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73" r:id="rId10"/>
    <p:sldId id="267" r:id="rId11"/>
    <p:sldId id="265" r:id="rId12"/>
    <p:sldId id="263" r:id="rId13"/>
    <p:sldId id="264" r:id="rId14"/>
    <p:sldId id="268" r:id="rId15"/>
    <p:sldId id="266" r:id="rId16"/>
    <p:sldId id="269" r:id="rId17"/>
  </p:sldIdLst>
  <p:sldSz cx="9144000" cy="5143500" type="screen16x9"/>
  <p:notesSz cx="6858000" cy="91440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B00"/>
    <a:srgbClr val="A9DA74"/>
    <a:srgbClr val="EBF6F9"/>
    <a:srgbClr val="FBD6B7"/>
    <a:srgbClr val="E824B5"/>
    <a:srgbClr val="00DA63"/>
    <a:srgbClr val="0DFF7A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27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27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5CABE3-FD6B-4323-AB82-F571EA804D63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27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27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B8AF24C-41D2-4F2A-8845-47E36E449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111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fld id="{DB5DB551-20AD-4540-83D7-0B84250D72A1}" type="slidenum">
              <a:rPr lang="zh-CN" altLang="en-US" sz="1200" smtClean="0">
                <a:solidFill>
                  <a:srgbClr val="000000"/>
                </a:solidFill>
              </a:rPr>
              <a:pPr/>
              <a:t>1</a:t>
            </a:fld>
            <a:endParaRPr lang="zh-CN" altLang="en-US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88;g65af97229a_8_4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Google Shape;89;g65af97229a_8_4:note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31CB0-C4BE-4F1B-85EF-E5013D6FFBBD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E0400-389B-4A0D-ADF6-B053FE4C8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A29C2-F440-4461-B68C-1462EFC34D22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C6E67-E4EE-490C-9487-45F397E1B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2575A-53A0-40AF-AC56-56F2E3CB0E6C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9B1A8-1F45-4398-8D8F-F5B3D756E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CAE0E-371C-48F2-B70A-5691A83147AD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78DB4-7FB3-4B78-9BD7-F6EA80F76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3C0C-43E9-4175-9D9D-388B1A97F69C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A9927-7C75-4DF6-8D56-CB9E79621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9CE12-8AEE-4E00-A2E4-E320528001BC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9FBF8-605A-4764-B65B-F95EA278C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17C63-3EDE-4276-88A4-FA7DEE10E0E1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879C6-1C81-4C46-937B-AFD337D29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2A244-D45D-48E7-995C-031ADD064CF5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EF815-77F5-43AF-BDA1-976DEB193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FC701-A928-4F46-A9F4-F0C6DCCA7F6A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3F381-70A8-4FC7-BE15-60D2E7BD3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D88D4-9338-44F1-B868-83CB96637433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BEE7B-940F-4917-A229-C0AB6C040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A1E99-F3FF-46A2-880B-ACE366FC58AE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55771-8A14-488B-B502-3F773CC59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03AF8-7890-407D-B4A9-2214AB58B0F2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4ED3A-7567-44F0-810A-875BA109E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 defTabSz="91427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CB4CCE-9935-4E1E-9297-994D799A0963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 defTabSz="91427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 defTabSz="91427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35CDA2-CC5E-4BD7-B748-2954B2966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huong%20Hue\AppData\Local\Microsoft\Windows\Temporary%20Internet%20Files\Content.MSO\61CBE0B3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2" t="53519" r="2" b="6482"/>
          <a:stretch>
            <a:fillRect/>
          </a:stretch>
        </p:blipFill>
        <p:spPr bwMode="auto">
          <a:xfrm>
            <a:off x="7753350" y="2924176"/>
            <a:ext cx="13906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9" b="15370"/>
          <a:stretch>
            <a:fillRect/>
          </a:stretch>
        </p:blipFill>
        <p:spPr bwMode="auto">
          <a:xfrm>
            <a:off x="-36512" y="3762375"/>
            <a:ext cx="1581151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2"/>
          <a:stretch>
            <a:fillRect/>
          </a:stretch>
        </p:blipFill>
        <p:spPr bwMode="auto">
          <a:xfrm>
            <a:off x="0" y="4352926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61CBE0B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956072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圆角矩形 1"/>
          <p:cNvSpPr/>
          <p:nvPr/>
        </p:nvSpPr>
        <p:spPr>
          <a:xfrm>
            <a:off x="2329255" y="2311438"/>
            <a:ext cx="4065587" cy="819150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52" tIns="60826" rIns="121652" bIns="60826" anchor="ctr"/>
          <a:lstStyle/>
          <a:p>
            <a:pPr algn="ctr" defTabSz="1215539">
              <a:defRPr/>
            </a:pPr>
            <a:r>
              <a:rPr lang="en-US" altLang="zh-CN" sz="4800" b="1" dirty="0">
                <a:solidFill>
                  <a:srgbClr val="FF0000"/>
                </a:solidFill>
                <a:ea typeface="SimSun" pitchFamily="2" charset="-122"/>
              </a:rPr>
              <a:t>TOÁN</a:t>
            </a:r>
          </a:p>
          <a:p>
            <a:pPr algn="ctr" defTabSz="1215539">
              <a:defRPr/>
            </a:pPr>
            <a:r>
              <a:rPr lang="en-US" altLang="zh-CN" sz="4800" b="1" dirty="0">
                <a:solidFill>
                  <a:srgbClr val="FF0000"/>
                </a:solidFill>
                <a:ea typeface="SimSun" pitchFamily="2" charset="-122"/>
              </a:rPr>
              <a:t> LỚP 1B</a:t>
            </a:r>
            <a:endParaRPr lang="zh-CN" altLang="en-US" sz="4800" b="1" dirty="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1457035" y="3905251"/>
            <a:ext cx="6474404" cy="61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652" tIns="60826" rIns="121652" bIns="60826">
            <a:spAutoFit/>
          </a:bodyPr>
          <a:lstStyle>
            <a:lvl1pPr defTabSz="1216025"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defTabSz="1216025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defTabSz="1216025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defTabSz="1216025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defTabSz="1216025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/>
            <a:r>
              <a:rPr lang="en-US" altLang="zh-CN" sz="3200" b="1">
                <a:solidFill>
                  <a:srgbClr val="C00000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+mn-lt"/>
              </a:rPr>
              <a:t>Giáo viên: Nguyễn Thị Mỹ Liên</a:t>
            </a:r>
            <a:endParaRPr lang="zh-CN" altLang="en-US" sz="3200" b="1">
              <a:solidFill>
                <a:srgbClr val="C00000"/>
              </a:solidFill>
              <a:latin typeface="Tahoma" pitchFamily="34" charset="0"/>
              <a:ea typeface="SimSun" pitchFamily="2" charset="-122"/>
              <a:cs typeface="Tahoma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839" y="2419350"/>
            <a:ext cx="4184650" cy="3180160"/>
          </a:xfrm>
          <a:prstGeom prst="rect">
            <a:avLst/>
          </a:prstGeom>
          <a:noFill/>
        </p:spPr>
        <p:txBody>
          <a:bodyPr spcFirstLastPara="1" wrap="none" lIns="121652" tIns="60826" rIns="121652" bIns="60826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173">
              <a:defRPr/>
            </a:pPr>
            <a:endParaRPr lang="en-US" sz="64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1666592" y="163116"/>
            <a:ext cx="6180702" cy="58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7" tIns="45700" rIns="91277" bIns="45700">
            <a:spAutoFit/>
          </a:bodyPr>
          <a:lstStyle>
            <a:lvl1pPr defTabSz="911225"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defTabSz="911225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defTabSz="911225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defTabSz="911225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defTabSz="911225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/>
            <a:r>
              <a:rPr lang="en-US" altLang="zh-CN" sz="3200" b="1">
                <a:solidFill>
                  <a:srgbClr val="C00000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+mn-lt"/>
              </a:rPr>
              <a:t>TRƯỜNG TIỂU HỌC HỨA TẠO</a:t>
            </a:r>
            <a:endParaRPr lang="zh-CN" altLang="en-US" sz="3200" b="1">
              <a:solidFill>
                <a:srgbClr val="C00000"/>
              </a:solidFill>
              <a:latin typeface="Tahoma" pitchFamily="34" charset="0"/>
              <a:ea typeface="Microsoft YaHei" pitchFamily="34" charset="-122"/>
              <a:cs typeface="Tahoma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5213" y="914401"/>
            <a:ext cx="6867525" cy="4455318"/>
          </a:xfrm>
          <a:prstGeom prst="rect">
            <a:avLst/>
          </a:prstGeom>
        </p:spPr>
        <p:txBody>
          <a:bodyPr spcFirstLastPara="1" wrap="none" lIns="91403" tIns="45702" rIns="91403" bIns="45702" fromWordArt="1">
            <a:prstTxWarp prst="textArchUp">
              <a:avLst>
                <a:gd name="adj" fmla="val 11020740"/>
              </a:avLst>
            </a:prstTxWarp>
          </a:bodyPr>
          <a:lstStyle/>
          <a:p>
            <a:pPr algn="ctr"/>
            <a:r>
              <a:rPr lang="en-US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QUÝ THẦY CÔ VỀ DỰ GIỜ THĂM LỚP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4" y="0"/>
            <a:ext cx="1728787" cy="323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71684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animBg="1"/>
      <p:bldP spid="22" grpId="0"/>
      <p:bldP spid="15" grpId="0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/>
        <p:txBody>
          <a:bodyPr lIns="91403" tIns="45702" rIns="91403" bIns="45702"/>
          <a:lstStyle/>
          <a:p>
            <a:endParaRPr lang="en-US" smtClean="0"/>
          </a:p>
        </p:txBody>
      </p:sp>
      <p:pic>
        <p:nvPicPr>
          <p:cNvPr id="25604" name="Picture 5" descr="Không có mô tả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8610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3"/>
          <p:cNvSpPr>
            <a:spLocks noGrp="1" noChangeArrowheads="1"/>
          </p:cNvSpPr>
          <p:nvPr>
            <p:ph type="body" idx="4294967295"/>
          </p:nvPr>
        </p:nvSpPr>
        <p:spPr>
          <a:xfrm>
            <a:off x="2971800" y="3714750"/>
            <a:ext cx="3581400" cy="609600"/>
          </a:xfrm>
          <a:solidFill>
            <a:schemeClr val="bg1"/>
          </a:solidFill>
          <a:ln/>
        </p:spPr>
        <p:txBody>
          <a:bodyPr lIns="91403" tIns="45702" rIns="91403" bIns="45702"/>
          <a:lstStyle/>
          <a:p>
            <a:pPr defTabSz="457200" eaLnBrk="1" hangingPunct="1">
              <a:spcBef>
                <a:spcPct val="0"/>
              </a:spcBef>
              <a:buFontTx/>
              <a:buNone/>
            </a:pPr>
            <a:r>
              <a:rPr lang="en-US" smtClean="0">
                <a:solidFill>
                  <a:schemeClr val="hlink"/>
                </a:solidFill>
              </a:rPr>
              <a:t>          </a:t>
            </a:r>
            <a:r>
              <a:rPr lang="en-US" b="1" smtClean="0">
                <a:solidFill>
                  <a:schemeClr val="hlink"/>
                </a:solidFill>
              </a:rPr>
              <a:t>TIẾT 2</a:t>
            </a: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3557" name="Picture 5" descr="Không có mô tả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52550"/>
            <a:ext cx="8153400" cy="3276600"/>
          </a:xfrm>
          <a:prstGeom prst="rect">
            <a:avLst/>
          </a:prstGeom>
          <a:noFill/>
        </p:spPr>
      </p:pic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2743200" y="285750"/>
            <a:ext cx="35814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03" tIns="45702" rIns="91403" bIns="45702"/>
          <a:lstStyle/>
          <a:p>
            <a:pPr defTabSz="457200"/>
            <a:r>
              <a:rPr lang="en-US" sz="3200" b="1">
                <a:latin typeface="Calibri" pitchFamily="34" charset="0"/>
              </a:rPr>
              <a:t>    </a:t>
            </a:r>
            <a:r>
              <a:rPr lang="en-US" sz="3200" b="1">
                <a:solidFill>
                  <a:schemeClr val="hlink"/>
                </a:solidFill>
                <a:latin typeface="Calibri" pitchFamily="34" charset="0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1509" name="Picture 5" descr="Không có mô tả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9144000" cy="4495800"/>
          </a:xfrm>
          <a:prstGeom prst="rect">
            <a:avLst/>
          </a:prstGeom>
          <a:noFill/>
        </p:spPr>
      </p:pic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4038600" y="2266950"/>
            <a:ext cx="4381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" name="Rectangle 55"/>
          <p:cNvSpPr>
            <a:spLocks noChangeArrowheads="1"/>
          </p:cNvSpPr>
          <p:nvPr/>
        </p:nvSpPr>
        <p:spPr bwMode="auto">
          <a:xfrm>
            <a:off x="4953000" y="2266950"/>
            <a:ext cx="4381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" name="Rectangle 55"/>
          <p:cNvSpPr>
            <a:spLocks noChangeArrowheads="1"/>
          </p:cNvSpPr>
          <p:nvPr/>
        </p:nvSpPr>
        <p:spPr bwMode="auto">
          <a:xfrm>
            <a:off x="4038600" y="2724150"/>
            <a:ext cx="4381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" name="Rectangle 55"/>
          <p:cNvSpPr>
            <a:spLocks noChangeArrowheads="1"/>
          </p:cNvSpPr>
          <p:nvPr/>
        </p:nvSpPr>
        <p:spPr bwMode="auto">
          <a:xfrm>
            <a:off x="4953000" y="2724150"/>
            <a:ext cx="4381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5" name="Rectangle 55"/>
          <p:cNvSpPr>
            <a:spLocks noChangeArrowheads="1"/>
          </p:cNvSpPr>
          <p:nvPr/>
        </p:nvSpPr>
        <p:spPr bwMode="auto">
          <a:xfrm>
            <a:off x="4038600" y="3257550"/>
            <a:ext cx="4381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b="1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6" name="Rectangle 55"/>
          <p:cNvSpPr>
            <a:spLocks noChangeArrowheads="1"/>
          </p:cNvSpPr>
          <p:nvPr/>
        </p:nvSpPr>
        <p:spPr bwMode="auto">
          <a:xfrm>
            <a:off x="4953000" y="3257550"/>
            <a:ext cx="4381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b="1">
                <a:solidFill>
                  <a:srgbClr val="FF0000"/>
                </a:solidFill>
              </a:rPr>
              <a:t>46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1" name="Rectang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2533" name="Picture 5" descr="Không có mô tả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3276600" y="1657350"/>
            <a:ext cx="4381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" name="Rectangle 55"/>
          <p:cNvSpPr>
            <a:spLocks noChangeArrowheads="1"/>
          </p:cNvSpPr>
          <p:nvPr/>
        </p:nvSpPr>
        <p:spPr bwMode="auto">
          <a:xfrm>
            <a:off x="4267200" y="1581150"/>
            <a:ext cx="3111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" name="Rectangle 55"/>
          <p:cNvSpPr>
            <a:spLocks noChangeArrowheads="1"/>
          </p:cNvSpPr>
          <p:nvPr/>
        </p:nvSpPr>
        <p:spPr bwMode="auto">
          <a:xfrm>
            <a:off x="5181600" y="1581150"/>
            <a:ext cx="4381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b="1">
                <a:solidFill>
                  <a:srgbClr val="FF0000"/>
                </a:solidFill>
              </a:rPr>
              <a:t>28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8676" name="Picture 4" descr="Không có mô tả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0"/>
            <a:ext cx="8610600" cy="4594225"/>
          </a:xfrm>
        </p:spPr>
      </p:pic>
      <p:sp>
        <p:nvSpPr>
          <p:cNvPr id="19" name="Oval 18"/>
          <p:cNvSpPr/>
          <p:nvPr/>
        </p:nvSpPr>
        <p:spPr>
          <a:xfrm>
            <a:off x="3657600" y="3257550"/>
            <a:ext cx="603250" cy="5826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4583" name="Picture 7" descr="Không có mô tả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2057400" y="4248150"/>
            <a:ext cx="4381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2" name="Rectangle 55"/>
          <p:cNvSpPr>
            <a:spLocks noChangeArrowheads="1"/>
          </p:cNvSpPr>
          <p:nvPr/>
        </p:nvSpPr>
        <p:spPr bwMode="auto">
          <a:xfrm>
            <a:off x="3048000" y="4248150"/>
            <a:ext cx="3111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" name="Rectangle 55"/>
          <p:cNvSpPr>
            <a:spLocks noChangeArrowheads="1"/>
          </p:cNvSpPr>
          <p:nvPr/>
        </p:nvSpPr>
        <p:spPr bwMode="auto">
          <a:xfrm>
            <a:off x="4038600" y="4248150"/>
            <a:ext cx="4381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b="1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4" name="Rectangle 55"/>
          <p:cNvSpPr>
            <a:spLocks noChangeArrowheads="1"/>
          </p:cNvSpPr>
          <p:nvPr/>
        </p:nvSpPr>
        <p:spPr bwMode="auto">
          <a:xfrm>
            <a:off x="4953000" y="4248150"/>
            <a:ext cx="4381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b="1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5" name="Rectangle 55"/>
          <p:cNvSpPr>
            <a:spLocks noChangeArrowheads="1"/>
          </p:cNvSpPr>
          <p:nvPr/>
        </p:nvSpPr>
        <p:spPr bwMode="auto">
          <a:xfrm>
            <a:off x="5943600" y="4248150"/>
            <a:ext cx="3111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Rectangle 55"/>
          <p:cNvSpPr>
            <a:spLocks noChangeArrowheads="1"/>
          </p:cNvSpPr>
          <p:nvPr/>
        </p:nvSpPr>
        <p:spPr bwMode="auto">
          <a:xfrm>
            <a:off x="6934200" y="4248150"/>
            <a:ext cx="4381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b="1">
                <a:solidFill>
                  <a:srgbClr val="FF0000"/>
                </a:solidFill>
              </a:rPr>
              <a:t>55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ectangle 2"/>
          <p:cNvGrpSpPr>
            <a:grpSpLocks/>
          </p:cNvGrpSpPr>
          <p:nvPr/>
        </p:nvGrpSpPr>
        <p:grpSpPr bwMode="auto">
          <a:xfrm>
            <a:off x="92075" y="738188"/>
            <a:ext cx="5873750" cy="3667125"/>
            <a:chOff x="58" y="465"/>
            <a:chExt cx="3701" cy="2311"/>
          </a:xfrm>
        </p:grpSpPr>
        <p:pic>
          <p:nvPicPr>
            <p:cNvPr id="29699" name="Rectangle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" y="465"/>
              <a:ext cx="3701" cy="2311"/>
            </a:xfrm>
            <a:prstGeom prst="rect">
              <a:avLst/>
            </a:prstGeom>
            <a:noFill/>
          </p:spPr>
        </p:pic>
        <p:sp>
          <p:nvSpPr>
            <p:cNvPr id="29700" name="Text Box 4"/>
            <p:cNvSpPr txBox="1">
              <a:spLocks noChangeArrowheads="1"/>
            </p:cNvSpPr>
            <p:nvPr/>
          </p:nvSpPr>
          <p:spPr bwMode="auto">
            <a:xfrm>
              <a:off x="208" y="616"/>
              <a:ext cx="3403" cy="2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5" tIns="91415" rIns="91415" bIns="91415" anchor="ctr"/>
            <a:lstStyle/>
            <a:p>
              <a:pPr algn="ctr" defTabSz="457200">
                <a:lnSpc>
                  <a:spcPct val="150000"/>
                </a:lnSpc>
                <a:buClr>
                  <a:srgbClr val="000000"/>
                </a:buClr>
                <a:buSzPts val="5200"/>
              </a:pPr>
              <a:r>
                <a:rPr lang="en-GB" sz="6000" b="1">
                  <a:solidFill>
                    <a:srgbClr val="000000"/>
                  </a:solidFill>
                </a:rPr>
                <a:t>CỦNG CỐ </a:t>
              </a:r>
            </a:p>
            <a:p>
              <a:pPr algn="ctr" defTabSz="457200">
                <a:lnSpc>
                  <a:spcPct val="150000"/>
                </a:lnSpc>
                <a:buClr>
                  <a:srgbClr val="000000"/>
                </a:buClr>
                <a:buSzPts val="5200"/>
              </a:pPr>
              <a:r>
                <a:rPr lang="en-GB" sz="6000" b="1">
                  <a:solidFill>
                    <a:srgbClr val="000000"/>
                  </a:solidFill>
                </a:rPr>
                <a:t>BÀI HỌC </a:t>
              </a:r>
            </a:p>
          </p:txBody>
        </p:sp>
      </p:grpSp>
      <p:pic>
        <p:nvPicPr>
          <p:cNvPr id="29701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2900" y="2413000"/>
            <a:ext cx="37211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5"/>
          <p:cNvSpPr>
            <a:spLocks noChangeArrowheads="1" noChangeShapeType="1" noTextEdit="1"/>
          </p:cNvSpPr>
          <p:nvPr/>
        </p:nvSpPr>
        <p:spPr bwMode="auto">
          <a:xfrm>
            <a:off x="1122397" y="1047750"/>
            <a:ext cx="7089455" cy="234079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2" rIns="91403" bIns="45702" fromWordArt="1">
            <a:prstTxWarp prst="textWave2">
              <a:avLst>
                <a:gd name="adj1" fmla="val 12500"/>
                <a:gd name="adj2" fmla="val -450"/>
              </a:avLst>
            </a:prstTxWarp>
          </a:bodyPr>
          <a:lstStyle/>
          <a:p>
            <a:pPr algn="ctr"/>
            <a:r>
              <a:rPr lang="en-US" sz="4400" kern="10" dirty="0"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VÀ KHỞI ĐỘNG</a:t>
            </a:r>
          </a:p>
        </p:txBody>
      </p:sp>
      <p:grpSp>
        <p:nvGrpSpPr>
          <p:cNvPr id="4099" name="Group 23"/>
          <p:cNvGrpSpPr>
            <a:grpSpLocks/>
          </p:cNvGrpSpPr>
          <p:nvPr/>
        </p:nvGrpSpPr>
        <p:grpSpPr bwMode="auto">
          <a:xfrm>
            <a:off x="2133600" y="4743450"/>
            <a:ext cx="4953000" cy="400050"/>
            <a:chOff x="1056" y="2208"/>
            <a:chExt cx="3648" cy="1014"/>
          </a:xfrm>
        </p:grpSpPr>
        <p:pic>
          <p:nvPicPr>
            <p:cNvPr id="4103" name="Picture 24" descr="flowers_2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25" descr="002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208"/>
              <a:ext cx="3648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26" descr="flowers_2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27" descr="flowers_2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0" name="Picture 28" descr="hoa v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7700"/>
            <a:ext cx="9874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9" descr="hoa v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278417" y="4277916"/>
            <a:ext cx="74056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66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/>
        <p:txBody>
          <a:bodyPr lIns="91403" tIns="45702" rIns="91403" bIns="45702"/>
          <a:lstStyle/>
          <a:p>
            <a:endParaRPr lang="en-US" smtClean="0"/>
          </a:p>
        </p:txBody>
      </p:sp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/>
        <p:txBody>
          <a:bodyPr lIns="91403" tIns="45702" rIns="91403" bIns="45702"/>
          <a:lstStyle/>
          <a:p>
            <a:pPr marL="171450" indent="-171450" defTabSz="685800"/>
            <a:endParaRPr lang="en-US" smtClean="0"/>
          </a:p>
        </p:txBody>
      </p:sp>
      <p:pic>
        <p:nvPicPr>
          <p:cNvPr id="15364" name="Picture 5" descr="Không có mô tả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8610600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Không có mô tả.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62063" y="211138"/>
            <a:ext cx="2574925" cy="993775"/>
          </a:xfrm>
        </p:spPr>
      </p:pic>
      <p:sp>
        <p:nvSpPr>
          <p:cNvPr id="16387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00150"/>
            <a:ext cx="4035425" cy="3394075"/>
          </a:xfrm>
        </p:spPr>
        <p:txBody>
          <a:bodyPr lIns="91403" tIns="45702" rIns="91403" bIns="45702"/>
          <a:lstStyle/>
          <a:p>
            <a:pPr marL="171450" indent="-171450" defTabSz="685800"/>
            <a:endParaRPr lang="en-US" sz="2800" dirty="0" smtClean="0"/>
          </a:p>
          <a:p>
            <a:pPr marL="171450" indent="-171450" defTabSz="685800"/>
            <a:endParaRPr lang="en-US" sz="2800" dirty="0" smtClean="0"/>
          </a:p>
          <a:p>
            <a:pPr marL="171450" indent="-171450" defTabSz="685800"/>
            <a:endParaRPr lang="en-US" sz="2800" dirty="0" smtClean="0"/>
          </a:p>
          <a:p>
            <a:pPr marL="171450" indent="-171450" defTabSz="685800"/>
            <a:endParaRPr lang="en-US" sz="2800" dirty="0" smtClean="0"/>
          </a:p>
          <a:p>
            <a:pPr marL="171450" indent="-171450" defTabSz="685800"/>
            <a:endParaRPr lang="en-US" sz="2800" dirty="0" smtClean="0"/>
          </a:p>
          <a:p>
            <a:pPr marL="0" indent="0" defTabSz="685800">
              <a:buNone/>
            </a:pPr>
            <a:r>
              <a:rPr lang="en-US" sz="2800" dirty="0" smtClean="0"/>
              <a:t>     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3295651"/>
            <a:ext cx="2536825" cy="46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3" tIns="45702" rIns="91403" bIns="45702">
            <a:spAutoFit/>
          </a:bodyPr>
          <a:lstStyle/>
          <a:p>
            <a:pPr defTabSz="457200"/>
            <a:r>
              <a:rPr lang="en-US" sz="2400" dirty="0"/>
              <a:t>     </a:t>
            </a:r>
            <a:r>
              <a:rPr lang="en-US" sz="2400" dirty="0" smtClean="0"/>
              <a:t>41 + 5 = 46 </a:t>
            </a:r>
            <a:endParaRPr lang="en-US" sz="1300" b="1" dirty="0">
              <a:ea typeface="微软雅黑" pitchFamily="34" charset="-122"/>
            </a:endParaRPr>
          </a:p>
        </p:txBody>
      </p:sp>
      <p:pic>
        <p:nvPicPr>
          <p:cNvPr id="28679" name="Picture 7" descr="Không có mô tả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913" y="1135063"/>
            <a:ext cx="4017962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421" name="Group 37"/>
          <p:cNvGraphicFramePr>
            <a:graphicFrameLocks noGrp="1"/>
          </p:cNvGraphicFramePr>
          <p:nvPr>
            <p:ph sz="half" idx="4294967295"/>
          </p:nvPr>
        </p:nvGraphicFramePr>
        <p:xfrm>
          <a:off x="4927600" y="1187450"/>
          <a:ext cx="2311400" cy="2315174"/>
        </p:xfrm>
        <a:graphic>
          <a:graphicData uri="http://schemas.openxmlformats.org/drawingml/2006/table">
            <a:tbl>
              <a:tblPr/>
              <a:tblGrid>
                <a:gridCol w="1108075"/>
                <a:gridCol w="1203325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Chục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03" marR="91403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Đơn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vị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03" marR="9140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03" marR="91403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</a:t>
                      </a:r>
                    </a:p>
                    <a:p>
                      <a:pPr marL="0" marR="0" lvl="0" indent="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</a:t>
                      </a:r>
                    </a:p>
                  </a:txBody>
                  <a:tcPr marL="91403" marR="9140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03" marR="91403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</a:t>
                      </a:r>
                    </a:p>
                  </a:txBody>
                  <a:tcPr marL="91403" marR="9140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257800" y="1715294"/>
            <a:ext cx="33178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03" tIns="45702" rIns="91403" bIns="45702">
            <a:spAutoFit/>
          </a:bodyPr>
          <a:lstStyle/>
          <a:p>
            <a:pPr defTabSz="457200"/>
            <a:r>
              <a:rPr lang="en-US" sz="2400" dirty="0"/>
              <a:t>4</a:t>
            </a:r>
          </a:p>
        </p:txBody>
      </p:sp>
      <p:sp>
        <p:nvSpPr>
          <p:cNvPr id="2" name="Rectangle 23"/>
          <p:cNvSpPr>
            <a:spLocks noChangeArrowheads="1"/>
          </p:cNvSpPr>
          <p:nvPr/>
        </p:nvSpPr>
        <p:spPr bwMode="auto">
          <a:xfrm>
            <a:off x="6324600" y="1733550"/>
            <a:ext cx="3540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03" tIns="45702" rIns="91403" bIns="45702">
            <a:spAutoFit/>
          </a:bodyPr>
          <a:lstStyle/>
          <a:p>
            <a:pPr defTabSz="457200"/>
            <a:r>
              <a:rPr lang="en-US" sz="2400" dirty="0"/>
              <a:t>1</a:t>
            </a:r>
          </a:p>
        </p:txBody>
      </p:sp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5026024" y="2051198"/>
            <a:ext cx="2397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03" tIns="45702" rIns="91403" bIns="45702">
            <a:spAutoFit/>
          </a:bodyPr>
          <a:lstStyle/>
          <a:p>
            <a:pPr defTabSz="457200"/>
            <a:r>
              <a:rPr lang="en-US" sz="2400" dirty="0"/>
              <a:t>+</a:t>
            </a: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6324600" y="2343150"/>
            <a:ext cx="3540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03" tIns="45702" rIns="91403" bIns="45702">
            <a:spAutoFit/>
          </a:bodyPr>
          <a:lstStyle/>
          <a:p>
            <a:pPr defTabSz="457200"/>
            <a:r>
              <a:rPr lang="en-US" sz="2400" dirty="0"/>
              <a:t>5</a:t>
            </a: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5257800" y="3028950"/>
            <a:ext cx="354013" cy="455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03" tIns="45702" rIns="91403" bIns="45702">
            <a:spAutoFit/>
          </a:bodyPr>
          <a:lstStyle/>
          <a:p>
            <a:pPr defTabSz="457200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6324600" y="2952750"/>
            <a:ext cx="354013" cy="455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03" tIns="45702" rIns="91403" bIns="45702">
            <a:spAutoFit/>
          </a:bodyPr>
          <a:lstStyle/>
          <a:p>
            <a:pPr defTabSz="457200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4502150" y="3524251"/>
            <a:ext cx="523874" cy="4616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03" tIns="45702" rIns="91403" bIns="45702">
            <a:spAutoFit/>
          </a:bodyPr>
          <a:lstStyle/>
          <a:p>
            <a:pPr defTabSz="457200"/>
            <a:r>
              <a:rPr lang="en-US" sz="2400" dirty="0"/>
              <a:t>41</a:t>
            </a: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4244975" y="3698875"/>
            <a:ext cx="3619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03" tIns="45702" rIns="91403" bIns="45702">
            <a:spAutoFit/>
          </a:bodyPr>
          <a:lstStyle/>
          <a:p>
            <a:pPr defTabSz="457200"/>
            <a:r>
              <a:rPr lang="en-US" sz="2400" dirty="0"/>
              <a:t>+</a:t>
            </a: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4676775" y="3903663"/>
            <a:ext cx="3540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03" tIns="45702" rIns="91403" bIns="45702">
            <a:spAutoFit/>
          </a:bodyPr>
          <a:lstStyle/>
          <a:p>
            <a:pPr defTabSz="457200"/>
            <a:r>
              <a:rPr lang="en-US" sz="2400" dirty="0"/>
              <a:t>5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561645" y="4266278"/>
            <a:ext cx="476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4708525" y="4303049"/>
            <a:ext cx="37623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03" tIns="45702" rIns="91403" bIns="45702">
            <a:spAutoFit/>
          </a:bodyPr>
          <a:lstStyle/>
          <a:p>
            <a:pPr defTabSz="457200"/>
            <a:r>
              <a:rPr lang="en-US" sz="2400" dirty="0">
                <a:solidFill>
                  <a:srgbClr val="FF0000"/>
                </a:solidFill>
              </a:rPr>
              <a:t>6 </a:t>
            </a: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4503738" y="4298582"/>
            <a:ext cx="268287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03" tIns="45702" rIns="91403" bIns="45702">
            <a:spAutoFit/>
          </a:bodyPr>
          <a:lstStyle/>
          <a:p>
            <a:pPr defTabSz="457200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5267325" y="3581400"/>
            <a:ext cx="338613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03" tIns="45702" rIns="91403" bIns="45702">
            <a:spAutoFit/>
          </a:bodyPr>
          <a:lstStyle/>
          <a:p>
            <a:pPr defTabSz="457200"/>
            <a:r>
              <a:rPr lang="en-US" sz="2400" dirty="0">
                <a:solidFill>
                  <a:srgbClr val="0000FF"/>
                </a:solidFill>
              </a:rPr>
              <a:t>* 1 </a:t>
            </a:r>
            <a:r>
              <a:rPr lang="en-US" sz="2400" dirty="0" err="1">
                <a:solidFill>
                  <a:srgbClr val="0000FF"/>
                </a:solidFill>
              </a:rPr>
              <a:t>cộng</a:t>
            </a:r>
            <a:r>
              <a:rPr lang="en-US" sz="2400" dirty="0">
                <a:solidFill>
                  <a:srgbClr val="0000FF"/>
                </a:solidFill>
              </a:rPr>
              <a:t> 5 </a:t>
            </a:r>
            <a:r>
              <a:rPr lang="en-US" sz="2400" dirty="0" err="1">
                <a:solidFill>
                  <a:srgbClr val="0000FF"/>
                </a:solidFill>
              </a:rPr>
              <a:t>bằng</a:t>
            </a:r>
            <a:r>
              <a:rPr lang="en-US" sz="2400" dirty="0">
                <a:solidFill>
                  <a:srgbClr val="0000FF"/>
                </a:solidFill>
              </a:rPr>
              <a:t> 6 </a:t>
            </a:r>
            <a:r>
              <a:rPr lang="en-US" sz="2400" dirty="0" err="1">
                <a:solidFill>
                  <a:srgbClr val="0000FF"/>
                </a:solidFill>
              </a:rPr>
              <a:t>viết</a:t>
            </a:r>
            <a:r>
              <a:rPr lang="en-US" sz="2400" dirty="0">
                <a:solidFill>
                  <a:srgbClr val="0000FF"/>
                </a:solidFill>
              </a:rPr>
              <a:t> 6</a:t>
            </a: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5257800" y="4046538"/>
            <a:ext cx="2786265" cy="4616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03" tIns="45702" rIns="91403" bIns="45702">
            <a:spAutoFit/>
          </a:bodyPr>
          <a:lstStyle/>
          <a:p>
            <a:pPr defTabSz="457200"/>
            <a:r>
              <a:rPr lang="en-US" sz="2400" dirty="0" smtClean="0">
                <a:solidFill>
                  <a:srgbClr val="0000FF"/>
                </a:solidFill>
              </a:rPr>
              <a:t>* </a:t>
            </a:r>
            <a:r>
              <a:rPr lang="en-US" sz="2400" dirty="0" err="1" smtClean="0">
                <a:solidFill>
                  <a:srgbClr val="0000FF"/>
                </a:solidFill>
              </a:rPr>
              <a:t>Hạ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4 </a:t>
            </a:r>
            <a:r>
              <a:rPr lang="en-US" sz="2400" dirty="0" err="1">
                <a:solidFill>
                  <a:srgbClr val="0000FF"/>
                </a:solidFill>
              </a:rPr>
              <a:t>xuống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viết</a:t>
            </a:r>
            <a:r>
              <a:rPr lang="en-US" sz="2400" dirty="0">
                <a:solidFill>
                  <a:srgbClr val="0000FF"/>
                </a:solidFill>
              </a:rPr>
              <a:t>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hông có mô tả.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62063" y="211138"/>
            <a:ext cx="2574925" cy="993775"/>
          </a:xfrm>
        </p:spPr>
      </p:pic>
      <p:sp>
        <p:nvSpPr>
          <p:cNvPr id="17411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00150"/>
            <a:ext cx="4035425" cy="3394075"/>
          </a:xfrm>
        </p:spPr>
        <p:txBody>
          <a:bodyPr lIns="91403" tIns="45702" rIns="91403" bIns="45702"/>
          <a:lstStyle/>
          <a:p>
            <a:pPr marL="171450" indent="-171450" defTabSz="685800"/>
            <a:endParaRPr lang="en-US" sz="2800" dirty="0" smtClean="0"/>
          </a:p>
          <a:p>
            <a:pPr marL="171450" indent="-171450" defTabSz="685800"/>
            <a:endParaRPr lang="en-US" sz="2800" dirty="0" smtClean="0"/>
          </a:p>
          <a:p>
            <a:pPr marL="171450" indent="-171450" defTabSz="685800"/>
            <a:endParaRPr lang="en-US" sz="2800" dirty="0" smtClean="0"/>
          </a:p>
          <a:p>
            <a:pPr marL="171450" indent="-171450" defTabSz="685800"/>
            <a:endParaRPr lang="en-US" sz="2800" dirty="0" smtClean="0"/>
          </a:p>
          <a:p>
            <a:pPr marL="171450" indent="-171450" defTabSz="685800"/>
            <a:endParaRPr lang="en-US" sz="2800" dirty="0" smtClean="0"/>
          </a:p>
          <a:p>
            <a:pPr marL="0" indent="0" defTabSz="685800">
              <a:buNone/>
            </a:pPr>
            <a:r>
              <a:rPr lang="en-US" sz="2800" dirty="0" smtClean="0"/>
              <a:t>     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66825" y="3309938"/>
            <a:ext cx="210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3" tIns="45702" rIns="91403" bIns="45702">
            <a:spAutoFit/>
          </a:bodyPr>
          <a:lstStyle/>
          <a:p>
            <a:pPr defTabSz="457200"/>
            <a:r>
              <a:rPr lang="en-US" sz="2400"/>
              <a:t>20+4= ? </a:t>
            </a:r>
            <a:endParaRPr lang="en-US" sz="1300" b="1">
              <a:ea typeface="微软雅黑" pitchFamily="34" charset="-122"/>
            </a:endParaRPr>
          </a:p>
        </p:txBody>
      </p:sp>
      <p:graphicFrame>
        <p:nvGraphicFramePr>
          <p:cNvPr id="17444" name="Group 36"/>
          <p:cNvGraphicFramePr>
            <a:graphicFrameLocks noGrp="1"/>
          </p:cNvGraphicFramePr>
          <p:nvPr>
            <p:ph sz="half" idx="4294967295"/>
          </p:nvPr>
        </p:nvGraphicFramePr>
        <p:xfrm>
          <a:off x="4927600" y="1187450"/>
          <a:ext cx="2311400" cy="2315174"/>
        </p:xfrm>
        <a:graphic>
          <a:graphicData uri="http://schemas.openxmlformats.org/drawingml/2006/table">
            <a:tbl>
              <a:tblPr/>
              <a:tblGrid>
                <a:gridCol w="1108075"/>
                <a:gridCol w="1203325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Chục</a:t>
                      </a:r>
                    </a:p>
                  </a:txBody>
                  <a:tcPr marL="91403" marR="91403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Đơn vị</a:t>
                      </a:r>
                    </a:p>
                  </a:txBody>
                  <a:tcPr marL="91403" marR="9140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03" marR="91403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</a:t>
                      </a:r>
                    </a:p>
                    <a:p>
                      <a:pPr marL="0" marR="0" lvl="0" indent="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</a:t>
                      </a:r>
                    </a:p>
                  </a:txBody>
                  <a:tcPr marL="91403" marR="9140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03" marR="91403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</a:t>
                      </a:r>
                    </a:p>
                  </a:txBody>
                  <a:tcPr marL="91403" marR="9140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410200" y="1733550"/>
            <a:ext cx="33178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03" tIns="45702" rIns="91403" bIns="45702">
            <a:spAutoFit/>
          </a:bodyPr>
          <a:lstStyle/>
          <a:p>
            <a:pPr defTabSz="457200"/>
            <a:r>
              <a:rPr lang="en-US" sz="2400"/>
              <a:t>2</a:t>
            </a:r>
          </a:p>
        </p:txBody>
      </p:sp>
      <p:sp>
        <p:nvSpPr>
          <p:cNvPr id="2" name="Rectangle 23"/>
          <p:cNvSpPr>
            <a:spLocks noChangeArrowheads="1"/>
          </p:cNvSpPr>
          <p:nvPr/>
        </p:nvSpPr>
        <p:spPr bwMode="auto">
          <a:xfrm>
            <a:off x="6324600" y="1733550"/>
            <a:ext cx="3540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03" tIns="45702" rIns="91403" bIns="45702">
            <a:spAutoFit/>
          </a:bodyPr>
          <a:lstStyle/>
          <a:p>
            <a:pPr defTabSz="457200"/>
            <a:r>
              <a:rPr lang="en-US" sz="2400"/>
              <a:t>0</a:t>
            </a:r>
          </a:p>
        </p:txBody>
      </p:sp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5105400" y="2038350"/>
            <a:ext cx="3619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03" tIns="45702" rIns="91403" bIns="45702">
            <a:spAutoFit/>
          </a:bodyPr>
          <a:lstStyle/>
          <a:p>
            <a:pPr defTabSz="457200"/>
            <a:r>
              <a:rPr lang="en-US" sz="2400"/>
              <a:t>+</a:t>
            </a: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6324600" y="2266950"/>
            <a:ext cx="3540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03" tIns="45702" rIns="91403" bIns="45702">
            <a:spAutoFit/>
          </a:bodyPr>
          <a:lstStyle/>
          <a:p>
            <a:pPr defTabSz="457200"/>
            <a:r>
              <a:rPr lang="en-US" sz="2400"/>
              <a:t>4</a:t>
            </a: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5410200" y="3028950"/>
            <a:ext cx="354013" cy="455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03" tIns="45702" rIns="91403" bIns="45702">
            <a:spAutoFit/>
          </a:bodyPr>
          <a:lstStyle/>
          <a:p>
            <a:pPr defTabSz="457200"/>
            <a:r>
              <a:rPr lang="en-US" sz="24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6400800" y="3028950"/>
            <a:ext cx="354013" cy="455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03" tIns="45702" rIns="91403" bIns="45702">
            <a:spAutoFit/>
          </a:bodyPr>
          <a:lstStyle/>
          <a:p>
            <a:pPr defTabSz="457200"/>
            <a:r>
              <a:rPr lang="en-US" sz="24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4502150" y="3471863"/>
            <a:ext cx="5238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03" tIns="45702" rIns="91403" bIns="45702">
            <a:spAutoFit/>
          </a:bodyPr>
          <a:lstStyle/>
          <a:p>
            <a:pPr defTabSz="457200"/>
            <a:r>
              <a:rPr lang="en-US" sz="2400"/>
              <a:t>20</a:t>
            </a: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4244975" y="3698875"/>
            <a:ext cx="3619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03" tIns="45702" rIns="91403" bIns="45702">
            <a:spAutoFit/>
          </a:bodyPr>
          <a:lstStyle/>
          <a:p>
            <a:pPr defTabSz="457200"/>
            <a:r>
              <a:rPr lang="en-US" sz="2400"/>
              <a:t>+</a:t>
            </a: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4676775" y="3903663"/>
            <a:ext cx="3540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03" tIns="45702" rIns="91403" bIns="45702">
            <a:spAutoFit/>
          </a:bodyPr>
          <a:lstStyle/>
          <a:p>
            <a:pPr defTabSz="457200"/>
            <a:r>
              <a:rPr lang="en-US" sz="2400"/>
              <a:t>4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570413" y="4276725"/>
            <a:ext cx="476250" cy="111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4708525" y="4367213"/>
            <a:ext cx="37623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03" tIns="45702" rIns="91403" bIns="45702">
            <a:spAutoFit/>
          </a:bodyPr>
          <a:lstStyle/>
          <a:p>
            <a:pPr defTabSz="457200"/>
            <a:r>
              <a:rPr lang="en-US" sz="2400">
                <a:solidFill>
                  <a:srgbClr val="FF0000"/>
                </a:solidFill>
              </a:rPr>
              <a:t>4 </a:t>
            </a: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4503738" y="4367213"/>
            <a:ext cx="268287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03" tIns="45702" rIns="91403" bIns="45702">
            <a:spAutoFit/>
          </a:bodyPr>
          <a:lstStyle/>
          <a:p>
            <a:pPr defTabSz="457200"/>
            <a:r>
              <a:rPr lang="en-US" sz="24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5267325" y="3581400"/>
            <a:ext cx="338613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03" tIns="45702" rIns="91403" bIns="45702">
            <a:spAutoFit/>
          </a:bodyPr>
          <a:lstStyle/>
          <a:p>
            <a:pPr defTabSz="457200"/>
            <a:r>
              <a:rPr lang="en-US" sz="2400">
                <a:solidFill>
                  <a:srgbClr val="0000FF"/>
                </a:solidFill>
              </a:rPr>
              <a:t>* 0 cộng 4 bằng 4 viết 4</a:t>
            </a: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5257800" y="4046538"/>
            <a:ext cx="27590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03" tIns="45702" rIns="91403" bIns="45702">
            <a:spAutoFit/>
          </a:bodyPr>
          <a:lstStyle/>
          <a:p>
            <a:pPr defTabSz="457200"/>
            <a:r>
              <a:rPr lang="en-US" sz="2400">
                <a:solidFill>
                  <a:srgbClr val="0000FF"/>
                </a:solidFill>
              </a:rPr>
              <a:t>* Hạ 2 xuống viết 2</a:t>
            </a: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2170113" y="3289300"/>
            <a:ext cx="522287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03" tIns="45702" rIns="91403" bIns="45702">
            <a:spAutoFit/>
          </a:bodyPr>
          <a:lstStyle/>
          <a:p>
            <a:pPr defTabSz="457200"/>
            <a:r>
              <a:rPr lang="en-US" sz="2400">
                <a:solidFill>
                  <a:srgbClr val="FF0000"/>
                </a:solidFill>
              </a:rPr>
              <a:t>24</a:t>
            </a:r>
          </a:p>
        </p:txBody>
      </p:sp>
      <p:pic>
        <p:nvPicPr>
          <p:cNvPr id="31780" name="Picture 36" descr="Không có mô tả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9013" y="1055688"/>
            <a:ext cx="3636962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Không có mô tả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755798"/>
            <a:ext cx="8039100" cy="3644752"/>
          </a:xfrm>
          <a:prstGeom prst="rect">
            <a:avLst/>
          </a:prstGeom>
          <a:noFill/>
        </p:spPr>
      </p:pic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3276600" y="3638550"/>
            <a:ext cx="5238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03" tIns="45702" rIns="91403" bIns="45702">
            <a:spAutoFit/>
          </a:bodyPr>
          <a:lstStyle/>
          <a:p>
            <a:pPr defTabSz="457200"/>
            <a:r>
              <a:rPr lang="en-US" sz="2400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" name="Rectangle 23"/>
          <p:cNvSpPr>
            <a:spLocks noChangeArrowheads="1"/>
          </p:cNvSpPr>
          <p:nvPr/>
        </p:nvSpPr>
        <p:spPr bwMode="auto">
          <a:xfrm>
            <a:off x="4886325" y="3639436"/>
            <a:ext cx="5238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03" tIns="45702" rIns="91403" bIns="45702">
            <a:spAutoFit/>
          </a:bodyPr>
          <a:lstStyle/>
          <a:p>
            <a:pPr defTabSz="457200"/>
            <a:r>
              <a:rPr lang="en-US" sz="2400" dirty="0">
                <a:solidFill>
                  <a:srgbClr val="FF0000"/>
                </a:solidFill>
              </a:rPr>
              <a:t>67</a:t>
            </a:r>
          </a:p>
        </p:txBody>
      </p:sp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6477000" y="3638993"/>
            <a:ext cx="5238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03" tIns="45702" rIns="91403" bIns="45702">
            <a:spAutoFit/>
          </a:bodyPr>
          <a:lstStyle/>
          <a:p>
            <a:pPr defTabSz="457200"/>
            <a:r>
              <a:rPr lang="en-US" sz="2400" dirty="0">
                <a:solidFill>
                  <a:srgbClr val="FF0000"/>
                </a:solidFill>
              </a:rPr>
              <a:t>87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Không có mô tả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191" y="209550"/>
            <a:ext cx="8086725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485" name="Picture 5" descr="Không có mô tả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9550"/>
            <a:ext cx="8915400" cy="5143500"/>
          </a:xfrm>
          <a:prstGeom prst="rect">
            <a:avLst/>
          </a:prstGeom>
          <a:noFill/>
        </p:spPr>
      </p:pic>
      <p:cxnSp>
        <p:nvCxnSpPr>
          <p:cNvPr id="17" name="Straight Connector 16"/>
          <p:cNvCxnSpPr/>
          <p:nvPr/>
        </p:nvCxnSpPr>
        <p:spPr>
          <a:xfrm flipV="1">
            <a:off x="3352800" y="1581150"/>
            <a:ext cx="2667000" cy="1905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6"/>
          <p:cNvCxnSpPr/>
          <p:nvPr/>
        </p:nvCxnSpPr>
        <p:spPr>
          <a:xfrm flipV="1">
            <a:off x="3886200" y="3486150"/>
            <a:ext cx="1981200" cy="11049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505200" y="2419350"/>
            <a:ext cx="2667000" cy="23622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549" y="114300"/>
            <a:ext cx="9067800" cy="1315745"/>
          </a:xfrm>
          <a:prstGeom prst="rect">
            <a:avLst/>
          </a:prstGeom>
          <a:noFill/>
        </p:spPr>
        <p:txBody>
          <a:bodyPr>
            <a:prstTxWarp prst="textSto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Cảm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Ơn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Quý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Thầy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Cô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Đã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Chú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Ý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Lắng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Nghe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33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402557"/>
            <a:ext cx="2854325" cy="282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1382316"/>
            <a:ext cx="2890838" cy="282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29941"/>
            <a:ext cx="4806950" cy="282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926" y="4031776"/>
            <a:ext cx="891085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Chúc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Quý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Thầy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Cô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Sức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Khỏe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36026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149</Words>
  <Application>Microsoft Office PowerPoint</Application>
  <PresentationFormat>On-screen Show (16:9)</PresentationFormat>
  <Paragraphs>82</Paragraphs>
  <Slides>16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131</cp:revision>
  <dcterms:created xsi:type="dcterms:W3CDTF">2020-12-08T15:48:47Z</dcterms:created>
  <dcterms:modified xsi:type="dcterms:W3CDTF">2021-03-15T14:23:33Z</dcterms:modified>
</cp:coreProperties>
</file>