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345" r:id="rId2"/>
    <p:sldId id="349" r:id="rId3"/>
    <p:sldId id="305" r:id="rId4"/>
    <p:sldId id="337" r:id="rId5"/>
    <p:sldId id="317" r:id="rId6"/>
    <p:sldId id="340" r:id="rId7"/>
    <p:sldId id="338" r:id="rId8"/>
    <p:sldId id="339" r:id="rId9"/>
    <p:sldId id="341" r:id="rId10"/>
    <p:sldId id="342" r:id="rId11"/>
    <p:sldId id="343" r:id="rId12"/>
    <p:sldId id="348" r:id="rId13"/>
    <p:sldId id="344" r:id="rId14"/>
    <p:sldId id="314" r:id="rId15"/>
  </p:sldIdLst>
  <p:sldSz cx="9147175" cy="5145088"/>
  <p:notesSz cx="6858000" cy="9144000"/>
  <p:embeddedFontLst>
    <p:embeddedFont>
      <p:font typeface="Microsoft YaHei" pitchFamily="34" charset="-122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Tahoma" pitchFamily="34" charset="0"/>
      <p:regular r:id="rId24"/>
      <p:bold r:id="rId25"/>
    </p:embeddedFont>
    <p:embeddedFont>
      <p:font typeface="Calibri Light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0" d="100"/>
          <a:sy n="90" d="100"/>
        </p:scale>
        <p:origin x="-582" y="-26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DB5DB551-20AD-4540-83D7-0B84250D72A1}" type="slidenum">
              <a:rPr lang="zh-CN" altLang="en-US" sz="1200" smtClean="0">
                <a:solidFill>
                  <a:srgbClr val="000000"/>
                </a:solidFill>
              </a:rPr>
              <a:pPr/>
              <a:t>1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huong%20Hue\AppData\Local\Microsoft\Windows\Temporary%20Internet%20Files\Content.MSO\61CBE0B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7756042" y="2925078"/>
            <a:ext cx="1391133" cy="20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-36525" y="3763537"/>
            <a:ext cx="1581700" cy="6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2"/>
          <a:stretch>
            <a:fillRect/>
          </a:stretch>
        </p:blipFill>
        <p:spPr bwMode="auto">
          <a:xfrm>
            <a:off x="0" y="4354269"/>
            <a:ext cx="9147175" cy="79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1CBE0B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82" y="-956367"/>
            <a:ext cx="609812" cy="6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1"/>
          <p:cNvSpPr/>
          <p:nvPr/>
        </p:nvSpPr>
        <p:spPr>
          <a:xfrm>
            <a:off x="2330063" y="2312151"/>
            <a:ext cx="4066999" cy="81940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025"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a typeface="SimSun" pitchFamily="2" charset="-122"/>
              </a:rPr>
              <a:t>TOÁN</a:t>
            </a:r>
          </a:p>
          <a:p>
            <a:pPr algn="ctr" defTabSz="1216025"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a typeface="SimSun" pitchFamily="2" charset="-122"/>
              </a:rPr>
              <a:t>LỚP 1B</a:t>
            </a:r>
            <a:endParaRPr lang="zh-CN" altLang="en-US" sz="48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457541" y="3906456"/>
            <a:ext cx="6476652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Giáo viên: Nguyễn Thị Mỹ Liên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SimSun" pitchFamily="2" charset="-122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7754" y="2420097"/>
            <a:ext cx="4186103" cy="3181142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667171" y="163166"/>
            <a:ext cx="6182848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9112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+mn-lt"/>
              </a:rPr>
              <a:t>TRƯỜNG TIỂU HỌC HỨA TẠO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5583" y="914683"/>
            <a:ext cx="6869910" cy="44566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4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88" y="0"/>
            <a:ext cx="1729387" cy="32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567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00" r="19430" b="11277"/>
          <a:stretch/>
        </p:blipFill>
        <p:spPr bwMode="auto">
          <a:xfrm>
            <a:off x="1033276" y="2775473"/>
            <a:ext cx="7174887" cy="1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78" r="19430" b="33020"/>
          <a:stretch/>
        </p:blipFill>
        <p:spPr bwMode="auto">
          <a:xfrm>
            <a:off x="1033276" y="929796"/>
            <a:ext cx="7174886" cy="164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7387" y="1629677"/>
            <a:ext cx="65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5493" y="3695252"/>
            <a:ext cx="65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Mỗi băng giấy dài bao nhiêu xăng-ti-mét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7" y="925368"/>
            <a:ext cx="8347392" cy="32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9833" y="1330361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 giấy đỏ 6 cm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751" y="283643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 giấy xanh 8 cm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640740" y="2211212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Băng giấy vàng 4 cm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153398" y="514509"/>
            <a:ext cx="5030946" cy="6574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2134341" y="4744914"/>
            <a:ext cx="4954720" cy="400174"/>
            <a:chOff x="1056" y="2208"/>
            <a:chExt cx="3648" cy="1014"/>
          </a:xfrm>
        </p:grpSpPr>
        <p:pic>
          <p:nvPicPr>
            <p:cNvPr id="4103" name="Picture 24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5" descr="002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6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7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9076"/>
            <a:ext cx="987768" cy="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81305" y="4279218"/>
            <a:ext cx="740797" cy="99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404036" y="1717482"/>
            <a:ext cx="7347099" cy="268680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ĐÚNG - SAI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734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" y="565138"/>
            <a:ext cx="8415748" cy="406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1840" y="20297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9064" y="406296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684" y="1945758"/>
            <a:ext cx="2604976" cy="467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2847" y="4066378"/>
            <a:ext cx="2604976" cy="467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987768" y="1892595"/>
            <a:ext cx="7091917" cy="23415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2500"/>
                <a:gd name="adj2" fmla="val -45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2134341" y="4744914"/>
            <a:ext cx="4954720" cy="400174"/>
            <a:chOff x="1056" y="2208"/>
            <a:chExt cx="3648" cy="1014"/>
          </a:xfrm>
        </p:grpSpPr>
        <p:pic>
          <p:nvPicPr>
            <p:cNvPr id="4103" name="Picture 24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5" descr="002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6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7" descr="flowers_2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9076"/>
            <a:ext cx="987768" cy="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81305" y="4279218"/>
            <a:ext cx="740797" cy="99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517318" y="1249251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26: </a:t>
            </a:r>
            <a:r>
              <a:rPr lang="en-GB" sz="36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Đơn</a:t>
            </a:r>
            <a:r>
              <a:rPr lang="en-GB" sz="36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vị</a:t>
            </a:r>
            <a:r>
              <a:rPr lang="en-GB" sz="36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đo</a:t>
            </a:r>
            <a:r>
              <a:rPr lang="en-GB" sz="36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</a:t>
            </a:r>
            <a:r>
              <a:rPr lang="en-GB" sz="36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</a:t>
            </a:r>
            <a:r>
              <a:rPr lang="en-GB" sz="36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(T2)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54" y="2037147"/>
            <a:ext cx="2657774" cy="2640290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4836" y="393405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401" cy="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4254" y="212416"/>
            <a:ext cx="23383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446" y="1063892"/>
            <a:ext cx="7130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0665" y="1525557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…..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98496" l="531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3" y="2084357"/>
            <a:ext cx="3046971" cy="7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27" l="1454" r="9724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6" y="3079549"/>
            <a:ext cx="7048478" cy="96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19303" y="2442983"/>
            <a:ext cx="0" cy="78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48564" y="2410441"/>
            <a:ext cx="0" cy="78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27" l="1454" r="9724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950"/>
          <a:stretch/>
        </p:blipFill>
        <p:spPr bwMode="auto">
          <a:xfrm>
            <a:off x="7656773" y="901121"/>
            <a:ext cx="1131309" cy="96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5153" y="901121"/>
            <a:ext cx="8778240" cy="336966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34589" y="2027310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…..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4872" y="1969790"/>
            <a:ext cx="100380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 cm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4872" y="1470914"/>
            <a:ext cx="7040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Bạn nào đặt thước đo đúng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7" b="96563" l="1268" r="96644">
                        <a14:foregroundMark x1="20805" y1="33061" x2="20805" y2="33061"/>
                        <a14:foregroundMark x1="20805" y1="21113" x2="20805" y2="21113"/>
                        <a14:foregroundMark x1="19985" y1="29951" x2="19985" y2="29951"/>
                        <a14:foregroundMark x1="17524" y1="46645" x2="17524" y2="46645"/>
                        <a14:foregroundMark x1="13647" y1="63175" x2="13647" y2="63175"/>
                        <a14:foregroundMark x1="25429" y1="62029" x2="25429" y2="62029"/>
                        <a14:foregroundMark x1="23639" y1="50082" x2="23639" y2="50082"/>
                        <a14:foregroundMark x1="21402" y1="47791" x2="21402" y2="47791"/>
                        <a14:foregroundMark x1="21029" y1="44354" x2="21029" y2="44354"/>
                        <a14:foregroundMark x1="20880" y1="52046" x2="20880" y2="52046"/>
                        <a14:foregroundMark x1="14691" y1="52046" x2="14691" y2="52046"/>
                        <a14:foregroundMark x1="18792" y1="59247" x2="18792" y2="59247"/>
                        <a14:foregroundMark x1="21551" y1="59247" x2="21551" y2="59247"/>
                        <a14:foregroundMark x1="24012" y1="33388" x2="24012" y2="33388"/>
                        <a14:foregroundMark x1="23117" y1="27332" x2="23117" y2="27332"/>
                        <a14:foregroundMark x1="20656" y1="56628" x2="20656" y2="56628"/>
                        <a14:foregroundMark x1="16629" y1="53846" x2="16629" y2="53846"/>
                        <a14:foregroundMark x1="46607" y1="60720" x2="46607" y2="60720"/>
                        <a14:foregroundMark x1="46085" y1="65466" x2="46085" y2="65466"/>
                        <a14:foregroundMark x1="50932" y1="56465" x2="50932" y2="56465"/>
                        <a14:foregroundMark x1="54139" y1="56137" x2="54139" y2="56137"/>
                        <a14:foregroundMark x1="55928" y1="53028" x2="55928" y2="53028"/>
                        <a14:foregroundMark x1="51454" y1="46972" x2="51454" y2="46972"/>
                        <a14:foregroundMark x1="48024" y1="48773" x2="48024" y2="48773"/>
                        <a14:foregroundMark x1="51902" y1="41080" x2="51902" y2="41080"/>
                        <a14:foregroundMark x1="46458" y1="29296" x2="46458" y2="29296"/>
                        <a14:foregroundMark x1="49590" y1="23895" x2="49590" y2="23895"/>
                        <a14:foregroundMark x1="56972" y1="35352" x2="56972" y2="35352"/>
                        <a14:foregroundMark x1="51156" y1="63011" x2="51156" y2="63011"/>
                        <a14:foregroundMark x1="47949" y1="53028" x2="47949" y2="53028"/>
                        <a14:foregroundMark x1="50485" y1="53191" x2="50485" y2="53191"/>
                        <a14:foregroundMark x1="57271" y1="47300" x2="57271" y2="47300"/>
                        <a14:foregroundMark x1="77778" y1="30115" x2="77778" y2="30115"/>
                        <a14:foregroundMark x1="80537" y1="22259" x2="80537" y2="22259"/>
                        <a14:foregroundMark x1="84638" y1="23077" x2="84638" y2="23077"/>
                        <a14:foregroundMark x1="84638" y1="32242" x2="83743" y2="33061"/>
                        <a14:foregroundMark x1="80537" y1="45336" x2="80537" y2="45336"/>
                        <a14:foregroundMark x1="79493" y1="55483" x2="79493" y2="55483"/>
                        <a14:foregroundMark x1="78151" y1="61866" x2="78151" y2="61866"/>
                        <a14:foregroundMark x1="85459" y1="61538" x2="85459" y2="61538"/>
                        <a14:foregroundMark x1="88292" y1="61538" x2="88292" y2="61538"/>
                        <a14:foregroundMark x1="85459" y1="54664" x2="85459" y2="54664"/>
                        <a14:foregroundMark x1="78971" y1="51882" x2="78971" y2="51882"/>
                        <a14:foregroundMark x1="83371" y1="48936" x2="83371" y2="48936"/>
                        <a14:foregroundMark x1="84265" y1="46645" x2="84265" y2="46645"/>
                        <a14:foregroundMark x1="86353" y1="50082" x2="86353" y2="50082"/>
                        <a14:foregroundMark x1="82550" y1="54992" x2="82550" y2="54992"/>
                        <a14:foregroundMark x1="82476" y1="58592" x2="82476" y2="58592"/>
                        <a14:foregroundMark x1="84042" y1="58920" x2="84042" y2="58920"/>
                        <a14:foregroundMark x1="77554" y1="49264" x2="77554" y2="492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3" y="962372"/>
            <a:ext cx="8283972" cy="37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8603" y="697336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Mai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181" y="700762"/>
            <a:ext cx="89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Việt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5381" y="69733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Nam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40649" y="3119719"/>
            <a:ext cx="2211686" cy="1398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" b="96563" l="1268" r="96644">
                        <a14:foregroundMark x1="20805" y1="33061" x2="20805" y2="33061"/>
                        <a14:foregroundMark x1="20805" y1="21113" x2="20805" y2="21113"/>
                        <a14:foregroundMark x1="19985" y1="29951" x2="19985" y2="29951"/>
                        <a14:foregroundMark x1="17524" y1="46645" x2="17524" y2="46645"/>
                        <a14:foregroundMark x1="13647" y1="63175" x2="13647" y2="63175"/>
                        <a14:foregroundMark x1="25429" y1="62029" x2="25429" y2="62029"/>
                        <a14:foregroundMark x1="23639" y1="50082" x2="23639" y2="50082"/>
                        <a14:foregroundMark x1="21402" y1="47791" x2="21402" y2="47791"/>
                        <a14:foregroundMark x1="21029" y1="44354" x2="21029" y2="44354"/>
                        <a14:foregroundMark x1="20880" y1="52046" x2="20880" y2="52046"/>
                        <a14:foregroundMark x1="14691" y1="52046" x2="14691" y2="52046"/>
                        <a14:foregroundMark x1="18792" y1="59247" x2="18792" y2="59247"/>
                        <a14:foregroundMark x1="21551" y1="59247" x2="21551" y2="59247"/>
                        <a14:foregroundMark x1="24012" y1="33388" x2="24012" y2="33388"/>
                        <a14:foregroundMark x1="23117" y1="27332" x2="23117" y2="27332"/>
                        <a14:foregroundMark x1="20656" y1="56628" x2="20656" y2="56628"/>
                        <a14:foregroundMark x1="16629" y1="53846" x2="16629" y2="53846"/>
                        <a14:foregroundMark x1="46607" y1="60720" x2="46607" y2="60720"/>
                        <a14:foregroundMark x1="46085" y1="65466" x2="46085" y2="65466"/>
                        <a14:foregroundMark x1="50932" y1="56465" x2="50932" y2="56465"/>
                        <a14:foregroundMark x1="54139" y1="56137" x2="54139" y2="56137"/>
                        <a14:foregroundMark x1="55928" y1="53028" x2="55928" y2="53028"/>
                        <a14:foregroundMark x1="51454" y1="46972" x2="51454" y2="46972"/>
                        <a14:foregroundMark x1="48024" y1="48773" x2="48024" y2="48773"/>
                        <a14:foregroundMark x1="51902" y1="41080" x2="51902" y2="41080"/>
                        <a14:foregroundMark x1="46458" y1="29296" x2="46458" y2="29296"/>
                        <a14:foregroundMark x1="49590" y1="23895" x2="49590" y2="23895"/>
                        <a14:foregroundMark x1="56972" y1="35352" x2="56972" y2="35352"/>
                        <a14:foregroundMark x1="51156" y1="63011" x2="51156" y2="63011"/>
                        <a14:foregroundMark x1="47949" y1="53028" x2="47949" y2="53028"/>
                        <a14:foregroundMark x1="50485" y1="53191" x2="50485" y2="53191"/>
                        <a14:foregroundMark x1="57271" y1="47300" x2="57271" y2="47300"/>
                        <a14:foregroundMark x1="77778" y1="30115" x2="77778" y2="30115"/>
                        <a14:foregroundMark x1="80537" y1="22259" x2="80537" y2="22259"/>
                        <a14:foregroundMark x1="84638" y1="23077" x2="84638" y2="23077"/>
                        <a14:foregroundMark x1="84638" y1="32242" x2="83743" y2="33061"/>
                        <a14:foregroundMark x1="80537" y1="45336" x2="80537" y2="45336"/>
                        <a14:foregroundMark x1="79493" y1="55483" x2="79493" y2="55483"/>
                        <a14:foregroundMark x1="78151" y1="61866" x2="78151" y2="61866"/>
                        <a14:foregroundMark x1="85459" y1="61538" x2="85459" y2="61538"/>
                        <a14:foregroundMark x1="88292" y1="61538" x2="88292" y2="61538"/>
                        <a14:foregroundMark x1="85459" y1="54664" x2="85459" y2="54664"/>
                        <a14:foregroundMark x1="78971" y1="51882" x2="78971" y2="51882"/>
                        <a14:foregroundMark x1="83371" y1="48936" x2="83371" y2="48936"/>
                        <a14:foregroundMark x1="84265" y1="46645" x2="84265" y2="46645"/>
                        <a14:foregroundMark x1="86353" y1="50082" x2="86353" y2="50082"/>
                        <a14:foregroundMark x1="82550" y1="54992" x2="82550" y2="54992"/>
                        <a14:foregroundMark x1="82476" y1="58592" x2="82476" y2="58592"/>
                        <a14:foregroundMark x1="84042" y1="58920" x2="84042" y2="58920"/>
                        <a14:foregroundMark x1="77554" y1="49264" x2="77554" y2="492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1" t="57394"/>
          <a:stretch/>
        </p:blipFill>
        <p:spPr bwMode="auto">
          <a:xfrm flipH="1" flipV="1">
            <a:off x="1323191" y="473338"/>
            <a:ext cx="6142616" cy="319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4824" y="211728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892" y="3831309"/>
            <a:ext cx="785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ặt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vạch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0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98955" y="925159"/>
            <a:ext cx="0" cy="104349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0334" y="925159"/>
            <a:ext cx="0" cy="104349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a) Đo độ dài mỗi cây bút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8288" l="1986" r="95461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4" y="637932"/>
            <a:ext cx="4431175" cy="6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8" b="89529" l="6390" r="9808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1335771"/>
            <a:ext cx="5902295" cy="12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8" b="89441" l="9944" r="9568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3" y="2495599"/>
            <a:ext cx="3350886" cy="10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260951" y="549940"/>
            <a:ext cx="785309" cy="697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011" y="60647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0951" y="1587245"/>
            <a:ext cx="785309" cy="697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011" y="164377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60951" y="2541167"/>
            <a:ext cx="785309" cy="697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011" y="259769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093" y="3846141"/>
            <a:ext cx="887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b) Trong các cây bút trên, bút nào dài nhất, bút nào ngắn nhất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112" y="483360"/>
            <a:ext cx="52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6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9112" y="1551443"/>
            <a:ext cx="52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9112" y="2517932"/>
            <a:ext cx="52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4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89112" y="1547701"/>
            <a:ext cx="52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9112" y="2517932"/>
            <a:ext cx="52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81" y="710518"/>
            <a:ext cx="4139655" cy="418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6788" y="1000541"/>
            <a:ext cx="29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932" y="1000541"/>
            <a:ext cx="29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0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23" b="78873"/>
          <a:stretch/>
        </p:blipFill>
        <p:spPr bwMode="auto">
          <a:xfrm>
            <a:off x="671835" y="836658"/>
            <a:ext cx="7318295" cy="19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71" r="30114" b="56263"/>
          <a:stretch/>
        </p:blipFill>
        <p:spPr bwMode="auto">
          <a:xfrm>
            <a:off x="671835" y="2872291"/>
            <a:ext cx="7318295" cy="219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08135" y="1687763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127" y="4043580"/>
            <a:ext cx="3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7240" y="1794088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8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8615</TotalTime>
  <Words>257</Words>
  <Application>Microsoft Office PowerPoint</Application>
  <PresentationFormat>Custom</PresentationFormat>
  <Paragraphs>58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Microsoft YaHei</vt:lpstr>
      <vt:lpstr>Lato Heavy</vt:lpstr>
      <vt:lpstr>Times New Roman</vt:lpstr>
      <vt:lpstr>Lato</vt:lpstr>
      <vt:lpstr>Calibri</vt:lpstr>
      <vt:lpstr>宋体</vt:lpstr>
      <vt:lpstr>Tahoma</vt:lpstr>
      <vt:lpstr>.VnAvant</vt:lpstr>
      <vt:lpstr>Arial-Rounded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386</cp:revision>
  <dcterms:created xsi:type="dcterms:W3CDTF">2020-02-21T03:04:01Z</dcterms:created>
  <dcterms:modified xsi:type="dcterms:W3CDTF">2021-03-04T01:41:20Z</dcterms:modified>
</cp:coreProperties>
</file>