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9"/>
  </p:notesMasterIdLst>
  <p:sldIdLst>
    <p:sldId id="320" r:id="rId11"/>
    <p:sldId id="293" r:id="rId12"/>
    <p:sldId id="298" r:id="rId13"/>
    <p:sldId id="313" r:id="rId14"/>
    <p:sldId id="321" r:id="rId15"/>
    <p:sldId id="316" r:id="rId16"/>
    <p:sldId id="322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63" d="100"/>
          <a:sy n="63" d="100"/>
        </p:scale>
        <p:origin x="12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72161" y="830742"/>
            <a:ext cx="9731829" cy="255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1" y="1907024"/>
            <a:ext cx="11521440" cy="505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54202" y="0"/>
            <a:ext cx="7370929" cy="1072596"/>
            <a:chOff x="3407650" y="60959"/>
            <a:chExt cx="7246560" cy="1072596"/>
          </a:xfrm>
        </p:grpSpPr>
        <p:grpSp>
          <p:nvGrpSpPr>
            <p:cNvPr id="6" name="Group 5"/>
            <p:cNvGrpSpPr/>
            <p:nvPr/>
          </p:nvGrpSpPr>
          <p:grpSpPr>
            <a:xfrm>
              <a:off x="3407650" y="60959"/>
              <a:ext cx="7246560" cy="1072596"/>
              <a:chOff x="3407650" y="60959"/>
              <a:chExt cx="7246560" cy="107259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407650" y="60959"/>
                <a:ext cx="72465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22 </a:t>
                </a:r>
                <a:r>
                  <a:rPr lang="en-US" sz="4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4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4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58133" y="610335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106062" y="1124849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30083" y="1301483"/>
            <a:ext cx="966741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008" y="425211"/>
            <a:ext cx="7637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570" y="14283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0502" y="14283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0290" y="1434283"/>
            <a:ext cx="287143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5008" y="2051899"/>
            <a:ext cx="587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3" y="3124589"/>
            <a:ext cx="11108125" cy="300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1" y="963978"/>
            <a:ext cx="11289640" cy="6318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408" y="-457337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218845" y="973556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6919" y="986444"/>
            <a:ext cx="541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1" y="1890072"/>
            <a:ext cx="10384808" cy="2237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5361" y="4522427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06459" y="4491990"/>
            <a:ext cx="262128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1" y="4533814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92947" y="449199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67" y="111473"/>
            <a:ext cx="11807284" cy="6608565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822783" y="273913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777" y="286801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933132"/>
            <a:ext cx="8214360" cy="57334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741875" y="2086104"/>
            <a:ext cx="1162452" cy="11447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41875" y="1984692"/>
            <a:ext cx="1162452" cy="1431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60613" y="4728671"/>
            <a:ext cx="1324976" cy="8491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52160" y="4467315"/>
            <a:ext cx="1052167" cy="1110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6" y="182880"/>
            <a:ext cx="11369470" cy="63635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97740" y="655141"/>
            <a:ext cx="94560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29286" y="889412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6" y="243840"/>
            <a:ext cx="11369470" cy="6363519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929286" y="828452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630609" y="1072028"/>
            <a:ext cx="8183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7726" y="1909724"/>
            <a:ext cx="278130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7736" y="1919503"/>
            <a:ext cx="278130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33323" y="2820768"/>
            <a:ext cx="278130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0899" y="1919503"/>
            <a:ext cx="278130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00899" y="2910162"/>
            <a:ext cx="278130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496" y="2856235"/>
            <a:ext cx="3496792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7726" y="3573996"/>
            <a:ext cx="101173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VII;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IX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XII;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XIV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960125" y="687307"/>
            <a:ext cx="5628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39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691640" y="3429734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1907</TotalTime>
  <Words>217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宋体</vt:lpstr>
      <vt:lpstr>Arial</vt:lpstr>
      <vt:lpstr>Calibri</vt:lpstr>
      <vt:lpstr>等线</vt:lpstr>
      <vt:lpstr>iCiel Cadena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85</cp:revision>
  <dcterms:created xsi:type="dcterms:W3CDTF">2021-07-11T03:43:43Z</dcterms:created>
  <dcterms:modified xsi:type="dcterms:W3CDTF">2024-01-21T22:34:56Z</dcterms:modified>
</cp:coreProperties>
</file>