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5" r:id="rId2"/>
    <p:sldId id="260" r:id="rId3"/>
    <p:sldId id="294" r:id="rId4"/>
    <p:sldId id="337" r:id="rId5"/>
    <p:sldId id="296" r:id="rId6"/>
    <p:sldId id="324" r:id="rId7"/>
    <p:sldId id="329" r:id="rId8"/>
    <p:sldId id="330" r:id="rId9"/>
    <p:sldId id="331" r:id="rId10"/>
    <p:sldId id="332" r:id="rId11"/>
    <p:sldId id="333" r:id="rId12"/>
    <p:sldId id="334" r:id="rId13"/>
    <p:sldId id="336" r:id="rId14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BEEF4"/>
    <a:srgbClr val="FFFF99"/>
    <a:srgbClr val="A8EBE9"/>
    <a:srgbClr val="DBEAC1"/>
    <a:srgbClr val="95B3D7"/>
    <a:srgbClr val="FFFFFF"/>
    <a:srgbClr val="00B0F0"/>
    <a:srgbClr val="BFD865"/>
    <a:srgbClr val="9DD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B4E38-2C1F-4A6E-B73F-111AFB6D3E4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0C92F-03EE-4028-BB42-8365652A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1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59D1C6-728C-4E3D-B426-3038FAB76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6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92DB436-2EC1-4B8B-B84E-0125CACF2B5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5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microsoft.com/office/2007/relationships/media" Target="../media/media3.mp3"/><Relationship Id="rId21" Type="http://schemas.openxmlformats.org/officeDocument/2006/relationships/image" Target="../media/image21.GIF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9.xml"/><Relationship Id="rId24" Type="http://schemas.openxmlformats.org/officeDocument/2006/relationships/image" Target="../media/image18.png"/><Relationship Id="rId5" Type="http://schemas.microsoft.com/office/2007/relationships/media" Target="../media/media5.mp3"/><Relationship Id="rId15" Type="http://schemas.microsoft.com/office/2007/relationships/hdphoto" Target="../media/hdphoto4.wdp"/><Relationship Id="rId23" Type="http://schemas.openxmlformats.org/officeDocument/2006/relationships/image" Target="../media/image22.GIF"/><Relationship Id="rId10" Type="http://schemas.openxmlformats.org/officeDocument/2006/relationships/audio" Target="../media/media8.mp3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12.png"/><Relationship Id="rId22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slide" Target="slide8.xml"/><Relationship Id="rId7" Type="http://schemas.microsoft.com/office/2007/relationships/media" Target="../media/media6.mp3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9.xml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23" Type="http://schemas.openxmlformats.org/officeDocument/2006/relationships/image" Target="../media/image18.png"/><Relationship Id="rId10" Type="http://schemas.openxmlformats.org/officeDocument/2006/relationships/audio" Target="../media/media9.mp3"/><Relationship Id="rId19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4.wdp"/><Relationship Id="rId22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4.wdp"/><Relationship Id="rId18" Type="http://schemas.microsoft.com/office/2007/relationships/hdphoto" Target="../media/hdphoto8.wdp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openxmlformats.org/officeDocument/2006/relationships/image" Target="../media/image23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23" Type="http://schemas.openxmlformats.org/officeDocument/2006/relationships/image" Target="../media/image25.GIF"/><Relationship Id="rId10" Type="http://schemas.openxmlformats.org/officeDocument/2006/relationships/audio" Target="../media/audio1.wav"/><Relationship Id="rId19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5.png"/><Relationship Id="rId22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Layout" Target="../slideLayouts/slideLayout19.xml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microsoft.com/office/2007/relationships/hdphoto" Target="../media/hdphoto8.wdp"/><Relationship Id="rId7" Type="http://schemas.microsoft.com/office/2007/relationships/media" Target="../media/media6.mp3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9.xml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23" Type="http://schemas.openxmlformats.org/officeDocument/2006/relationships/image" Target="../media/image18.png"/><Relationship Id="rId10" Type="http://schemas.openxmlformats.org/officeDocument/2006/relationships/audio" Target="../media/media7.mp3"/><Relationship Id="rId19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microsoft.com/office/2007/relationships/hdphoto" Target="../media/hdphoto4.wdp"/><Relationship Id="rId22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9" y="-100170"/>
            <a:ext cx="12320789" cy="6958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7326" y="5005596"/>
            <a:ext cx="10151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600" dirty="0" smtClean="0">
                <a:latin typeface="Times New Roman" pitchFamily="18" charset="0"/>
                <a:cs typeface="Times New Roman" pitchFamily="18" charset="0"/>
              </a:rPr>
              <a:t>			      MÔN: TOÁN</a:t>
            </a:r>
          </a:p>
          <a:p>
            <a:r>
              <a:rPr lang="en-IE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E" sz="3600" dirty="0" smtClean="0">
                <a:latin typeface="Times New Roman" pitchFamily="18" charset="0"/>
                <a:cs typeface="Times New Roman" pitchFamily="18" charset="0"/>
              </a:rPr>
              <a:t>		GV: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LÊ THỊ KIM LÊ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2517" y="2967335"/>
            <a:ext cx="97869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E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CHÀO MỪNG QUÝ THẦY CÔ </a:t>
            </a:r>
          </a:p>
          <a:p>
            <a:pPr algn="ctr"/>
            <a:r>
              <a:rPr lang="en-IE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VỀ THĂM LỚP 2B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4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94888" y="457200"/>
            <a:ext cx="9004288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661423" y="877959"/>
              <a:ext cx="34626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/>
                <a:t>Bể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cá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hình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tròn</a:t>
              </a:r>
              <a:r>
                <a:rPr lang="en-US" sz="3600" b="1" dirty="0" smtClean="0"/>
                <a:t> </a:t>
              </a:r>
              <a:r>
                <a:rPr lang="en-US" sz="3600" b="1" dirty="0" err="1"/>
                <a:t>có</a:t>
              </a:r>
              <a:r>
                <a:rPr lang="en-US" sz="3600" b="1" dirty="0"/>
                <a:t> 8 </a:t>
              </a:r>
              <a:r>
                <a:rPr lang="en-US" sz="3600" b="1" dirty="0" smtClean="0"/>
                <a:t>con </a:t>
              </a:r>
              <a:r>
                <a:rPr lang="en-US" sz="3600" b="1" dirty="0" err="1" smtClean="0"/>
                <a:t>cá</a:t>
              </a:r>
              <a:r>
                <a:rPr lang="en-US" sz="3600" b="1" dirty="0" smtClean="0"/>
                <a:t>, </a:t>
              </a:r>
              <a:r>
                <a:rPr lang="en-US" sz="3600" b="1" dirty="0" err="1" smtClean="0"/>
                <a:t>bể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cá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hình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chữ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nhật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có</a:t>
              </a:r>
              <a:r>
                <a:rPr lang="en-US" sz="3600" b="1" dirty="0" smtClean="0"/>
                <a:t> </a:t>
              </a:r>
              <a:r>
                <a:rPr lang="en-US" sz="3600" b="1" dirty="0"/>
                <a:t>7 </a:t>
              </a:r>
              <a:r>
                <a:rPr lang="en-US" sz="3600" b="1" dirty="0" smtClean="0"/>
                <a:t>con </a:t>
              </a:r>
              <a:r>
                <a:rPr lang="en-US" sz="3600" b="1" dirty="0" err="1" smtClean="0"/>
                <a:t>cá</a:t>
              </a:r>
              <a:r>
                <a:rPr lang="en-US" sz="3600" b="1" dirty="0" smtClean="0"/>
                <a:t>. </a:t>
              </a:r>
              <a:r>
                <a:rPr lang="en-US" sz="3600" b="1" dirty="0" err="1"/>
                <a:t>Hỏi</a:t>
              </a:r>
              <a:r>
                <a:rPr lang="en-US" sz="3600" b="1" dirty="0"/>
                <a:t> </a:t>
              </a:r>
              <a:r>
                <a:rPr lang="en-US" sz="3600" b="1" dirty="0" err="1" smtClean="0"/>
                <a:t>bể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cá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hình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chữ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nhật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có</a:t>
              </a:r>
              <a:r>
                <a:rPr lang="en-US" sz="3600" b="1" dirty="0" smtClean="0"/>
                <a:t> </a:t>
              </a:r>
              <a:r>
                <a:rPr lang="en-US" sz="3600" b="1" dirty="0"/>
                <a:t>bao </a:t>
              </a:r>
              <a:r>
                <a:rPr lang="en-US" sz="3600" b="1" dirty="0" err="1"/>
                <a:t>nhiêu</a:t>
              </a:r>
              <a:r>
                <a:rPr lang="en-US" sz="3600" b="1" dirty="0"/>
                <a:t> </a:t>
              </a:r>
              <a:r>
                <a:rPr lang="en-US" sz="3600" b="1" dirty="0" smtClean="0"/>
                <a:t>con </a:t>
              </a:r>
              <a:r>
                <a:rPr lang="en-US" sz="3600" b="1" dirty="0" err="1" smtClean="0"/>
                <a:t>cá</a:t>
              </a:r>
              <a:r>
                <a:rPr lang="en-US" sz="3600" b="1" dirty="0" smtClean="0"/>
                <a:t>?</a:t>
              </a:r>
              <a:endParaRPr lang="en-US" sz="3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95409" y="5465936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6601" y="433552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733" y="4479279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8735057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17024" y="1467177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80" y="4523493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39367" y="550269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0476" y="5487442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99" y="4369037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8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517053" y="465303"/>
            <a:ext cx="8606521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9297" y="5569732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12376" y="440405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9756" y="5544054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3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>
            <a:fillRect/>
          </a:stretch>
        </p:blipFill>
        <p:spPr bwMode="auto">
          <a:xfrm>
            <a:off x="17326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1" y="161633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16207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89756" y="813427"/>
            <a:ext cx="6183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897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7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86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96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96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96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9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96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6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65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67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977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9" y="-100170"/>
            <a:ext cx="12320789" cy="6958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3905" y="3536576"/>
            <a:ext cx="8915400" cy="28320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02988"/>
              </a:avLst>
            </a:prstTxWarp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TẠM BIỆT QUÝ THẦY CÔ GIÁO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9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4860" y="2233147"/>
            <a:ext cx="82939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13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TOÁN VỀ NHIỀU HƠN</a:t>
            </a:r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 HƠN MỘT SỐ ĐƠN </a:t>
            </a:r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</a:p>
          <a:p>
            <a:pPr algn="ctr"/>
            <a:r>
              <a:rPr lang="en-IE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E" sz="4400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IE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49366" y="223582"/>
            <a:ext cx="2465847" cy="980661"/>
            <a:chOff x="1523998" y="0"/>
            <a:chExt cx="2245987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23999" y="206880"/>
              <a:ext cx="2245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65C93870-0642-4E9B-88AB-67A6FAE861F6}"/>
              </a:ext>
            </a:extLst>
          </p:cNvPr>
          <p:cNvSpPr txBox="1"/>
          <p:nvPr/>
        </p:nvSpPr>
        <p:spPr>
          <a:xfrm>
            <a:off x="3260980" y="795816"/>
            <a:ext cx="6668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/>
              <a:t>Giải</a:t>
            </a:r>
            <a:r>
              <a:rPr lang="en-US" sz="2600" b="1" dirty="0"/>
              <a:t> </a:t>
            </a:r>
            <a:r>
              <a:rPr lang="en-US" sz="2600" b="1" dirty="0" err="1"/>
              <a:t>bài</a:t>
            </a:r>
            <a:r>
              <a:rPr lang="en-US" sz="2600" b="1" dirty="0"/>
              <a:t> </a:t>
            </a:r>
            <a:r>
              <a:rPr lang="en-US" sz="2600" b="1" dirty="0" err="1"/>
              <a:t>toán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nhiều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đơn</a:t>
            </a:r>
            <a:r>
              <a:rPr lang="en-US" sz="2600" b="1" dirty="0"/>
              <a:t> </a:t>
            </a:r>
            <a:r>
              <a:rPr lang="en-US" sz="2600" b="1" dirty="0" err="1"/>
              <a:t>vị</a:t>
            </a:r>
            <a:endParaRPr lang="en-US" sz="2600" b="1" dirty="0"/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962C4C75-27D2-4697-9D1C-CCFECC92B592}"/>
              </a:ext>
            </a:extLst>
          </p:cNvPr>
          <p:cNvSpPr txBox="1"/>
          <p:nvPr/>
        </p:nvSpPr>
        <p:spPr>
          <a:xfrm>
            <a:off x="669701" y="1226781"/>
            <a:ext cx="10766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="" xmlns:a16="http://schemas.microsoft.com/office/drawing/2014/main" id="{491191C7-2877-421B-BF0A-EF726497DD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3252" y="2947240"/>
            <a:ext cx="3670607" cy="3424532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="" xmlns:a16="http://schemas.microsoft.com/office/drawing/2014/main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2740141" y="1739699"/>
            <a:ext cx="34548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=""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6715819" y="2268683"/>
            <a:ext cx="411531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397B9297-7F8A-4619-B7DC-4E1738BEF16A}"/>
              </a:ext>
            </a:extLst>
          </p:cNvPr>
          <p:cNvGrpSpPr/>
          <p:nvPr/>
        </p:nvGrpSpPr>
        <p:grpSpPr>
          <a:xfrm>
            <a:off x="1294542" y="2947240"/>
            <a:ext cx="2621820" cy="1285209"/>
            <a:chOff x="1294542" y="2205128"/>
            <a:chExt cx="2621820" cy="1285209"/>
          </a:xfrm>
        </p:grpSpPr>
        <p:grpSp>
          <p:nvGrpSpPr>
            <p:cNvPr id="126" name="Group 125">
              <a:extLst>
                <a:ext uri="{FF2B5EF4-FFF2-40B4-BE49-F238E27FC236}">
                  <a16:creationId xmlns="" xmlns:a16="http://schemas.microsoft.com/office/drawing/2014/main" id="{1385051D-7C36-404E-8ED9-B45EB8730382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052" name="Picture 4" descr="Download Red Flower Clipart Png - Cartoon Flower Transparent Background -  Full Size PNG Image - PNGkit">
                <a:extLst>
                  <a:ext uri="{FF2B5EF4-FFF2-40B4-BE49-F238E27FC236}">
                    <a16:creationId xmlns="" xmlns:a16="http://schemas.microsoft.com/office/drawing/2014/main" id="{AEAC207F-E4C8-4788-98B0-FAC3B91E9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" descr="Download Red Flower Clipart Png - Cartoon Flower Transparent Background -  Full Size PNG Image - PNGkit">
                <a:extLst>
                  <a:ext uri="{FF2B5EF4-FFF2-40B4-BE49-F238E27FC236}">
                    <a16:creationId xmlns="" xmlns:a16="http://schemas.microsoft.com/office/drawing/2014/main" id="{8F10B274-AD25-4994-860F-B2AAA71EE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Download Red Flower Clipart Png - Cartoon Flower Transparent Background -  Full Size PNG Image - PNGkit">
                <a:extLst>
                  <a:ext uri="{FF2B5EF4-FFF2-40B4-BE49-F238E27FC236}">
                    <a16:creationId xmlns="" xmlns:a16="http://schemas.microsoft.com/office/drawing/2014/main" id="{43CC7BB2-0AE2-4945-A314-EF951AA32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" descr="Download Red Flower Clipart Png - Cartoon Flower Transparent Background -  Full Size PNG Image - PNGkit">
                <a:extLst>
                  <a:ext uri="{FF2B5EF4-FFF2-40B4-BE49-F238E27FC236}">
                    <a16:creationId xmlns="" xmlns:a16="http://schemas.microsoft.com/office/drawing/2014/main" id="{51973221-CA92-4790-B8AA-CCFF3B894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4" descr="Download Red Flower Clipart Png - Cartoon Flower Transparent Background -  Full Size PNG Image - PNGkit">
                <a:extLst>
                  <a:ext uri="{FF2B5EF4-FFF2-40B4-BE49-F238E27FC236}">
                    <a16:creationId xmlns="" xmlns:a16="http://schemas.microsoft.com/office/drawing/2014/main" id="{0DC4FD7C-914C-4986-8238-9EA6EBE86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4" descr="Download Red Flower Clipart Png - Cartoon Flower Transparent Background -  Full Size PNG Image - PNGkit">
                <a:extLst>
                  <a:ext uri="{FF2B5EF4-FFF2-40B4-BE49-F238E27FC236}">
                    <a16:creationId xmlns="" xmlns:a16="http://schemas.microsoft.com/office/drawing/2014/main" id="{0BE626E8-F32C-46C6-AB68-FC6A30C45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4" name="Left Brace 133">
              <a:extLst>
                <a:ext uri="{FF2B5EF4-FFF2-40B4-BE49-F238E27FC236}">
                  <a16:creationId xmlns="" xmlns:a16="http://schemas.microsoft.com/office/drawing/2014/main" id="{378E857B-E22A-4830-9562-DEA0E236B240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18D59051-9471-406D-9A6C-B042AD3FDE01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6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="" xmlns:a16="http://schemas.microsoft.com/office/drawing/2014/main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6595386" y="1740750"/>
            <a:ext cx="4403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="" xmlns:a16="http://schemas.microsoft.com/office/drawing/2014/main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619370" y="2268683"/>
            <a:ext cx="55756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="" xmlns:a16="http://schemas.microsoft.com/office/drawing/2014/main" id="{C33F637D-E7DB-4149-B1A3-3EA1E73156DB}"/>
              </a:ext>
            </a:extLst>
          </p:cNvPr>
          <p:cNvGrpSpPr/>
          <p:nvPr/>
        </p:nvGrpSpPr>
        <p:grpSpPr>
          <a:xfrm>
            <a:off x="1294480" y="4557398"/>
            <a:ext cx="2621820" cy="385611"/>
            <a:chOff x="1260472" y="4043628"/>
            <a:chExt cx="2621820" cy="385611"/>
          </a:xfrm>
        </p:grpSpPr>
        <p:pic>
          <p:nvPicPr>
            <p:cNvPr id="156" name="Picture 4" descr="Download Red Flower Clipart Png - Cartoon Flower Transparent Background -  Full Size PNG Image - PNGkit">
              <a:extLst>
                <a:ext uri="{FF2B5EF4-FFF2-40B4-BE49-F238E27FC236}">
                  <a16:creationId xmlns="" xmlns:a16="http://schemas.microsoft.com/office/drawing/2014/main" id="{247B3E57-14E2-4DD1-919D-6436681B0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2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4" descr="Download Red Flower Clipart Png - Cartoon Flower Transparent Background -  Full Size PNG Image - PNGkit">
              <a:extLst>
                <a:ext uri="{FF2B5EF4-FFF2-40B4-BE49-F238E27FC236}">
                  <a16:creationId xmlns="" xmlns:a16="http://schemas.microsoft.com/office/drawing/2014/main" id="{33D78795-3E62-4FE2-B1BF-8E5681A2B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090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4" descr="Download Red Flower Clipart Png - Cartoon Flower Transparent Background -  Full Size PNG Image - PNGkit">
              <a:extLst>
                <a:ext uri="{FF2B5EF4-FFF2-40B4-BE49-F238E27FC236}">
                  <a16:creationId xmlns="" xmlns:a16="http://schemas.microsoft.com/office/drawing/2014/main" id="{646C502D-94DD-4F25-9A70-665C7EDBE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16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4" descr="Download Red Flower Clipart Png - Cartoon Flower Transparent Background -  Full Size PNG Image - PNGkit">
              <a:extLst>
                <a:ext uri="{FF2B5EF4-FFF2-40B4-BE49-F238E27FC236}">
                  <a16:creationId xmlns="" xmlns:a16="http://schemas.microsoft.com/office/drawing/2014/main" id="{16E648C0-4951-4FA7-9841-6A07C6D2C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343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4" descr="Download Red Flower Clipart Png - Cartoon Flower Transparent Background -  Full Size PNG Image - PNGkit">
              <a:extLst>
                <a:ext uri="{FF2B5EF4-FFF2-40B4-BE49-F238E27FC236}">
                  <a16:creationId xmlns="" xmlns:a16="http://schemas.microsoft.com/office/drawing/2014/main" id="{BE3ACB76-4213-4CB9-9CF0-5209356E8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435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4" descr="Download Red Flower Clipart Png - Cartoon Flower Transparent Background -  Full Size PNG Image - PNGkit">
              <a:extLst>
                <a:ext uri="{FF2B5EF4-FFF2-40B4-BE49-F238E27FC236}">
                  <a16:creationId xmlns="" xmlns:a16="http://schemas.microsoft.com/office/drawing/2014/main" id="{A6B56B39-D269-4BA4-B002-4CDD3F09B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67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" name="Group 153">
            <a:extLst>
              <a:ext uri="{FF2B5EF4-FFF2-40B4-BE49-F238E27FC236}">
                <a16:creationId xmlns="" xmlns:a16="http://schemas.microsoft.com/office/drawing/2014/main" id="{0E79E16B-DBB4-4E5C-ACFA-F7C3F0FF8265}"/>
              </a:ext>
            </a:extLst>
          </p:cNvPr>
          <p:cNvGrpSpPr/>
          <p:nvPr/>
        </p:nvGrpSpPr>
        <p:grpSpPr>
          <a:xfrm>
            <a:off x="3855720" y="3471960"/>
            <a:ext cx="2212746" cy="1420632"/>
            <a:chOff x="3855720" y="2886280"/>
            <a:chExt cx="2212746" cy="1420632"/>
          </a:xfrm>
        </p:grpSpPr>
        <p:grpSp>
          <p:nvGrpSpPr>
            <p:cNvPr id="127" name="Group 126">
              <a:extLst>
                <a:ext uri="{FF2B5EF4-FFF2-40B4-BE49-F238E27FC236}">
                  <a16:creationId xmlns="" xmlns:a16="http://schemas.microsoft.com/office/drawing/2014/main" id="{D0AB1656-23A1-44C6-AF67-7B4823775E82}"/>
                </a:ext>
              </a:extLst>
            </p:cNvPr>
            <p:cNvGrpSpPr/>
            <p:nvPr/>
          </p:nvGrpSpPr>
          <p:grpSpPr>
            <a:xfrm>
              <a:off x="4185795" y="3921301"/>
              <a:ext cx="1449160" cy="385611"/>
              <a:chOff x="5403707" y="4320890"/>
              <a:chExt cx="1798912" cy="566992"/>
            </a:xfrm>
          </p:grpSpPr>
          <p:pic>
            <p:nvPicPr>
              <p:cNvPr id="2054" name="Picture 6" descr="Yellow Flower Clipart - Clip Art Yellow Flower - Png Download - Full Size  Clipart (#1079582) - PinClipart">
                <a:extLst>
                  <a:ext uri="{FF2B5EF4-FFF2-40B4-BE49-F238E27FC236}">
                    <a16:creationId xmlns="" xmlns:a16="http://schemas.microsoft.com/office/drawing/2014/main" id="{257AD73B-6082-4F66-8B61-815C7C57F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7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6" descr="Yellow Flower Clipart - Clip Art Yellow Flower - Png Download - Full Size  Clipart (#1079582) - PinClipart">
                <a:extLst>
                  <a:ext uri="{FF2B5EF4-FFF2-40B4-BE49-F238E27FC236}">
                    <a16:creationId xmlns="" xmlns:a16="http://schemas.microsoft.com/office/drawing/2014/main" id="{23BC3C58-C816-4E6B-B902-A4EA92D7E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6" descr="Yellow Flower Clipart - Clip Art Yellow Flower - Png Download - Full Size  Clipart (#1079582) - PinClipart">
                <a:extLst>
                  <a:ext uri="{FF2B5EF4-FFF2-40B4-BE49-F238E27FC236}">
                    <a16:creationId xmlns="" xmlns:a16="http://schemas.microsoft.com/office/drawing/2014/main" id="{D824644D-C704-4436-AC49-9C9FD3AA6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3" name="Left Brace 162">
              <a:extLst>
                <a:ext uri="{FF2B5EF4-FFF2-40B4-BE49-F238E27FC236}">
                  <a16:creationId xmlns="" xmlns:a16="http://schemas.microsoft.com/office/drawing/2014/main" id="{3C03754A-84EE-4E74-B2E5-7125B4D6FDE1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="" xmlns:a16="http://schemas.microsoft.com/office/drawing/2014/main" id="{4AFFFC6C-C84D-476F-90AD-397F63D455B9}"/>
                </a:ext>
              </a:extLst>
            </p:cNvPr>
            <p:cNvSpPr txBox="1"/>
            <p:nvPr/>
          </p:nvSpPr>
          <p:spPr>
            <a:xfrm>
              <a:off x="3855720" y="2886280"/>
              <a:ext cx="22127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sp>
        <p:nvSpPr>
          <p:cNvPr id="168" name="Left Brace 167">
            <a:extLst>
              <a:ext uri="{FF2B5EF4-FFF2-40B4-BE49-F238E27FC236}">
                <a16:creationId xmlns="" xmlns:a16="http://schemas.microsoft.com/office/drawing/2014/main" id="{3FC51F81-8D46-4134-9115-3DB006780321}"/>
              </a:ext>
            </a:extLst>
          </p:cNvPr>
          <p:cNvSpPr/>
          <p:nvPr/>
        </p:nvSpPr>
        <p:spPr>
          <a:xfrm rot="16200000">
            <a:off x="3271914" y="3031586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E28ADE6B-A3DD-4E30-A3BE-E2BF8FCCC727}"/>
              </a:ext>
            </a:extLst>
          </p:cNvPr>
          <p:cNvSpPr txBox="1"/>
          <p:nvPr/>
        </p:nvSpPr>
        <p:spPr>
          <a:xfrm>
            <a:off x="3249122" y="5201823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/>
              <a:t>?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F453B45D-8956-4623-B90D-E9727BF73986}"/>
              </a:ext>
            </a:extLst>
          </p:cNvPr>
          <p:cNvSpPr txBox="1"/>
          <p:nvPr/>
        </p:nvSpPr>
        <p:spPr>
          <a:xfrm>
            <a:off x="6068466" y="2970137"/>
            <a:ext cx="5304237" cy="3371136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 + 3 = 9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669701" y="2796441"/>
            <a:ext cx="173369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31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68" grpId="0" animBg="1"/>
      <p:bldP spid="189" grpId="0"/>
      <p:bldP spid="1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520" y="3992451"/>
            <a:ext cx="9184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475" y="1431489"/>
            <a:ext cx="10200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7143" y="2787386"/>
            <a:ext cx="6995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78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600228" y="122034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685628" y="1456845"/>
            <a:ext cx="6502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9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nữ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2 </a:t>
            </a:r>
            <a:r>
              <a:rPr lang="en-US" sz="2800" dirty="0" err="1"/>
              <a:t>bạn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nữ</a:t>
            </a:r>
            <a:r>
              <a:rPr lang="en-US" sz="2800" dirty="0"/>
              <a:t>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2B12614-AE3C-4129-AB82-995BC6B9A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7280432" y="635231"/>
            <a:ext cx="4078341" cy="2537885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4639197" y="2105880"/>
            <a:ext cx="2191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1647879" y="3351160"/>
            <a:ext cx="545455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10F5C36E-01DC-43BC-B869-2A908E87168E}"/>
              </a:ext>
            </a:extLst>
          </p:cNvPr>
          <p:cNvCxnSpPr>
            <a:cxnSpLocks/>
            <a:endCxn id="27" idx="3"/>
          </p:cNvCxnSpPr>
          <p:nvPr/>
        </p:nvCxnSpPr>
        <p:spPr>
          <a:xfrm>
            <a:off x="2059240" y="2780587"/>
            <a:ext cx="5128598" cy="15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AD92F82B-9BDA-45CB-83A3-37BDBDCB99F8}"/>
              </a:ext>
            </a:extLst>
          </p:cNvPr>
          <p:cNvCxnSpPr>
            <a:cxnSpLocks/>
          </p:cNvCxnSpPr>
          <p:nvPr/>
        </p:nvCxnSpPr>
        <p:spPr>
          <a:xfrm>
            <a:off x="740452" y="3963945"/>
            <a:ext cx="53091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1444181" y="3613469"/>
            <a:ext cx="429097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Tóm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tắt</a:t>
            </a:r>
            <a:endParaRPr lang="en-US" sz="28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/>
              <a:t>Nam: 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Nữ</a:t>
            </a:r>
            <a:r>
              <a:rPr lang="en-US" sz="2800" dirty="0" smtClean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: 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Nữ</a:t>
            </a:r>
            <a:r>
              <a:rPr lang="en-US" sz="2800" dirty="0"/>
              <a:t>: … </a:t>
            </a:r>
            <a:r>
              <a:rPr lang="en-US" sz="2800" dirty="0" err="1"/>
              <a:t>bạn</a:t>
            </a:r>
            <a:r>
              <a:rPr lang="en-US" sz="2800" dirty="0"/>
              <a:t>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909843" y="1398730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=""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=""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=""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0D306CF6-B797-4F48-8C46-0FEF18B7AF5B}"/>
              </a:ext>
            </a:extLst>
          </p:cNvPr>
          <p:cNvGrpSpPr/>
          <p:nvPr/>
        </p:nvGrpSpPr>
        <p:grpSpPr>
          <a:xfrm>
            <a:off x="5966990" y="3613469"/>
            <a:ext cx="5304237" cy="2962513"/>
            <a:chOff x="5966990" y="3799209"/>
            <a:chExt cx="5304237" cy="2962513"/>
          </a:xfrm>
        </p:grpSpPr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B3B01741-B23D-42BA-B7CF-D3216F28126B}"/>
                </a:ext>
              </a:extLst>
            </p:cNvPr>
            <p:cNvSpPr txBox="1"/>
            <p:nvPr/>
          </p:nvSpPr>
          <p:spPr>
            <a:xfrm>
              <a:off x="5966990" y="3799209"/>
              <a:ext cx="5304237" cy="2962513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i="1" dirty="0" err="1">
                  <a:solidFill>
                    <a:srgbClr val="FF0000"/>
                  </a:solidFill>
                </a:rPr>
                <a:t>Bài</a:t>
              </a:r>
              <a:r>
                <a:rPr lang="en-US" sz="2800" i="1" dirty="0">
                  <a:solidFill>
                    <a:srgbClr val="FF0000"/>
                  </a:solidFill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</a:rPr>
                <a:t>giải</a:t>
              </a:r>
              <a:endParaRPr lang="en-US" sz="28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nữ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bơi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/>
                <a:t>                           (</a:t>
              </a:r>
              <a:r>
                <a:rPr lang="en-US" sz="2800" dirty="0" err="1"/>
                <a:t>bạn</a:t>
              </a:r>
              <a:r>
                <a:rPr lang="en-US" sz="28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 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nữ</a:t>
              </a:r>
              <a:r>
                <a:rPr lang="en-US" sz="2800" dirty="0"/>
                <a:t>.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="" xmlns:a16="http://schemas.microsoft.com/office/drawing/2014/main" id="{EF93F56D-7CF4-4798-80EB-B6D7D43D3245}"/>
                </a:ext>
              </a:extLst>
            </p:cNvPr>
            <p:cNvSpPr/>
            <p:nvPr/>
          </p:nvSpPr>
          <p:spPr>
            <a:xfrm>
              <a:off x="8297087" y="5898503"/>
              <a:ext cx="644041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D9D80EB2-A737-4C20-BC01-E6DEC59C2089}"/>
                </a:ext>
              </a:extLst>
            </p:cNvPr>
            <p:cNvGrpSpPr/>
            <p:nvPr/>
          </p:nvGrpSpPr>
          <p:grpSpPr>
            <a:xfrm>
              <a:off x="6969629" y="5275824"/>
              <a:ext cx="2483661" cy="492443"/>
              <a:chOff x="7014037" y="4894113"/>
              <a:chExt cx="2483661" cy="492443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="" xmlns:a16="http://schemas.microsoft.com/office/drawing/2014/main" id="{849C8C13-0306-4661-A0B5-D2983334AB20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="" xmlns:a16="http://schemas.microsoft.com/office/drawing/2014/main" id="{530747E6-E375-41AF-BD5A-C75FECECB46E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1AE5C3AF-4529-4BCC-B643-AFE316DD66D0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+        =</a:t>
                </a: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="" xmlns:a16="http://schemas.microsoft.com/office/drawing/2014/main" id="{5D6876FF-CA78-4D55-AB84-A595BEB9A9BB}"/>
                  </a:ext>
                </a:extLst>
              </p:cNvPr>
              <p:cNvSpPr/>
              <p:nvPr/>
            </p:nvSpPr>
            <p:spPr>
              <a:xfrm>
                <a:off x="8857555" y="4922071"/>
                <a:ext cx="640143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34A610D5-7F07-442E-9828-53BFA80B0053}"/>
              </a:ext>
            </a:extLst>
          </p:cNvPr>
          <p:cNvSpPr/>
          <p:nvPr/>
        </p:nvSpPr>
        <p:spPr>
          <a:xfrm>
            <a:off x="7102438" y="5197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214BC732-1589-49CB-A4C8-B6281544D4CC}"/>
              </a:ext>
            </a:extLst>
          </p:cNvPr>
          <p:cNvSpPr/>
          <p:nvPr/>
        </p:nvSpPr>
        <p:spPr>
          <a:xfrm>
            <a:off x="8023993" y="518489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A1A8832A-FD28-4781-B16F-C331205C84FE}"/>
              </a:ext>
            </a:extLst>
          </p:cNvPr>
          <p:cNvSpPr/>
          <p:nvPr/>
        </p:nvSpPr>
        <p:spPr>
          <a:xfrm>
            <a:off x="8840915" y="5131904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7324E63-B1E4-450C-BED5-4EC91B55BF3C}"/>
              </a:ext>
            </a:extLst>
          </p:cNvPr>
          <p:cNvSpPr/>
          <p:nvPr/>
        </p:nvSpPr>
        <p:spPr>
          <a:xfrm>
            <a:off x="8337863" y="5720017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0104B64F-C419-4557-8540-DBC39FAB38C7}"/>
              </a:ext>
            </a:extLst>
          </p:cNvPr>
          <p:cNvCxnSpPr>
            <a:cxnSpLocks/>
          </p:cNvCxnSpPr>
          <p:nvPr/>
        </p:nvCxnSpPr>
        <p:spPr>
          <a:xfrm>
            <a:off x="751460" y="3351160"/>
            <a:ext cx="519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39544" y="4327884"/>
            <a:ext cx="1202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IE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39197" y="4998449"/>
            <a:ext cx="1202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IE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E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8" grpId="0" animBg="1"/>
      <p:bldP spid="79" grpId="0" animBg="1"/>
      <p:bldP spid="80" grpId="0" animBg="1"/>
      <p:bldP spid="81" grpId="0" animBg="1"/>
      <p:bldP spid="4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79871" y="538121"/>
            <a:ext cx="8792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14 con </a:t>
            </a:r>
            <a:r>
              <a:rPr lang="en-US" sz="3200" dirty="0" err="1"/>
              <a:t>gà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5 con.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con </a:t>
            </a:r>
            <a:r>
              <a:rPr lang="en-US" sz="3200" dirty="0" err="1"/>
              <a:t>vịt</a:t>
            </a:r>
            <a:r>
              <a:rPr lang="en-US" sz="32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3362049" y="1277749"/>
            <a:ext cx="2272269" cy="31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3182027" y="1965928"/>
            <a:ext cx="594425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6901342" y="1273426"/>
            <a:ext cx="32713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1106513" y="2342023"/>
            <a:ext cx="429097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Tóm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tắt</a:t>
            </a:r>
            <a:endParaRPr lang="en-US" sz="28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/>
              <a:t>Gà</a:t>
            </a:r>
            <a:r>
              <a:rPr lang="en-US" sz="2800" dirty="0"/>
              <a:t>: 14 con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: 5 con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Vịt</a:t>
            </a:r>
            <a:r>
              <a:rPr lang="en-US" sz="2800" dirty="0"/>
              <a:t>: … con?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=""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=""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=""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3B974B4-8456-47A4-978F-AEE45B4404EA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3833C5C-F2BF-4451-B730-861F5D903E2D}"/>
              </a:ext>
            </a:extLst>
          </p:cNvPr>
          <p:cNvGrpSpPr/>
          <p:nvPr/>
        </p:nvGrpSpPr>
        <p:grpSpPr>
          <a:xfrm>
            <a:off x="5781250" y="2284719"/>
            <a:ext cx="5304237" cy="2962513"/>
            <a:chOff x="5781250" y="2284719"/>
            <a:chExt cx="5304237" cy="2962513"/>
          </a:xfrm>
        </p:grpSpPr>
        <p:grpSp>
          <p:nvGrpSpPr>
            <p:cNvPr id="77" name="Group 76">
              <a:extLst>
                <a:ext uri="{FF2B5EF4-FFF2-40B4-BE49-F238E27FC236}">
                  <a16:creationId xmlns="" xmlns:a16="http://schemas.microsoft.com/office/drawing/2014/main" id="{0D306CF6-B797-4F48-8C46-0FEF18B7AF5B}"/>
                </a:ext>
              </a:extLst>
            </p:cNvPr>
            <p:cNvGrpSpPr/>
            <p:nvPr/>
          </p:nvGrpSpPr>
          <p:grpSpPr>
            <a:xfrm>
              <a:off x="5781250" y="2284719"/>
              <a:ext cx="5304237" cy="2962513"/>
              <a:chOff x="5966990" y="3799209"/>
              <a:chExt cx="5304237" cy="2962513"/>
            </a:xfrm>
          </p:grpSpPr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B3B01741-B23D-42BA-B7CF-D3216F28126B}"/>
                  </a:ext>
                </a:extLst>
              </p:cNvPr>
              <p:cNvSpPr txBox="1"/>
              <p:nvPr/>
            </p:nvSpPr>
            <p:spPr>
              <a:xfrm>
                <a:off x="5966990" y="3799209"/>
                <a:ext cx="5304237" cy="2962513"/>
              </a:xfrm>
              <a:prstGeom prst="roundRect">
                <a:avLst/>
              </a:prstGeom>
              <a:solidFill>
                <a:srgbClr val="FFFF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FF0000"/>
                    </a:solidFill>
                  </a:rPr>
                  <a:t>Bài</a:t>
                </a:r>
                <a:r>
                  <a:rPr lang="en-US" sz="28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</a:rPr>
                  <a:t>giải</a:t>
                </a:r>
                <a:endParaRPr lang="en-US" sz="2800" i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con </a:t>
                </a:r>
                <a:r>
                  <a:rPr lang="en-US" sz="2800" dirty="0" err="1"/>
                  <a:t>vịt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trên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/>
                  <a:t>                                       (con)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 err="1"/>
                  <a:t>Đáp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:          con </a:t>
                </a:r>
                <a:r>
                  <a:rPr lang="en-US" sz="2800" dirty="0" err="1"/>
                  <a:t>vịt</a:t>
                </a:r>
                <a:r>
                  <a:rPr lang="en-US" sz="2800" dirty="0"/>
                  <a:t>.</a:t>
                </a: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="" xmlns:a16="http://schemas.microsoft.com/office/drawing/2014/main" id="{EF93F56D-7CF4-4798-80EB-B6D7D43D3245}"/>
                  </a:ext>
                </a:extLst>
              </p:cNvPr>
              <p:cNvSpPr/>
              <p:nvPr/>
            </p:nvSpPr>
            <p:spPr>
              <a:xfrm>
                <a:off x="8356166" y="5852281"/>
                <a:ext cx="635288" cy="623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573877BA-7BFE-40A9-978E-7283B43ABCBC}"/>
                </a:ext>
              </a:extLst>
            </p:cNvPr>
            <p:cNvGrpSpPr/>
            <p:nvPr/>
          </p:nvGrpSpPr>
          <p:grpSpPr>
            <a:xfrm>
              <a:off x="6400800" y="3648354"/>
              <a:ext cx="3420928" cy="638644"/>
              <a:chOff x="6745358" y="4697295"/>
              <a:chExt cx="2394833" cy="44708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1CF67841-ABAD-47A8-B118-BFC281E7F149}"/>
                  </a:ext>
                </a:extLst>
              </p:cNvPr>
              <p:cNvSpPr/>
              <p:nvPr/>
            </p:nvSpPr>
            <p:spPr>
              <a:xfrm>
                <a:off x="6745358" y="469729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="" xmlns:a16="http://schemas.microsoft.com/office/drawing/2014/main" id="{2D91D972-8742-4E2F-83B2-8315F98504F2}"/>
                  </a:ext>
                </a:extLst>
              </p:cNvPr>
              <p:cNvSpPr/>
              <p:nvPr/>
            </p:nvSpPr>
            <p:spPr>
              <a:xfrm>
                <a:off x="7730075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="" xmlns:a16="http://schemas.microsoft.com/office/drawing/2014/main" id="{B9667E86-611F-431B-B1D7-CBB2D1028ADA}"/>
                  </a:ext>
                </a:extLst>
              </p:cNvPr>
              <p:cNvSpPr/>
              <p:nvPr/>
            </p:nvSpPr>
            <p:spPr>
              <a:xfrm>
                <a:off x="8216924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="" xmlns:a16="http://schemas.microsoft.com/office/drawing/2014/main" id="{63394561-8A4A-48EA-AD08-B601AF1489B9}"/>
                  </a:ext>
                </a:extLst>
              </p:cNvPr>
              <p:cNvSpPr/>
              <p:nvPr/>
            </p:nvSpPr>
            <p:spPr>
              <a:xfrm>
                <a:off x="8703773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="" xmlns:a16="http://schemas.microsoft.com/office/drawing/2014/main" id="{4C06E25D-9870-4AD7-BF04-36EA507E3706}"/>
                  </a:ext>
                </a:extLst>
              </p:cNvPr>
              <p:cNvSpPr/>
              <p:nvPr/>
            </p:nvSpPr>
            <p:spPr>
              <a:xfrm>
                <a:off x="7239196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34A610D5-7F07-442E-9828-53BFA80B0053}"/>
              </a:ext>
            </a:extLst>
          </p:cNvPr>
          <p:cNvSpPr/>
          <p:nvPr/>
        </p:nvSpPr>
        <p:spPr>
          <a:xfrm>
            <a:off x="6436712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214BC732-1589-49CB-A4C8-B6281544D4CC}"/>
              </a:ext>
            </a:extLst>
          </p:cNvPr>
          <p:cNvSpPr/>
          <p:nvPr/>
        </p:nvSpPr>
        <p:spPr>
          <a:xfrm>
            <a:off x="7188084" y="3819596"/>
            <a:ext cx="43978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A1A8832A-FD28-4781-B16F-C331205C84FE}"/>
              </a:ext>
            </a:extLst>
          </p:cNvPr>
          <p:cNvSpPr/>
          <p:nvPr/>
        </p:nvSpPr>
        <p:spPr>
          <a:xfrm>
            <a:off x="7921973" y="3766784"/>
            <a:ext cx="411218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7324E63-B1E4-450C-BED5-4EC91B55BF3C}"/>
              </a:ext>
            </a:extLst>
          </p:cNvPr>
          <p:cNvSpPr/>
          <p:nvPr/>
        </p:nvSpPr>
        <p:spPr>
          <a:xfrm>
            <a:off x="8544388" y="3804359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CC078566-6931-458F-A27B-17A8EF957BAC}"/>
              </a:ext>
            </a:extLst>
          </p:cNvPr>
          <p:cNvSpPr/>
          <p:nvPr/>
        </p:nvSpPr>
        <p:spPr>
          <a:xfrm>
            <a:off x="9224274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B42A61E7-B26A-41D1-8352-B25B12F9CEF3}"/>
              </a:ext>
            </a:extLst>
          </p:cNvPr>
          <p:cNvSpPr/>
          <p:nvPr/>
        </p:nvSpPr>
        <p:spPr>
          <a:xfrm>
            <a:off x="8202320" y="4511693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19</a:t>
            </a:r>
          </a:p>
        </p:txBody>
      </p:sp>
      <p:pic>
        <p:nvPicPr>
          <p:cNvPr id="48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="" xmlns:a16="http://schemas.microsoft.com/office/drawing/2014/main" id="{3CBBF714-3694-4F90-8CB0-7A7935DB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3023160" y="4667390"/>
            <a:ext cx="2288194" cy="2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>
            <a:off x="1640541" y="1952921"/>
            <a:ext cx="1156447" cy="130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97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8" grpId="0" animBg="1"/>
      <p:bldP spid="79" grpId="0" animBg="1"/>
      <p:bldP spid="80" grpId="0" animBg="1"/>
      <p:bldP spid="81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43000"/>
            <a:ext cx="12192000" cy="637118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>
              <a:fillRect/>
            </a:stretch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>
              <a:fillRect/>
            </a:stretch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985296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5562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/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CHÈO THUYỀN CÙNG BÉ</a:t>
            </a: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1"/>
            <a:ext cx="19349088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>
                  <a:fillRect/>
                </a:stretch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>
                  <a:fillRect/>
                </a:stretch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>
                  <a:fillRect/>
                </a:stretch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>
                  <a:fillRect/>
                </a:stretch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>
              <a:fillRect/>
            </a:stretch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19393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1024" y="-43546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5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96627" y="218218"/>
            <a:ext cx="8789894" cy="2989784"/>
            <a:chOff x="2743200" y="457200"/>
            <a:chExt cx="739622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739622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1121095"/>
              <a:ext cx="6106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4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+ 8 = ?</a:t>
              </a:r>
              <a:endPara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66775" y="4392719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1917" y="557919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7400" y="4502530"/>
            <a:ext cx="2286000" cy="2054512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4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3.Baitoanvenhieuhon,ithonmotsodonvi[2021060710261778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441</Words>
  <Application>Microsoft Office PowerPoint</Application>
  <PresentationFormat>Widescreen</PresentationFormat>
  <Paragraphs>96</Paragraphs>
  <Slides>13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325</cp:revision>
  <dcterms:created xsi:type="dcterms:W3CDTF">2021-06-02T01:34:28Z</dcterms:created>
  <dcterms:modified xsi:type="dcterms:W3CDTF">2023-11-30T22:30:53Z</dcterms:modified>
</cp:coreProperties>
</file>