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74" r:id="rId4"/>
    <p:sldMasterId id="2147483686" r:id="rId5"/>
    <p:sldMasterId id="2147483698" r:id="rId6"/>
  </p:sldMasterIdLst>
  <p:notesMasterIdLst>
    <p:notesMasterId r:id="rId8"/>
  </p:notesMasterIdLst>
  <p:sldIdLst>
    <p:sldId id="301" r:id="rId7"/>
    <p:sldId id="258" r:id="rId9"/>
    <p:sldId id="275" r:id="rId10"/>
    <p:sldId id="302" r:id="rId11"/>
    <p:sldId id="266" r:id="rId12"/>
    <p:sldId id="276" r:id="rId13"/>
    <p:sldId id="346" r:id="rId14"/>
    <p:sldId id="277" r:id="rId15"/>
    <p:sldId id="331" r:id="rId16"/>
    <p:sldId id="290" r:id="rId17"/>
    <p:sldId id="289" r:id="rId18"/>
    <p:sldId id="347" r:id="rId19"/>
    <p:sldId id="300" r:id="rId20"/>
    <p:sldId id="332" r:id="rId21"/>
    <p:sldId id="333" r:id="rId22"/>
    <p:sldId id="267" r:id="rId23"/>
    <p:sldId id="279" r:id="rId24"/>
    <p:sldId id="299" r:id="rId25"/>
    <p:sldId id="291" r:id="rId26"/>
    <p:sldId id="288" r:id="rId27"/>
    <p:sldId id="278" r:id="rId28"/>
    <p:sldId id="298" r:id="rId29"/>
    <p:sldId id="297" r:id="rId30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Arial-Rounded" panose="020B0500000000000000" pitchFamily="34" charset="-93"/>
      <p:regular r:id="rId39"/>
    </p:embeddedFont>
    <p:embeddedFont>
      <p:font typeface="Arial-Rounded" panose="020B0500000000000000" pitchFamily="34" charset="0"/>
      <p:regular r:id="rId40"/>
    </p:embeddedFont>
    <p:embeddedFont>
      <p:font typeface="Verdana" panose="020B0604030504040204" charset="0"/>
      <p:regular r:id="rId41"/>
      <p:bold r:id="rId42"/>
      <p:italic r:id="rId43"/>
      <p:boldItalic r:id="rId44"/>
    </p:embeddedFont>
    <p:embeddedFont>
      <p:font typeface="DFPOP1-W9" panose="02010609010101010101" charset="-128"/>
      <p:regular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258"/>
            <p14:sldId id="275"/>
            <p14:sldId id="302"/>
          </p14:sldIdLst>
        </p14:section>
        <p14:section name="Tiết 1" id="{694160BE-F2C5-4F1F-9227-A8A060926D5B}">
          <p14:sldIdLst>
            <p14:sldId id="266"/>
            <p14:sldId id="276"/>
            <p14:sldId id="346"/>
            <p14:sldId id="277"/>
            <p14:sldId id="331"/>
            <p14:sldId id="290"/>
            <p14:sldId id="289"/>
            <p14:sldId id="347"/>
            <p14:sldId id="300"/>
            <p14:sldId id="332"/>
            <p14:sldId id="333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9" userDrawn="1">
          <p15:clr>
            <a:srgbClr val="A4A3A4"/>
          </p15:clr>
        </p15:guide>
        <p15:guide id="2" pos="28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 showGuides="1">
      <p:cViewPr>
        <p:scale>
          <a:sx n="106" d="100"/>
          <a:sy n="106" d="100"/>
        </p:scale>
        <p:origin x="-216" y="-18"/>
      </p:cViewPr>
      <p:guideLst>
        <p:guide orient="horz" pos="1619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6" Type="http://schemas.openxmlformats.org/officeDocument/2006/relationships/tags" Target="tags/tag1.xml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7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8.xml"/><Relationship Id="rId11" Type="http://schemas.openxmlformats.org/officeDocument/2006/relationships/themeOverride" Target="../theme/themeOverride1.xml"/><Relationship Id="rId10" Type="http://schemas.openxmlformats.org/officeDocument/2006/relationships/image" Target="../media/image18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1.wav"/><Relationship Id="rId1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  <a:endParaRPr lang="en-US" sz="5400" b="1" kern="10" dirty="0" err="1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186967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4947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454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en-US" altLang="zh-CN" sz="32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498822" y="86674"/>
            <a:ext cx="9143999" cy="105819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28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560110" y="259159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Bay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Lùa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quá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Đẩy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dâng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cao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Thổi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căng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4779780" y="259433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ngủ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nước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vòm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biếc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矩形 8"/>
          <p:cNvSpPr/>
          <p:nvPr/>
        </p:nvSpPr>
        <p:spPr>
          <a:xfrm>
            <a:off x="5619585" y="4382368"/>
            <a:ext cx="2928437" cy="105619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Ngân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endParaRPr lang="en-US" altLang="zh-CN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309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2700" b="1" i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27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27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Nhờ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đâu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  <a:endParaRPr lang="en-US" sz="6600" b="1" dirty="0" smtClean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40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tiết 1</a:t>
            </a:r>
            <a:endParaRPr lang="en-US" sz="4000" b="1" dirty="0" smtClean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en-US" altLang="zh-CN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3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1855703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020"/>
            <a:ext cx="9144000" cy="5090795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467707" y="949"/>
            <a:ext cx="9143999" cy="105819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28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99455" y="259794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Bay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Lùa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quá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Đẩy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dâng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cao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Thổi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căng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4488950" y="381353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ngủ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nước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vòm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biếc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矩形 8"/>
          <p:cNvSpPr/>
          <p:nvPr/>
        </p:nvSpPr>
        <p:spPr>
          <a:xfrm>
            <a:off x="5373840" y="4456663"/>
            <a:ext cx="2928437" cy="105619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Ngân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endParaRPr lang="en-US" altLang="zh-CN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309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477135" y="3470910"/>
            <a:ext cx="56261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48020" y="4443095"/>
            <a:ext cx="887095" cy="952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202940" y="4335749"/>
            <a:ext cx="1351280" cy="152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810714" y="444640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56590" y="21621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473325" y="3470879"/>
            <a:ext cx="748030" cy="1143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  <p:bldP spid="17" grpId="0" bldLvl="0" animBg="1"/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818227" y="949"/>
            <a:ext cx="9143999" cy="105819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28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294915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284519" y="267899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390883" y="6872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390746" y="275959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99455" y="259794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Bay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Lùa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quá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Đẩy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dâng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cao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Thổi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căng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4488950" y="381353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ngủ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nước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vòm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biếc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矩形 8"/>
          <p:cNvSpPr/>
          <p:nvPr/>
        </p:nvSpPr>
        <p:spPr>
          <a:xfrm>
            <a:off x="5747855" y="4511273"/>
            <a:ext cx="2928437" cy="105619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Ngân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endParaRPr lang="en-US" altLang="zh-CN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309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11" grpId="0" bldLvl="0" animBg="1"/>
      <p:bldP spid="12" grpId="0" bldLvl="0" animBg="1"/>
      <p:bldP spid="13" grpId="0" bldLvl="0" animBg="1"/>
      <p:bldP spid="10" grpId="0" bldLvl="0" animBg="1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498822" y="86674"/>
            <a:ext cx="9143999" cy="105819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28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425725" y="500126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415329" y="269105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6885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26929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560110" y="259159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Bay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Lùa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quá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Đẩy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dâng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cao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Thổi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căng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4779780" y="259433"/>
            <a:ext cx="4187103" cy="437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lặng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chim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ngủ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nước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Buồm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ơi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vòm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biếc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	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矩形 8"/>
          <p:cNvSpPr/>
          <p:nvPr/>
        </p:nvSpPr>
        <p:spPr>
          <a:xfrm>
            <a:off x="5619585" y="4382368"/>
            <a:ext cx="2928437" cy="105619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Ngân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endParaRPr lang="en-US" altLang="zh-CN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zh-CN" altLang="en-US" sz="2800" dirty="0">
              <a:solidFill>
                <a:srgbClr val="F14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309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812155" y="2781300"/>
            <a:ext cx="104775" cy="455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111490" y="2781300"/>
            <a:ext cx="104775" cy="455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11490" y="3216275"/>
            <a:ext cx="104775" cy="455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141210" y="3566795"/>
            <a:ext cx="104775" cy="455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07960" y="3847465"/>
            <a:ext cx="104775" cy="455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916930" y="3216275"/>
            <a:ext cx="104775" cy="455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043930" y="3566795"/>
            <a:ext cx="104775" cy="455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WPS Presentation</Application>
  <PresentationFormat>On-screen Show (16:9)</PresentationFormat>
  <Paragraphs>210</Paragraphs>
  <Slides>23</Slides>
  <Notes>6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SimSun</vt:lpstr>
      <vt:lpstr>Wingdings</vt:lpstr>
      <vt:lpstr>Calibri</vt:lpstr>
      <vt:lpstr>Microsoft YaHei</vt:lpstr>
      <vt:lpstr>inpin heiti</vt:lpstr>
      <vt:lpstr>Times New Roman</vt:lpstr>
      <vt:lpstr>Arial-Rounded</vt:lpstr>
      <vt:lpstr>Times New Roman</vt:lpstr>
      <vt:lpstr>Arial-Rounded</vt:lpstr>
      <vt:lpstr>Arial Unicode MS</vt:lpstr>
      <vt:lpstr>Verdana</vt:lpstr>
      <vt:lpstr>VNI-Brush</vt:lpstr>
      <vt:lpstr>Segoe Print</vt:lpstr>
      <vt:lpstr>Arial</vt:lpstr>
      <vt:lpstr>DFPOP1-W9</vt:lpstr>
      <vt:lpstr>华康少女文字W5</vt:lpstr>
      <vt:lpstr>Office 主题</vt:lpstr>
      <vt:lpstr>3_Default Design</vt:lpstr>
      <vt:lpstr>Office Theme</vt:lpstr>
      <vt:lpstr>1_Office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77</cp:revision>
  <dcterms:created xsi:type="dcterms:W3CDTF">2020-08-13T09:19:00Z</dcterms:created>
  <dcterms:modified xsi:type="dcterms:W3CDTF">2023-12-26T14:16:34Z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1033-12.2.0.13359</vt:lpwstr>
  </property>
  <property fmtid="{D5CDD505-2E9C-101B-9397-08002B2CF9AE}" pid="4" name="ICV">
    <vt:lpwstr>6794202387E04B0D96488F87D600B723_13</vt:lpwstr>
  </property>
</Properties>
</file>