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47" r:id="rId2"/>
    <p:sldId id="316" r:id="rId3"/>
    <p:sldId id="318" r:id="rId4"/>
    <p:sldId id="319" r:id="rId5"/>
    <p:sldId id="338" r:id="rId6"/>
    <p:sldId id="339" r:id="rId7"/>
    <p:sldId id="320" r:id="rId8"/>
    <p:sldId id="323" r:id="rId9"/>
    <p:sldId id="340" r:id="rId10"/>
    <p:sldId id="325" r:id="rId11"/>
    <p:sldId id="341" r:id="rId12"/>
    <p:sldId id="324" r:id="rId13"/>
    <p:sldId id="348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2000505000000020004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BFFFF"/>
    <a:srgbClr val="CBFFFF"/>
    <a:srgbClr val="FB4C43"/>
    <a:srgbClr val="FB5B53"/>
    <a:srgbClr val="1E5CC1"/>
    <a:srgbClr val="6FC9C7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07" d="100"/>
          <a:sy n="107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318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D559641-D5B7-484E-87BE-AC725067E6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0D559641-D5B7-484E-87BE-AC725067E6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14500" y="1508522"/>
            <a:ext cx="37719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Times New Roman" pitchFamily="18" charset="0"/>
              </a:rPr>
              <a:t>MÔN: </a:t>
            </a:r>
            <a:r>
              <a:rPr lang="vi-VN" sz="2100" b="1" dirty="0" smtClean="0">
                <a:latin typeface="Times New Roman" pitchFamily="18" charset="0"/>
              </a:rPr>
              <a:t>TIẾNG VIỆT</a:t>
            </a:r>
            <a:r>
              <a:rPr lang="en-US" sz="2100" b="1" dirty="0" smtClean="0">
                <a:latin typeface="Times New Roman" pitchFamily="18" charset="0"/>
              </a:rPr>
              <a:t>- </a:t>
            </a:r>
            <a:r>
              <a:rPr lang="en-US" sz="2100" b="1" dirty="0">
                <a:latin typeface="Times New Roman" pitchFamily="18" charset="0"/>
              </a:rPr>
              <a:t>LỚP 2</a:t>
            </a:r>
            <a:endParaRPr lang="en-US" sz="21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-33338"/>
            <a:ext cx="6858000" cy="5211366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43050" y="365522"/>
            <a:ext cx="4171950" cy="742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sz="10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390524" y="1937681"/>
            <a:ext cx="58335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21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CÁI TRỐNG TRƯỜNG EM (TIẾT 1+2 )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1657350" y="2661047"/>
            <a:ext cx="1314450" cy="776288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4114800" y="2480072"/>
            <a:ext cx="1314450" cy="798909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4" y="2609852"/>
            <a:ext cx="728663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28700" y="4137422"/>
            <a:ext cx="4572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28107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1144863"/>
            <a:ext cx="6076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trò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chuyện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1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</a:t>
            </a:r>
            <a:endParaRPr lang="en-US" sz="1600" b="1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21139" y="1929693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Buồn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hả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trống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hè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vắng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còn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vi-VN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9" y="2026761"/>
            <a:ext cx="288000" cy="28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231923" y="3038168"/>
            <a:ext cx="89473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1144863"/>
            <a:ext cx="607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HS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            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Gắn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bó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thân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thiết</a:t>
            </a:r>
            <a:endParaRPr lang="en-US" sz="1600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68" r="42050" b="58821"/>
          <a:stretch/>
        </p:blipFill>
        <p:spPr bwMode="auto">
          <a:xfrm flipH="1">
            <a:off x="2808602" y="2616555"/>
            <a:ext cx="3499681" cy="213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34" t="72548" r="-74" b="250"/>
          <a:stretch/>
        </p:blipFill>
        <p:spPr bwMode="auto">
          <a:xfrm flipH="1">
            <a:off x="404345" y="2616555"/>
            <a:ext cx="1944921" cy="2185470"/>
          </a:xfrm>
          <a:prstGeom prst="roundRect">
            <a:avLst>
              <a:gd name="adj" fmla="val 2913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CCCFC"/>
              </a:clrFrom>
              <a:clrTo>
                <a:srgbClr val="9CCCFC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2"/>
          <a:stretch/>
        </p:blipFill>
        <p:spPr>
          <a:xfrm>
            <a:off x="1048735" y="1471657"/>
            <a:ext cx="4725826" cy="3026336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297131" y="1950693"/>
            <a:ext cx="2051240" cy="1008817"/>
          </a:xfrm>
          <a:prstGeom prst="ellipse">
            <a:avLst/>
          </a:prstGeom>
          <a:solidFill>
            <a:srgbClr val="EBFF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ngẫm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nghĩ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23321" y="1950694"/>
            <a:ext cx="1792576" cy="831836"/>
          </a:xfrm>
          <a:prstGeom prst="ellipse">
            <a:avLst/>
          </a:prstGeom>
          <a:solidFill>
            <a:srgbClr val="EBFF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m</a:t>
            </a:r>
            <a:r>
              <a:rPr lang="en-US" sz="2000" dirty="0" err="1" smtClean="0">
                <a:solidFill>
                  <a:srgbClr val="000000"/>
                </a:solidFill>
              </a:rPr>
              <a:t>ừng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vui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26463" y="3464861"/>
            <a:ext cx="1792576" cy="831836"/>
          </a:xfrm>
          <a:prstGeom prst="ellipse">
            <a:avLst/>
          </a:prstGeom>
          <a:solidFill>
            <a:srgbClr val="EBFF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buồn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96767" y="3422026"/>
            <a:ext cx="1792576" cy="831836"/>
          </a:xfrm>
          <a:prstGeom prst="ellipse">
            <a:avLst/>
          </a:prstGeom>
          <a:solidFill>
            <a:srgbClr val="EBFF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đi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vắng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02595" y="2827735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05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31145" y="2484835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050"/>
          </a:p>
        </p:txBody>
      </p:sp>
      <p:pic>
        <p:nvPicPr>
          <p:cNvPr id="11269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790576" y="3028950"/>
            <a:ext cx="5294710" cy="900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2B 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2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0123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CÁI TRỐNG TRƯỜNG EM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Google Shape;887;p39"/>
          <p:cNvSpPr/>
          <p:nvPr/>
        </p:nvSpPr>
        <p:spPr>
          <a:xfrm>
            <a:off x="758270" y="380951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912;p39"/>
          <p:cNvGrpSpPr/>
          <p:nvPr/>
        </p:nvGrpSpPr>
        <p:grpSpPr>
          <a:xfrm>
            <a:off x="1113647" y="485801"/>
            <a:ext cx="206920" cy="155781"/>
            <a:chOff x="6530133" y="2132672"/>
            <a:chExt cx="567275" cy="427077"/>
          </a:xfrm>
        </p:grpSpPr>
        <p:sp>
          <p:nvSpPr>
            <p:cNvPr id="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915;p39"/>
          <p:cNvGrpSpPr/>
          <p:nvPr/>
        </p:nvGrpSpPr>
        <p:grpSpPr>
          <a:xfrm>
            <a:off x="596926" y="1264224"/>
            <a:ext cx="257318" cy="247202"/>
            <a:chOff x="7047366" y="2801445"/>
            <a:chExt cx="753220" cy="723609"/>
          </a:xfrm>
        </p:grpSpPr>
        <p:sp>
          <p:nvSpPr>
            <p:cNvPr id="12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69;p39"/>
          <p:cNvGrpSpPr/>
          <p:nvPr/>
        </p:nvGrpSpPr>
        <p:grpSpPr>
          <a:xfrm rot="17930940">
            <a:off x="1202820" y="1225867"/>
            <a:ext cx="218825" cy="225782"/>
            <a:chOff x="6109266" y="2958701"/>
            <a:chExt cx="158099" cy="163114"/>
          </a:xfrm>
        </p:grpSpPr>
        <p:sp>
          <p:nvSpPr>
            <p:cNvPr id="4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48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0874" y="640924"/>
            <a:ext cx="1645546" cy="584775"/>
            <a:chOff x="337444" y="617893"/>
            <a:chExt cx="1645546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64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1" name="Google Shape;887;p39"/>
          <p:cNvSpPr/>
          <p:nvPr/>
        </p:nvSpPr>
        <p:spPr>
          <a:xfrm>
            <a:off x="1367818" y="68770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887;p39"/>
          <p:cNvSpPr/>
          <p:nvPr/>
        </p:nvSpPr>
        <p:spPr>
          <a:xfrm>
            <a:off x="1081644" y="1418209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75" r="64415" b="6250"/>
          <a:stretch/>
        </p:blipFill>
        <p:spPr bwMode="auto">
          <a:xfrm>
            <a:off x="322773" y="1688432"/>
            <a:ext cx="2050082" cy="2536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33250" r="9326" b="44000"/>
          <a:stretch/>
        </p:blipFill>
        <p:spPr bwMode="auto">
          <a:xfrm>
            <a:off x="2372855" y="1433814"/>
            <a:ext cx="4192462" cy="17420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498603" y="1330472"/>
            <a:ext cx="50906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Cái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gì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báo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hiệu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biết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đã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đến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giờ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vào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lớp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451100" y="3279229"/>
            <a:ext cx="4114217" cy="128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- Con </a:t>
            </a:r>
            <a:r>
              <a:rPr lang="en-US" sz="1700" dirty="0" err="1" smtClean="0">
                <a:latin typeface="UTM Avo" panose="02040603050506020204" pitchFamily="18" charset="0"/>
              </a:rPr>
              <a:t>nghe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thấy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tiếng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trống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trường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vào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những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thời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điểm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nào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4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- </a:t>
            </a:r>
            <a:r>
              <a:rPr lang="en-US" sz="1700" dirty="0" err="1" smtClean="0">
                <a:latin typeface="UTM Avo" panose="02040603050506020204" pitchFamily="18" charset="0"/>
              </a:rPr>
              <a:t>Vào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những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thời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điểm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đó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tiếng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trống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trường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báo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hiệu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điều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gì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6" grpId="0" build="p"/>
      <p:bldP spid="96" grpId="1" build="allAtOnce"/>
      <p:bldP spid="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73" r="43020" b="56285"/>
          <a:stretch/>
        </p:blipFill>
        <p:spPr bwMode="auto">
          <a:xfrm>
            <a:off x="343584" y="304799"/>
            <a:ext cx="1316941" cy="1345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CÁI TRỐNG TRƯỜNG EM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5794" y="1292343"/>
            <a:ext cx="6890026" cy="3575279"/>
            <a:chOff x="635794" y="1292343"/>
            <a:chExt cx="6890026" cy="35752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trường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Mùa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hè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nghỉ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Suốt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liền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nằm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ngẫm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nghĩ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635794" y="2936518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Buồn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không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hả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Trong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ngày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hè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Bọn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mình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vắng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Chỉ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còn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tiếng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ve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479548" y="2928630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Kìa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gọi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mới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Giọng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bừng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Thanh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Hào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446565" y="1317698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lặng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im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Nghiêng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Chắc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mừng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vui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quá</a:t>
              </a:r>
              <a:r>
                <a:rPr lang="en-US" sz="1600" dirty="0" smtClean="0">
                  <a:latin typeface="UTM Avo" panose="02040603050506020204" pitchFamily="18" charset="0"/>
                </a:rPr>
                <a:t>!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926948" y="67549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CÁI TRỐNG TRƯỜNG 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35794" y="1292343"/>
            <a:ext cx="6890026" cy="3575279"/>
            <a:chOff x="635794" y="1292343"/>
            <a:chExt cx="6890026" cy="35752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trường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Mùa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hè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nghỉ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Suốt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liền</a:t>
              </a:r>
              <a:endParaRPr lang="en-US" sz="1600" b="1" dirty="0" smtClean="0">
                <a:solidFill>
                  <a:srgbClr val="FF0000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nằm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ngẫm</a:t>
              </a:r>
              <a:r>
                <a:rPr lang="en-US" sz="16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nghĩ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635794" y="2936518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Buồn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không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hả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Trong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ngày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hè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Bọn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mình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vắng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Chỉ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còn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tiếng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ve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479548" y="2928630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Kìa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gọi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mới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Giọng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tưng</a:t>
              </a:r>
              <a:r>
                <a:rPr lang="en-US" sz="16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bừng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Thanh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Hào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446565" y="1366858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lặng</a:t>
              </a:r>
              <a:r>
                <a:rPr lang="en-US" sz="16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im</a:t>
              </a:r>
              <a:endParaRPr lang="en-US" sz="1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Nghiêng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giá</a:t>
              </a:r>
              <a:endParaRPr lang="en-US" sz="1600" b="1" dirty="0" smtClean="0">
                <a:solidFill>
                  <a:srgbClr val="FF0000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Chắc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mừng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vui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quá</a:t>
              </a:r>
              <a:r>
                <a:rPr lang="en-US" sz="1600" dirty="0" smtClean="0">
                  <a:latin typeface="UTM Avo" panose="02040603050506020204" pitchFamily="18" charset="0"/>
                </a:rPr>
                <a:t>!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926948" y="67549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CÁI TRỐNG TRƯỜNG 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5" y="1366858"/>
            <a:ext cx="30477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" y="3009987"/>
            <a:ext cx="28800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48" y="1452043"/>
            <a:ext cx="288000" cy="28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7D95BA7-F503-3845-8930-8357BCD6D20A}"/>
              </a:ext>
            </a:extLst>
          </p:cNvPr>
          <p:cNvGrpSpPr/>
          <p:nvPr/>
        </p:nvGrpSpPr>
        <p:grpSpPr>
          <a:xfrm>
            <a:off x="3137606" y="2821279"/>
            <a:ext cx="395884" cy="646331"/>
            <a:chOff x="3371645" y="2868155"/>
            <a:chExt cx="395884" cy="6463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5" y="1366858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" y="3009987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48" y="1452043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5794" y="1292343"/>
            <a:ext cx="6890026" cy="3575279"/>
            <a:chOff x="635794" y="1292343"/>
            <a:chExt cx="6890026" cy="35752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trường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Mùa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hè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nghỉ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Suốt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liền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nằm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ngẫm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nghĩ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635794" y="2936518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Buồn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không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hả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Trong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ngày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hè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Bọn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mình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vắng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Chỉ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còn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tiếng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ve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479548" y="2928630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Kìa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gọi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Tùng</a:t>
              </a:r>
              <a:r>
                <a:rPr lang="en-US" sz="1600" dirty="0" smtClean="0">
                  <a:latin typeface="UTM Avo" panose="02040603050506020204" pitchFamily="18" charset="0"/>
                </a:rPr>
                <a:t>!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mới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Giọng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bừng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Thanh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Hào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3446565" y="1366858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Cái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trống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lặng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im</a:t>
              </a:r>
              <a:endParaRPr lang="en-US" sz="1600" dirty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Nghiêng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Chắc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mừng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vui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quá</a:t>
              </a:r>
              <a:r>
                <a:rPr lang="en-US" sz="1600" dirty="0" smtClean="0">
                  <a:latin typeface="UTM Avo" panose="02040603050506020204" pitchFamily="18" charset="0"/>
                </a:rPr>
                <a:t>!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689629" y="8820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CÁI TRỐNG TRƯỜNG EM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D95BA7-F503-3845-8930-8357BCD6D20A}"/>
              </a:ext>
            </a:extLst>
          </p:cNvPr>
          <p:cNvGrpSpPr/>
          <p:nvPr/>
        </p:nvGrpSpPr>
        <p:grpSpPr>
          <a:xfrm>
            <a:off x="3137606" y="2821279"/>
            <a:ext cx="395884" cy="646331"/>
            <a:chOff x="3371645" y="2868155"/>
            <a:chExt cx="395884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1519752" y="1400822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80382" y="1745610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72712" y="2473148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09007" y="1419535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285486" y="1745610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320776" y="2124624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67270" y="245126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705639" y="245126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760601" y="3026854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74462" y="3068074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36596" y="3396080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00234" y="3733559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376552" y="4074839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00645" y="409050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21074" y="4086458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08062" y="1464797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51100" y="1801138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375296" y="1825580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305200" y="2181575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136089" y="2582214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17301" y="2571087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868718" y="2990668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168461" y="3006217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093486" y="336942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80596" y="336942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08244" y="339471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747519" y="3353491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46938" y="3753272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694117" y="4102068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631638" y="4131537"/>
            <a:ext cx="29496" cy="326637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ngẫm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nghĩ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723" y="2470619"/>
            <a:ext cx="5996762" cy="455125"/>
            <a:chOff x="443723" y="2146156"/>
            <a:chExt cx="5996762" cy="4551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</a:t>
              </a:r>
              <a:r>
                <a:rPr lang="en-US" sz="1800" dirty="0" err="1" smtClean="0">
                  <a:latin typeface="UTM Avo" panose="02040603050506020204" pitchFamily="18" charset="0"/>
                </a:rPr>
                <a:t>ưng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bừng</a:t>
              </a:r>
              <a:endParaRPr lang="vi-VN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316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suy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lâu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31686" y="2466682"/>
            <a:ext cx="4408799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khí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nhộn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nhịp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54054"/>
            <a:ext cx="598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HS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đó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21494" y="1761264"/>
            <a:ext cx="271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Mùa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hè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cũng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nghỉ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Suốt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ba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tháng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liền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nằm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ngẫm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163357" y="1778717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Buồn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hả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trống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hè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vắng</a:t>
            </a:r>
            <a:endParaRPr lang="en-US" sz="1600" dirty="0" smtClean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còn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vi-VN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34" t="72548" r="-74" b="250"/>
          <a:stretch/>
        </p:blipFill>
        <p:spPr bwMode="auto">
          <a:xfrm>
            <a:off x="4876071" y="2756930"/>
            <a:ext cx="1774722" cy="1844251"/>
          </a:xfrm>
          <a:prstGeom prst="roundRect">
            <a:avLst>
              <a:gd name="adj" fmla="val 17503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447342" y="3400852"/>
            <a:ext cx="3787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cũng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nghỉ</a:t>
            </a:r>
            <a:endParaRPr lang="en-US" sz="1600" dirty="0" smtClean="0">
              <a:solidFill>
                <a:srgbClr val="FB5B53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   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nằm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ngẫm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nghĩ</a:t>
            </a:r>
            <a:endParaRPr lang="en-US" sz="1600" dirty="0" smtClean="0">
              <a:solidFill>
                <a:srgbClr val="FB5B53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   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buồn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vắng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sinh</a:t>
            </a:r>
            <a:endParaRPr lang="en-US" sz="1600" dirty="0" smtClean="0">
              <a:solidFill>
                <a:srgbClr val="FB5B53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/>
      <p:bldP spid="10" grpId="0"/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1032711"/>
            <a:ext cx="598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khổ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cuối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hiệu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Cảm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xúc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tưng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bừng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phấn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khởi</a:t>
            </a:r>
            <a:endParaRPr lang="en-US" sz="1600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299" y="441427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29586" y="1395719"/>
            <a:ext cx="5376245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hiệu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năm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mới</a:t>
            </a:r>
            <a:endParaRPr lang="en-US" sz="1600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9586" y="2676545"/>
            <a:ext cx="5164771" cy="2214147"/>
            <a:chOff x="729586" y="2676545"/>
            <a:chExt cx="5164771" cy="2214147"/>
          </a:xfrm>
        </p:grpSpPr>
        <p:pic>
          <p:nvPicPr>
            <p:cNvPr id="1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8" r="42050" b="58821"/>
            <a:stretch/>
          </p:blipFill>
          <p:spPr bwMode="auto">
            <a:xfrm>
              <a:off x="729586" y="2676545"/>
              <a:ext cx="3458796" cy="2135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02" t="17874" r="43" b="56715"/>
            <a:stretch/>
          </p:blipFill>
          <p:spPr bwMode="auto">
            <a:xfrm>
              <a:off x="4906296" y="2755203"/>
              <a:ext cx="988061" cy="2135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98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601</Words>
  <Application>Microsoft Office PowerPoint</Application>
  <PresentationFormat>Custom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Kalam</vt:lpstr>
      <vt:lpstr>UTM Cookies</vt:lpstr>
      <vt:lpstr>UTM Avo</vt:lpstr>
      <vt:lpstr>Times New Roman</vt:lpstr>
      <vt:lpstr>Wingdings</vt:lpstr>
      <vt:lpstr>Arial</vt:lpstr>
      <vt:lpstr>Montserrat</vt:lpstr>
      <vt:lpstr>UTM Charlotte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56</cp:revision>
  <dcterms:modified xsi:type="dcterms:W3CDTF">2023-11-29T15:40:50Z</dcterms:modified>
</cp:coreProperties>
</file>