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26" r:id="rId3"/>
    <p:sldId id="297" r:id="rId4"/>
    <p:sldId id="321" r:id="rId5"/>
    <p:sldId id="328" r:id="rId6"/>
    <p:sldId id="330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-100170"/>
            <a:ext cx="12320789" cy="69581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7326" y="5005596"/>
            <a:ext cx="10151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dirty="0" smtClean="0">
                <a:latin typeface="Times New Roman" pitchFamily="18" charset="0"/>
                <a:cs typeface="Times New Roman" pitchFamily="18" charset="0"/>
              </a:rPr>
              <a:t>			      MÔN: TOÁN</a:t>
            </a:r>
          </a:p>
          <a:p>
            <a:r>
              <a:rPr lang="en-IE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E" sz="3600" dirty="0" smtClean="0">
                <a:latin typeface="Times New Roman" pitchFamily="18" charset="0"/>
                <a:cs typeface="Times New Roman" pitchFamily="18" charset="0"/>
              </a:rPr>
              <a:t>		GV: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LÊ THỊ KIM LÊ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2517" y="2967335"/>
            <a:ext cx="97869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CHÀO MỪNG QUÝ THẦY CÔ </a:t>
            </a:r>
          </a:p>
          <a:p>
            <a:pPr algn="ctr"/>
            <a:r>
              <a:rPr lang="en-I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 THĂM LỚP 2B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9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xmlns="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F453B45D-8956-4623-B90D-E9727BF73986}"/>
              </a:ext>
            </a:extLst>
          </p:cNvPr>
          <p:cNvSpPr txBox="1"/>
          <p:nvPr/>
        </p:nvSpPr>
        <p:spPr>
          <a:xfrm>
            <a:off x="7119017" y="3345683"/>
            <a:ext cx="4325708" cy="3166824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/>
              <a:t>Số</a:t>
            </a:r>
            <a:r>
              <a:rPr lang="vi-VN" sz="2400" dirty="0" smtClean="0"/>
              <a:t> cái</a:t>
            </a:r>
            <a:r>
              <a:rPr lang="en-US" sz="2400" dirty="0" smtClean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xmlns="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xmlns="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xmlns="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-100170"/>
            <a:ext cx="12320789" cy="6958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3905" y="3536576"/>
            <a:ext cx="8915400" cy="28320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02988"/>
              </a:avLst>
            </a:prstTxWarp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TẠM BIỆT QUÝ THẦY CÔ GIÁO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6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332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309</cp:revision>
  <dcterms:created xsi:type="dcterms:W3CDTF">2021-06-02T01:34:28Z</dcterms:created>
  <dcterms:modified xsi:type="dcterms:W3CDTF">2024-01-04T05:00:54Z</dcterms:modified>
</cp:coreProperties>
</file>