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34"/>
  </p:notesMasterIdLst>
  <p:sldIdLst>
    <p:sldId id="286" r:id="rId3"/>
    <p:sldId id="258" r:id="rId4"/>
    <p:sldId id="285" r:id="rId5"/>
    <p:sldId id="262" r:id="rId6"/>
    <p:sldId id="287" r:id="rId7"/>
    <p:sldId id="263" r:id="rId8"/>
    <p:sldId id="299" r:id="rId9"/>
    <p:sldId id="264" r:id="rId10"/>
    <p:sldId id="269" r:id="rId11"/>
    <p:sldId id="568" r:id="rId12"/>
    <p:sldId id="288" r:id="rId13"/>
    <p:sldId id="290" r:id="rId14"/>
    <p:sldId id="270" r:id="rId15"/>
    <p:sldId id="294" r:id="rId16"/>
    <p:sldId id="295" r:id="rId17"/>
    <p:sldId id="296" r:id="rId18"/>
    <p:sldId id="569" r:id="rId19"/>
    <p:sldId id="297" r:id="rId20"/>
    <p:sldId id="379" r:id="rId21"/>
    <p:sldId id="298" r:id="rId22"/>
    <p:sldId id="328" r:id="rId23"/>
    <p:sldId id="352" r:id="rId24"/>
    <p:sldId id="354" r:id="rId25"/>
    <p:sldId id="336" r:id="rId26"/>
    <p:sldId id="341" r:id="rId27"/>
    <p:sldId id="356" r:id="rId28"/>
    <p:sldId id="355" r:id="rId29"/>
    <p:sldId id="260" r:id="rId30"/>
    <p:sldId id="340" r:id="rId31"/>
    <p:sldId id="330" r:id="rId32"/>
    <p:sldId id="283"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98" autoAdjust="0"/>
    <p:restoredTop sz="85560" autoAdjust="0"/>
  </p:normalViewPr>
  <p:slideViewPr>
    <p:cSldViewPr snapToGrid="0">
      <p:cViewPr varScale="1">
        <p:scale>
          <a:sx n="84" d="100"/>
          <a:sy n="84" d="100"/>
        </p:scale>
        <p:origin x="994"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E3AF99-D291-49F4-9F6F-2B1FAABD390B}" type="datetimeFigureOut">
              <a:rPr lang="en-US" smtClean="0"/>
              <a:t>1/14/2024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5B03E1-DD0B-4E1C-A5B6-E0D86E2A8959}" type="slidenum">
              <a:rPr lang="en-US" smtClean="0"/>
              <a:t>‹#›</a:t>
            </a:fld>
            <a:endParaRPr lang="en-US"/>
          </a:p>
        </p:txBody>
      </p:sp>
    </p:spTree>
    <p:extLst>
      <p:ext uri="{BB962C8B-B14F-4D97-AF65-F5344CB8AC3E}">
        <p14:creationId xmlns:p14="http://schemas.microsoft.com/office/powerpoint/2010/main" val="1062050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779432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351527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14089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159199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20992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404793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Slide Number Placeholder 3"/>
          <p:cNvSpPr>
            <a:spLocks noGrp="1"/>
          </p:cNvSpPr>
          <p:nvPr>
            <p:ph type="sldNum" sz="quarter" idx="5"/>
          </p:nvPr>
        </p:nvSpPr>
        <p:spPr/>
        <p:txBody>
          <a:bodyPr/>
          <a:lstStyle/>
          <a:p>
            <a:fld id="{E5633F2C-1F0F-4370-972C-28788A65B899}" type="slidenum">
              <a:rPr lang="en-US" smtClean="0"/>
              <a:t>22</a:t>
            </a:fld>
            <a:endParaRPr lang="en-US"/>
          </a:p>
        </p:txBody>
      </p:sp>
    </p:spTree>
    <p:extLst>
      <p:ext uri="{BB962C8B-B14F-4D97-AF65-F5344CB8AC3E}">
        <p14:creationId xmlns:p14="http://schemas.microsoft.com/office/powerpoint/2010/main" val="13475286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Slide Number Placeholder 3"/>
          <p:cNvSpPr>
            <a:spLocks noGrp="1"/>
          </p:cNvSpPr>
          <p:nvPr>
            <p:ph type="sldNum" sz="quarter" idx="5"/>
          </p:nvPr>
        </p:nvSpPr>
        <p:spPr/>
        <p:txBody>
          <a:bodyPr/>
          <a:lstStyle/>
          <a:p>
            <a:fld id="{E5633F2C-1F0F-4370-972C-28788A65B899}" type="slidenum">
              <a:rPr lang="en-US" smtClean="0"/>
              <a:t>28</a:t>
            </a:fld>
            <a:endParaRPr lang="en-US"/>
          </a:p>
        </p:txBody>
      </p:sp>
    </p:spTree>
    <p:extLst>
      <p:ext uri="{BB962C8B-B14F-4D97-AF65-F5344CB8AC3E}">
        <p14:creationId xmlns:p14="http://schemas.microsoft.com/office/powerpoint/2010/main" val="2880395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56201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38164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10638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905256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13187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387400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90933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917239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22186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12FE3E-446F-4C1A-88DF-717CBDFEB52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E863325-0169-4BC4-A61F-01EA3BC18D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17AEF7E5-4CE4-4D29-98D5-04BC063BB414}"/>
              </a:ext>
            </a:extLst>
          </p:cNvPr>
          <p:cNvSpPr>
            <a:spLocks noGrp="1"/>
          </p:cNvSpPr>
          <p:nvPr>
            <p:ph type="dt" sz="half" idx="10"/>
          </p:nvPr>
        </p:nvSpPr>
        <p:spPr/>
        <p:txBody>
          <a:bodyPr/>
          <a:lstStyle/>
          <a:p>
            <a:fld id="{03E35446-9DAD-4904-A214-92970EC62427}" type="datetimeFigureOut">
              <a:rPr lang="zh-CN" altLang="en-US" smtClean="0"/>
              <a:t>2024/1/14</a:t>
            </a:fld>
            <a:endParaRPr lang="zh-CN" altLang="en-US"/>
          </a:p>
        </p:txBody>
      </p:sp>
      <p:sp>
        <p:nvSpPr>
          <p:cNvPr id="5" name="页脚占位符 4">
            <a:extLst>
              <a:ext uri="{FF2B5EF4-FFF2-40B4-BE49-F238E27FC236}">
                <a16:creationId xmlns:a16="http://schemas.microsoft.com/office/drawing/2014/main" id="{586C6B17-CA9D-4299-ACF6-477EC56E187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0018E77-4D9A-4A66-B1D4-6B4B3B0FA894}"/>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37355937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A785851-9D8C-4B00-8071-2E6995F9567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E0BC793D-3898-4763-A3E1-C4987DE450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CCF0E1A-2A87-4E4B-965B-C72721A2DD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E7C4956-EAAE-4667-BB4D-8CD275140AC5}"/>
              </a:ext>
            </a:extLst>
          </p:cNvPr>
          <p:cNvSpPr>
            <a:spLocks noGrp="1"/>
          </p:cNvSpPr>
          <p:nvPr>
            <p:ph type="dt" sz="half" idx="10"/>
          </p:nvPr>
        </p:nvSpPr>
        <p:spPr/>
        <p:txBody>
          <a:bodyPr/>
          <a:lstStyle/>
          <a:p>
            <a:fld id="{03E35446-9DAD-4904-A214-92970EC62427}" type="datetimeFigureOut">
              <a:rPr lang="zh-CN" altLang="en-US" smtClean="0"/>
              <a:t>2024/1/14</a:t>
            </a:fld>
            <a:endParaRPr lang="zh-CN" altLang="en-US"/>
          </a:p>
        </p:txBody>
      </p:sp>
      <p:sp>
        <p:nvSpPr>
          <p:cNvPr id="6" name="页脚占位符 5">
            <a:extLst>
              <a:ext uri="{FF2B5EF4-FFF2-40B4-BE49-F238E27FC236}">
                <a16:creationId xmlns:a16="http://schemas.microsoft.com/office/drawing/2014/main" id="{FA9C74A5-D405-4E5F-A41C-643C175EB13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57F591F-152B-4D34-A5DB-F17BBEAD679A}"/>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11578857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1D9002-258F-47A8-8AA8-7F99ECA435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EEDBFF2-5121-4AD2-820B-0ABFCD1B804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2B1E305-FF28-4CE9-8127-5F022CD4373E}"/>
              </a:ext>
            </a:extLst>
          </p:cNvPr>
          <p:cNvSpPr>
            <a:spLocks noGrp="1"/>
          </p:cNvSpPr>
          <p:nvPr>
            <p:ph type="dt" sz="half" idx="10"/>
          </p:nvPr>
        </p:nvSpPr>
        <p:spPr/>
        <p:txBody>
          <a:bodyPr/>
          <a:lstStyle/>
          <a:p>
            <a:fld id="{03E35446-9DAD-4904-A214-92970EC62427}" type="datetimeFigureOut">
              <a:rPr lang="zh-CN" altLang="en-US" smtClean="0"/>
              <a:t>2024/1/14</a:t>
            </a:fld>
            <a:endParaRPr lang="zh-CN" altLang="en-US"/>
          </a:p>
        </p:txBody>
      </p:sp>
      <p:sp>
        <p:nvSpPr>
          <p:cNvPr id="5" name="页脚占位符 4">
            <a:extLst>
              <a:ext uri="{FF2B5EF4-FFF2-40B4-BE49-F238E27FC236}">
                <a16:creationId xmlns:a16="http://schemas.microsoft.com/office/drawing/2014/main" id="{B2D874E3-AE67-4402-9B43-803135CB2B0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82129C6-F7B1-400F-A195-FE5CD138CBCB}"/>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13270592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6D3DC9A-845C-4B23-A72D-62F621FD23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B6284A4-A734-4B70-9E7B-2F80FC80B85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AA15CB-765F-4C4F-89C3-85F7428B8592}"/>
              </a:ext>
            </a:extLst>
          </p:cNvPr>
          <p:cNvSpPr>
            <a:spLocks noGrp="1"/>
          </p:cNvSpPr>
          <p:nvPr>
            <p:ph type="dt" sz="half" idx="10"/>
          </p:nvPr>
        </p:nvSpPr>
        <p:spPr/>
        <p:txBody>
          <a:bodyPr/>
          <a:lstStyle/>
          <a:p>
            <a:fld id="{03E35446-9DAD-4904-A214-92970EC62427}" type="datetimeFigureOut">
              <a:rPr lang="zh-CN" altLang="en-US" smtClean="0"/>
              <a:t>2024/1/14</a:t>
            </a:fld>
            <a:endParaRPr lang="zh-CN" altLang="en-US"/>
          </a:p>
        </p:txBody>
      </p:sp>
      <p:sp>
        <p:nvSpPr>
          <p:cNvPr id="5" name="页脚占位符 4">
            <a:extLst>
              <a:ext uri="{FF2B5EF4-FFF2-40B4-BE49-F238E27FC236}">
                <a16:creationId xmlns:a16="http://schemas.microsoft.com/office/drawing/2014/main" id="{B3D48A37-52A0-43D5-BB2F-95C470C912E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3B8FB7F-1740-4571-8965-8C943AA4FE5B}"/>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10194121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234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E7F4038-D59D-45D3-9D9C-5EDCFC71CF55}"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15202817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459554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E7F4038-D59D-45D3-9D9C-5EDCFC71CF55}"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40555497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E7F4038-D59D-45D3-9D9C-5EDCFC71CF55}" type="datetimeFigureOut">
              <a:rPr lang="en-US" smtClean="0"/>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3670551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E7F4038-D59D-45D3-9D9C-5EDCFC71CF55}" type="datetimeFigureOut">
              <a:rPr lang="en-US" smtClean="0"/>
              <a:t>1/14/2024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8136505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E7F4038-D59D-45D3-9D9C-5EDCFC71CF55}" type="datetimeFigureOut">
              <a:rPr lang="en-US" smtClean="0"/>
              <a:t>1/14/2024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105617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F6CF08-6076-4AAC-8C3D-D441A826C54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643F270-6A45-436E-8409-F45ACD8990DE}"/>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44509E8-5556-4190-9D86-0C3A70559437}"/>
              </a:ext>
            </a:extLst>
          </p:cNvPr>
          <p:cNvSpPr>
            <a:spLocks noGrp="1"/>
          </p:cNvSpPr>
          <p:nvPr>
            <p:ph type="dt" sz="half" idx="10"/>
          </p:nvPr>
        </p:nvSpPr>
        <p:spPr/>
        <p:txBody>
          <a:bodyPr/>
          <a:lstStyle/>
          <a:p>
            <a:fld id="{03E35446-9DAD-4904-A214-92970EC62427}" type="datetimeFigureOut">
              <a:rPr lang="zh-CN" altLang="en-US" smtClean="0"/>
              <a:t>2024/1/14</a:t>
            </a:fld>
            <a:endParaRPr lang="zh-CN" altLang="en-US"/>
          </a:p>
        </p:txBody>
      </p:sp>
      <p:sp>
        <p:nvSpPr>
          <p:cNvPr id="5" name="页脚占位符 4">
            <a:extLst>
              <a:ext uri="{FF2B5EF4-FFF2-40B4-BE49-F238E27FC236}">
                <a16:creationId xmlns:a16="http://schemas.microsoft.com/office/drawing/2014/main" id="{36DC04C7-D52C-42AC-8050-AD188AD00B4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8C24E28-0EBE-4375-912E-B931157817FD}"/>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26743622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7F4038-D59D-45D3-9D9C-5EDCFC71CF55}" type="datetimeFigureOut">
              <a:rPr lang="en-US" smtClean="0"/>
              <a:t>1/14/2024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0215246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7F4038-D59D-45D3-9D9C-5EDCFC71CF55}" type="datetimeFigureOut">
              <a:rPr lang="en-US" smtClean="0"/>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26631886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7F4038-D59D-45D3-9D9C-5EDCFC71CF55}" type="datetimeFigureOut">
              <a:rPr lang="en-US" smtClean="0"/>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42844837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12084041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2179824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4AFA9D-9E38-4487-A928-9A6883B3FD7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45C740C-5F23-4B4E-A5FA-55AB07E12A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83C57B8-FD4D-47CD-BA58-20D7E155162A}"/>
              </a:ext>
            </a:extLst>
          </p:cNvPr>
          <p:cNvSpPr>
            <a:spLocks noGrp="1"/>
          </p:cNvSpPr>
          <p:nvPr>
            <p:ph type="dt" sz="half" idx="10"/>
          </p:nvPr>
        </p:nvSpPr>
        <p:spPr/>
        <p:txBody>
          <a:bodyPr/>
          <a:lstStyle/>
          <a:p>
            <a:fld id="{03E35446-9DAD-4904-A214-92970EC62427}" type="datetimeFigureOut">
              <a:rPr lang="zh-CN" altLang="en-US" smtClean="0"/>
              <a:t>2024/1/14</a:t>
            </a:fld>
            <a:endParaRPr lang="zh-CN" altLang="en-US"/>
          </a:p>
        </p:txBody>
      </p:sp>
      <p:sp>
        <p:nvSpPr>
          <p:cNvPr id="5" name="页脚占位符 4">
            <a:extLst>
              <a:ext uri="{FF2B5EF4-FFF2-40B4-BE49-F238E27FC236}">
                <a16:creationId xmlns:a16="http://schemas.microsoft.com/office/drawing/2014/main" id="{53BB8E78-0B35-48E4-AF4A-7D7E2BA0A61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C23082D-0340-4B9E-B0CE-CFA5DEA21BD0}"/>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38451232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6CFD11E-9933-43E8-9546-1F9DD5BEF73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80C4D01-9AAC-4079-835C-712FF350C5C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8F91933-B4F7-4ABF-9A1E-B31FAAB7527D}"/>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66791D8-0F4C-4530-AEC2-73DA6B1A1EEF}"/>
              </a:ext>
            </a:extLst>
          </p:cNvPr>
          <p:cNvSpPr>
            <a:spLocks noGrp="1"/>
          </p:cNvSpPr>
          <p:nvPr>
            <p:ph type="dt" sz="half" idx="10"/>
          </p:nvPr>
        </p:nvSpPr>
        <p:spPr/>
        <p:txBody>
          <a:bodyPr/>
          <a:lstStyle/>
          <a:p>
            <a:fld id="{03E35446-9DAD-4904-A214-92970EC62427}" type="datetimeFigureOut">
              <a:rPr lang="zh-CN" altLang="en-US" smtClean="0"/>
              <a:t>2024/1/14</a:t>
            </a:fld>
            <a:endParaRPr lang="zh-CN" altLang="en-US"/>
          </a:p>
        </p:txBody>
      </p:sp>
      <p:sp>
        <p:nvSpPr>
          <p:cNvPr id="6" name="页脚占位符 5">
            <a:extLst>
              <a:ext uri="{FF2B5EF4-FFF2-40B4-BE49-F238E27FC236}">
                <a16:creationId xmlns:a16="http://schemas.microsoft.com/office/drawing/2014/main" id="{73005D31-D99F-44EF-9F35-F5A6E93A525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B62A507-A061-4721-9A15-7D4C1FA3A07C}"/>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40066073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535241A-4BBB-49D7-BAC5-18CA7AEAB86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68E8CC1-33A1-4EE9-B794-50882636D5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3D3B78E4-DCDC-4C69-9494-D4DE4A48C0DB}"/>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EC512AC6-742F-4D5C-9C5B-30871EB4A6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F005CD83-D9D1-4BE1-9179-DC0C1E317A6C}"/>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09819493-06E8-4DBE-899F-D1538C5BCD97}"/>
              </a:ext>
            </a:extLst>
          </p:cNvPr>
          <p:cNvSpPr>
            <a:spLocks noGrp="1"/>
          </p:cNvSpPr>
          <p:nvPr>
            <p:ph type="dt" sz="half" idx="10"/>
          </p:nvPr>
        </p:nvSpPr>
        <p:spPr/>
        <p:txBody>
          <a:bodyPr/>
          <a:lstStyle/>
          <a:p>
            <a:fld id="{03E35446-9DAD-4904-A214-92970EC62427}" type="datetimeFigureOut">
              <a:rPr lang="zh-CN" altLang="en-US" smtClean="0"/>
              <a:t>2024/1/14</a:t>
            </a:fld>
            <a:endParaRPr lang="zh-CN" altLang="en-US"/>
          </a:p>
        </p:txBody>
      </p:sp>
      <p:sp>
        <p:nvSpPr>
          <p:cNvPr id="8" name="页脚占位符 7">
            <a:extLst>
              <a:ext uri="{FF2B5EF4-FFF2-40B4-BE49-F238E27FC236}">
                <a16:creationId xmlns:a16="http://schemas.microsoft.com/office/drawing/2014/main" id="{8AE09736-537E-4216-8C49-32FB312A08C4}"/>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6287F047-FDD0-4A00-9EC6-401955D0BC10}"/>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21532966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B3F0AF-D381-4387-8891-02FAC3ACEFC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7AE7AE5-6A57-4382-ABCC-68E04D5371E4}"/>
              </a:ext>
            </a:extLst>
          </p:cNvPr>
          <p:cNvSpPr>
            <a:spLocks noGrp="1"/>
          </p:cNvSpPr>
          <p:nvPr>
            <p:ph type="dt" sz="half" idx="10"/>
          </p:nvPr>
        </p:nvSpPr>
        <p:spPr/>
        <p:txBody>
          <a:bodyPr/>
          <a:lstStyle/>
          <a:p>
            <a:fld id="{03E35446-9DAD-4904-A214-92970EC62427}" type="datetimeFigureOut">
              <a:rPr lang="zh-CN" altLang="en-US" smtClean="0"/>
              <a:t>2024/1/14</a:t>
            </a:fld>
            <a:endParaRPr lang="zh-CN" altLang="en-US"/>
          </a:p>
        </p:txBody>
      </p:sp>
      <p:sp>
        <p:nvSpPr>
          <p:cNvPr id="4" name="页脚占位符 3">
            <a:extLst>
              <a:ext uri="{FF2B5EF4-FFF2-40B4-BE49-F238E27FC236}">
                <a16:creationId xmlns:a16="http://schemas.microsoft.com/office/drawing/2014/main" id="{872436E5-D0D4-4561-B9E0-7EBD3F8A652A}"/>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321D4D04-6CD5-4980-8BEA-CB5961AB0BA0}"/>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10518971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gradFill>
          <a:gsLst>
            <a:gs pos="0">
              <a:srgbClr val="F2F4C7"/>
            </a:gs>
            <a:gs pos="100000">
              <a:srgbClr val="C8E8D1"/>
            </a:gs>
          </a:gsLst>
          <a:lin ang="5400000" scaled="1"/>
        </a:gra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635A61B-310B-4A2E-82D4-5615E0FCCEC2}"/>
              </a:ext>
            </a:extLst>
          </p:cNvPr>
          <p:cNvSpPr>
            <a:spLocks noGrp="1"/>
          </p:cNvSpPr>
          <p:nvPr>
            <p:ph type="dt" sz="half" idx="10"/>
          </p:nvPr>
        </p:nvSpPr>
        <p:spPr/>
        <p:txBody>
          <a:bodyPr/>
          <a:lstStyle/>
          <a:p>
            <a:fld id="{03E35446-9DAD-4904-A214-92970EC62427}" type="datetimeFigureOut">
              <a:rPr lang="zh-CN" altLang="en-US" smtClean="0"/>
              <a:t>2024/1/14</a:t>
            </a:fld>
            <a:endParaRPr lang="zh-CN" altLang="en-US"/>
          </a:p>
        </p:txBody>
      </p:sp>
      <p:sp>
        <p:nvSpPr>
          <p:cNvPr id="3" name="页脚占位符 2">
            <a:extLst>
              <a:ext uri="{FF2B5EF4-FFF2-40B4-BE49-F238E27FC236}">
                <a16:creationId xmlns:a16="http://schemas.microsoft.com/office/drawing/2014/main" id="{5A4FE42B-43B8-4E4F-95E4-1D565C36C8A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458C4D3-A3A1-405D-BC5D-C16AFBDDB094}"/>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pic>
        <p:nvPicPr>
          <p:cNvPr id="5" name="图片 4" descr="图片包含 台球桌, 赌场, 房间&#10;&#10;已生成极高可信度的说明">
            <a:extLst>
              <a:ext uri="{FF2B5EF4-FFF2-40B4-BE49-F238E27FC236}">
                <a16:creationId xmlns:a16="http://schemas.microsoft.com/office/drawing/2014/main" id="{E2520D98-C335-47E4-B49E-5A7904E61E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142" y="3660667"/>
            <a:ext cx="12192000" cy="3175000"/>
          </a:xfrm>
          <a:prstGeom prst="rect">
            <a:avLst/>
          </a:prstGeom>
        </p:spPr>
      </p:pic>
    </p:spTree>
    <p:extLst>
      <p:ext uri="{BB962C8B-B14F-4D97-AF65-F5344CB8AC3E}">
        <p14:creationId xmlns:p14="http://schemas.microsoft.com/office/powerpoint/2010/main" val="23565580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bg>
      <p:bgPr>
        <a:gradFill>
          <a:gsLst>
            <a:gs pos="0">
              <a:srgbClr val="F2F4C7"/>
            </a:gs>
            <a:gs pos="100000">
              <a:srgbClr val="C8E8D1"/>
            </a:gs>
          </a:gsLst>
          <a:lin ang="5400000" scaled="1"/>
        </a:gra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635A61B-310B-4A2E-82D4-5615E0FCCEC2}"/>
              </a:ext>
            </a:extLst>
          </p:cNvPr>
          <p:cNvSpPr>
            <a:spLocks noGrp="1"/>
          </p:cNvSpPr>
          <p:nvPr>
            <p:ph type="dt" sz="half" idx="10"/>
          </p:nvPr>
        </p:nvSpPr>
        <p:spPr/>
        <p:txBody>
          <a:bodyPr/>
          <a:lstStyle/>
          <a:p>
            <a:fld id="{03E35446-9DAD-4904-A214-92970EC62427}" type="datetimeFigureOut">
              <a:rPr lang="zh-CN" altLang="en-US" smtClean="0"/>
              <a:t>2024/1/14</a:t>
            </a:fld>
            <a:endParaRPr lang="zh-CN" altLang="en-US"/>
          </a:p>
        </p:txBody>
      </p:sp>
      <p:sp>
        <p:nvSpPr>
          <p:cNvPr id="3" name="页脚占位符 2">
            <a:extLst>
              <a:ext uri="{FF2B5EF4-FFF2-40B4-BE49-F238E27FC236}">
                <a16:creationId xmlns:a16="http://schemas.microsoft.com/office/drawing/2014/main" id="{5A4FE42B-43B8-4E4F-95E4-1D565C36C8A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458C4D3-A3A1-405D-BC5D-C16AFBDDB094}"/>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pic>
        <p:nvPicPr>
          <p:cNvPr id="5" name="图片 4" descr="图片包含 台球桌, 赌场, 房间&#10;&#10;已生成极高可信度的说明">
            <a:extLst>
              <a:ext uri="{FF2B5EF4-FFF2-40B4-BE49-F238E27FC236}">
                <a16:creationId xmlns:a16="http://schemas.microsoft.com/office/drawing/2014/main" id="{E2520D98-C335-47E4-B49E-5A7904E61E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142" y="3660667"/>
            <a:ext cx="12192000" cy="3175000"/>
          </a:xfrm>
          <a:prstGeom prst="rect">
            <a:avLst/>
          </a:prstGeom>
        </p:spPr>
      </p:pic>
      <p:sp>
        <p:nvSpPr>
          <p:cNvPr id="6" name="矩形 5">
            <a:extLst>
              <a:ext uri="{FF2B5EF4-FFF2-40B4-BE49-F238E27FC236}">
                <a16:creationId xmlns:a16="http://schemas.microsoft.com/office/drawing/2014/main" id="{BCD19654-B6A6-4CAF-8CE6-4B695779D4FD}"/>
              </a:ext>
            </a:extLst>
          </p:cNvPr>
          <p:cNvSpPr/>
          <p:nvPr userDrawn="1"/>
        </p:nvSpPr>
        <p:spPr>
          <a:xfrm>
            <a:off x="0" y="0"/>
            <a:ext cx="12192000" cy="6858000"/>
          </a:xfrm>
          <a:prstGeom prst="rect">
            <a:avLst/>
          </a:prstGeom>
          <a:solidFill>
            <a:schemeClr val="bg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6685898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A5E77CF-396E-4318-BC79-6A4280C6D3D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54BD474-DEC6-478C-BDCB-8595D40361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880EDFF4-A013-40CA-923A-75630A834E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552F6B89-24A5-43E3-B42D-9CCA63B8045F}"/>
              </a:ext>
            </a:extLst>
          </p:cNvPr>
          <p:cNvSpPr>
            <a:spLocks noGrp="1"/>
          </p:cNvSpPr>
          <p:nvPr>
            <p:ph type="dt" sz="half" idx="10"/>
          </p:nvPr>
        </p:nvSpPr>
        <p:spPr/>
        <p:txBody>
          <a:bodyPr/>
          <a:lstStyle/>
          <a:p>
            <a:fld id="{03E35446-9DAD-4904-A214-92970EC62427}" type="datetimeFigureOut">
              <a:rPr lang="zh-CN" altLang="en-US" smtClean="0"/>
              <a:t>2024/1/14</a:t>
            </a:fld>
            <a:endParaRPr lang="zh-CN" altLang="en-US"/>
          </a:p>
        </p:txBody>
      </p:sp>
      <p:sp>
        <p:nvSpPr>
          <p:cNvPr id="6" name="页脚占位符 5">
            <a:extLst>
              <a:ext uri="{FF2B5EF4-FFF2-40B4-BE49-F238E27FC236}">
                <a16:creationId xmlns:a16="http://schemas.microsoft.com/office/drawing/2014/main" id="{DA3E7C99-2161-46EE-8F19-C32C6C259CD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2F0EC34-9B82-4FD2-B157-D60B00504635}"/>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20847281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6BC21EA-3045-4F73-8F32-FF30C14D67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76E8FCA-7828-4A97-BB2A-E456D837BA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68D2994-64B3-4901-9271-E69B09FAA9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E35446-9DAD-4904-A214-92970EC62427}" type="datetimeFigureOut">
              <a:rPr lang="zh-CN" altLang="en-US" smtClean="0"/>
              <a:t>2024/1/14</a:t>
            </a:fld>
            <a:endParaRPr lang="zh-CN" altLang="en-US"/>
          </a:p>
        </p:txBody>
      </p:sp>
      <p:sp>
        <p:nvSpPr>
          <p:cNvPr id="5" name="页脚占位符 4">
            <a:extLst>
              <a:ext uri="{FF2B5EF4-FFF2-40B4-BE49-F238E27FC236}">
                <a16:creationId xmlns:a16="http://schemas.microsoft.com/office/drawing/2014/main" id="{D6EED84B-09F1-4440-86FE-CA910B0BAE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E7EB174-7BFE-4719-AE32-C4C311F779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449491-570F-44CC-ABED-5677BCFB7BDB}" type="slidenum">
              <a:rPr lang="zh-CN" altLang="en-US" smtClean="0"/>
              <a:t>‹#›</a:t>
            </a:fld>
            <a:endParaRPr lang="zh-CN" altLang="en-US"/>
          </a:p>
        </p:txBody>
      </p:sp>
      <p:pic>
        <p:nvPicPr>
          <p:cNvPr id="8" name="Picture 7" descr="A picture containing shape&#10;&#10;Description automatically generated">
            <a:extLst>
              <a:ext uri="{FF2B5EF4-FFF2-40B4-BE49-F238E27FC236}">
                <a16:creationId xmlns:a16="http://schemas.microsoft.com/office/drawing/2014/main" id="{093206D2-ED89-44E4-88EF-6DF66A9DE402}"/>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00226" y="295274"/>
            <a:ext cx="1457325" cy="1457325"/>
          </a:xfrm>
          <a:prstGeom prst="rect">
            <a:avLst/>
          </a:prstGeom>
        </p:spPr>
      </p:pic>
    </p:spTree>
    <p:extLst>
      <p:ext uri="{BB962C8B-B14F-4D97-AF65-F5344CB8AC3E}">
        <p14:creationId xmlns:p14="http://schemas.microsoft.com/office/powerpoint/2010/main" val="12966990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86" r:id="rId13"/>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7F4038-D59D-45D3-9D9C-5EDCFC71CF55}" type="datetimeFigureOut">
              <a:rPr lang="en-US" smtClean="0"/>
              <a:t>1/14/2024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84D252-0D5B-4A20-9E3C-0233EF36DE5C}" type="slidenum">
              <a:rPr lang="en-US" smtClean="0"/>
              <a:t>‹#›</a:t>
            </a:fld>
            <a:endParaRPr lang="en-US"/>
          </a:p>
        </p:txBody>
      </p:sp>
    </p:spTree>
    <p:extLst>
      <p:ext uri="{BB962C8B-B14F-4D97-AF65-F5344CB8AC3E}">
        <p14:creationId xmlns:p14="http://schemas.microsoft.com/office/powerpoint/2010/main" val="382676494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2.wav"/><Relationship Id="rId1" Type="http://schemas.openxmlformats.org/officeDocument/2006/relationships/slideLayout" Target="../slideLayouts/slideLayout20.xml"/><Relationship Id="rId5" Type="http://schemas.openxmlformats.org/officeDocument/2006/relationships/image" Target="../media/image18.png"/><Relationship Id="rId4" Type="http://schemas.openxmlformats.org/officeDocument/2006/relationships/slide" Target="slide20.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2.wav"/><Relationship Id="rId1" Type="http://schemas.openxmlformats.org/officeDocument/2006/relationships/slideLayout" Target="../slideLayouts/slideLayout20.xml"/><Relationship Id="rId5" Type="http://schemas.openxmlformats.org/officeDocument/2006/relationships/image" Target="../media/image18.png"/><Relationship Id="rId4" Type="http://schemas.openxmlformats.org/officeDocument/2006/relationships/slide" Target="slide20.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2.wav"/><Relationship Id="rId1" Type="http://schemas.openxmlformats.org/officeDocument/2006/relationships/slideLayout" Target="../slideLayouts/slideLayout20.xml"/><Relationship Id="rId5" Type="http://schemas.openxmlformats.org/officeDocument/2006/relationships/image" Target="../media/image18.png"/><Relationship Id="rId4" Type="http://schemas.openxmlformats.org/officeDocument/2006/relationships/slide" Target="slide20.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2.wav"/><Relationship Id="rId1" Type="http://schemas.openxmlformats.org/officeDocument/2006/relationships/slideLayout" Target="../slideLayouts/slideLayout20.xml"/><Relationship Id="rId5" Type="http://schemas.openxmlformats.org/officeDocument/2006/relationships/image" Target="../media/image18.png"/><Relationship Id="rId4" Type="http://schemas.openxmlformats.org/officeDocument/2006/relationships/slide" Target="slide20.xml"/></Relationships>
</file>

<file path=ppt/slides/_rels/slide18.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image" Target="../media/image17.png"/><Relationship Id="rId1" Type="http://schemas.openxmlformats.org/officeDocument/2006/relationships/slideLayout" Target="../slideLayouts/slideLayout20.xml"/><Relationship Id="rId5" Type="http://schemas.openxmlformats.org/officeDocument/2006/relationships/image" Target="../media/image1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2.jpeg"/><Relationship Id="rId7" Type="http://schemas.openxmlformats.org/officeDocument/2006/relationships/image" Target="../media/image25.png"/><Relationship Id="rId12" Type="http://schemas.openxmlformats.org/officeDocument/2006/relationships/audio" Target="../media/audio3.wav"/><Relationship Id="rId2" Type="http://schemas.openxmlformats.org/officeDocument/2006/relationships/audio" Target="../media/audio3.wav"/><Relationship Id="rId1" Type="http://schemas.openxmlformats.org/officeDocument/2006/relationships/slideLayout" Target="../slideLayouts/slideLayout13.xml"/><Relationship Id="rId6" Type="http://schemas.microsoft.com/office/2007/relationships/hdphoto" Target="../media/hdphoto1.wdp"/><Relationship Id="rId11" Type="http://schemas.openxmlformats.org/officeDocument/2006/relationships/image" Target="../media/image28.png"/><Relationship Id="rId5" Type="http://schemas.openxmlformats.org/officeDocument/2006/relationships/image" Target="../media/image24.png"/><Relationship Id="rId10" Type="http://schemas.openxmlformats.org/officeDocument/2006/relationships/image" Target="../media/image27.png"/><Relationship Id="rId4" Type="http://schemas.openxmlformats.org/officeDocument/2006/relationships/image" Target="../media/image23.png"/><Relationship Id="rId9"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39.png"/><Relationship Id="rId3" Type="http://schemas.openxmlformats.org/officeDocument/2006/relationships/image" Target="../media/image22.jpeg"/><Relationship Id="rId7" Type="http://schemas.openxmlformats.org/officeDocument/2006/relationships/image" Target="../media/image35.png"/><Relationship Id="rId12" Type="http://schemas.openxmlformats.org/officeDocument/2006/relationships/image" Target="../media/image38.png"/><Relationship Id="rId2" Type="http://schemas.openxmlformats.org/officeDocument/2006/relationships/audio" Target="../media/audio3.wav"/><Relationship Id="rId1" Type="http://schemas.openxmlformats.org/officeDocument/2006/relationships/slideLayout" Target="../slideLayouts/slideLayout7.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34.png"/><Relationship Id="rId10" Type="http://schemas.openxmlformats.org/officeDocument/2006/relationships/image" Target="../media/image37.png"/><Relationship Id="rId4" Type="http://schemas.openxmlformats.org/officeDocument/2006/relationships/image" Target="../media/image23.png"/><Relationship Id="rId9" Type="http://schemas.openxmlformats.org/officeDocument/2006/relationships/image" Target="../media/image36.gif"/><Relationship Id="rId14" Type="http://schemas.openxmlformats.org/officeDocument/2006/relationships/audio" Target="../media/audio3.wav"/></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31.jpe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3.wav"/><Relationship Id="rId7" Type="http://schemas.microsoft.com/office/2007/relationships/hdphoto" Target="../media/hdphoto1.wdp"/><Relationship Id="rId12" Type="http://schemas.openxmlformats.org/officeDocument/2006/relationships/audio" Target="../media/audio3.wav"/><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45.png"/><Relationship Id="rId5" Type="http://schemas.openxmlformats.org/officeDocument/2006/relationships/image" Target="../media/image23.png"/><Relationship Id="rId10" Type="http://schemas.openxmlformats.org/officeDocument/2006/relationships/image" Target="../media/image26.png"/><Relationship Id="rId4" Type="http://schemas.openxmlformats.org/officeDocument/2006/relationships/image" Target="../media/image22.jpeg"/><Relationship Id="rId9" Type="http://schemas.microsoft.com/office/2007/relationships/hdphoto" Target="../media/hdphoto6.wdp"/></Relationships>
</file>

<file path=ppt/slides/_rels/slide29.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audio" Target="../media/audio3.wav"/><Relationship Id="rId3" Type="http://schemas.openxmlformats.org/officeDocument/2006/relationships/audio" Target="../media/audio3.wav"/><Relationship Id="rId7" Type="http://schemas.openxmlformats.org/officeDocument/2006/relationships/image" Target="../media/image46.png"/><Relationship Id="rId12" Type="http://schemas.openxmlformats.org/officeDocument/2006/relationships/audio" Target="../media/audio4.wav"/><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50.gif"/><Relationship Id="rId5" Type="http://schemas.openxmlformats.org/officeDocument/2006/relationships/image" Target="../media/image23.png"/><Relationship Id="rId10" Type="http://schemas.openxmlformats.org/officeDocument/2006/relationships/image" Target="../media/image49.png"/><Relationship Id="rId4" Type="http://schemas.openxmlformats.org/officeDocument/2006/relationships/image" Target="../media/image22.jpeg"/><Relationship Id="rId9"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audio" Target="../media/audio3.wav"/><Relationship Id="rId3" Type="http://schemas.openxmlformats.org/officeDocument/2006/relationships/audio" Target="../media/audio3.wav"/><Relationship Id="rId7" Type="http://schemas.openxmlformats.org/officeDocument/2006/relationships/image" Target="../media/image51.png"/><Relationship Id="rId12" Type="http://schemas.openxmlformats.org/officeDocument/2006/relationships/audio" Target="../media/audio6.wav"/><Relationship Id="rId2" Type="http://schemas.openxmlformats.org/officeDocument/2006/relationships/audio" Target="../media/audio6.wav"/><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54.png"/><Relationship Id="rId5" Type="http://schemas.openxmlformats.org/officeDocument/2006/relationships/image" Target="../media/image23.png"/><Relationship Id="rId10" Type="http://schemas.microsoft.com/office/2007/relationships/hdphoto" Target="../media/hdphoto7.wdp"/><Relationship Id="rId4" Type="http://schemas.openxmlformats.org/officeDocument/2006/relationships/image" Target="../media/image22.jpeg"/><Relationship Id="rId9"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CF39C0-2B84-4516-B6F8-385537E3C9C4}"/>
              </a:ext>
            </a:extLst>
          </p:cNvPr>
          <p:cNvPicPr>
            <a:picLocks noChangeAspect="1"/>
          </p:cNvPicPr>
          <p:nvPr/>
        </p:nvPicPr>
        <p:blipFill>
          <a:blip r:embed="rId3"/>
          <a:stretch>
            <a:fillRect/>
          </a:stretch>
        </p:blipFill>
        <p:spPr>
          <a:xfrm>
            <a:off x="5114925" y="0"/>
            <a:ext cx="7077075" cy="6857839"/>
          </a:xfrm>
          <a:prstGeom prst="rect">
            <a:avLst/>
          </a:prstGeom>
        </p:spPr>
      </p:pic>
      <p:pic>
        <p:nvPicPr>
          <p:cNvPr id="6" name="Picture 5">
            <a:extLst>
              <a:ext uri="{FF2B5EF4-FFF2-40B4-BE49-F238E27FC236}">
                <a16:creationId xmlns:a16="http://schemas.microsoft.com/office/drawing/2014/main" id="{9A9DFC99-675A-4B41-B088-3903F56E7962}"/>
              </a:ext>
            </a:extLst>
          </p:cNvPr>
          <p:cNvPicPr>
            <a:picLocks noChangeAspect="1"/>
          </p:cNvPicPr>
          <p:nvPr/>
        </p:nvPicPr>
        <p:blipFill>
          <a:blip r:embed="rId4"/>
          <a:stretch>
            <a:fillRect/>
          </a:stretch>
        </p:blipFill>
        <p:spPr>
          <a:xfrm>
            <a:off x="1206475" y="949306"/>
            <a:ext cx="3511600" cy="3359187"/>
          </a:xfrm>
          <a:prstGeom prst="rect">
            <a:avLst/>
          </a:prstGeom>
        </p:spPr>
      </p:pic>
    </p:spTree>
    <p:extLst>
      <p:ext uri="{BB962C8B-B14F-4D97-AF65-F5344CB8AC3E}">
        <p14:creationId xmlns:p14="http://schemas.microsoft.com/office/powerpoint/2010/main" val="3435078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2627BDD-2FDE-4AC2-B2E5-BBE6FF43C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1864" y="0"/>
            <a:ext cx="5064344" cy="1560136"/>
          </a:xfrm>
          <a:prstGeom prst="rect">
            <a:avLst/>
          </a:prstGeom>
        </p:spPr>
      </p:pic>
      <p:sp>
        <p:nvSpPr>
          <p:cNvPr id="7" name="文本框 6">
            <a:extLst>
              <a:ext uri="{FF2B5EF4-FFF2-40B4-BE49-F238E27FC236}">
                <a16:creationId xmlns:a16="http://schemas.microsoft.com/office/drawing/2014/main" id="{AAC70EFB-ECD5-4258-A087-C521C2D81654}"/>
              </a:ext>
            </a:extLst>
          </p:cNvPr>
          <p:cNvSpPr txBox="1"/>
          <p:nvPr/>
        </p:nvSpPr>
        <p:spPr>
          <a:xfrm>
            <a:off x="2018972" y="295257"/>
            <a:ext cx="324671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Giải</a:t>
            </a:r>
            <a:r>
              <a:rPr lang="en-US" altLang="zh-CN"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lang="en-US" altLang="zh-CN"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nghĩa</a:t>
            </a:r>
            <a:r>
              <a:rPr lang="en-US" altLang="zh-CN"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lang="en-US" altLang="zh-CN"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từ</a:t>
            </a:r>
            <a:r>
              <a:rPr lang="en-US" altLang="zh-CN"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endParaRPr>
          </a:p>
        </p:txBody>
      </p:sp>
      <p:sp>
        <p:nvSpPr>
          <p:cNvPr id="8" name="Rectangle 7">
            <a:extLst>
              <a:ext uri="{FF2B5EF4-FFF2-40B4-BE49-F238E27FC236}">
                <a16:creationId xmlns:a16="http://schemas.microsoft.com/office/drawing/2014/main" id="{0DC0A112-B915-4456-9CD6-670C97D0500C}"/>
              </a:ext>
            </a:extLst>
          </p:cNvPr>
          <p:cNvSpPr/>
          <p:nvPr/>
        </p:nvSpPr>
        <p:spPr>
          <a:xfrm>
            <a:off x="714376" y="1773946"/>
            <a:ext cx="2060356" cy="905056"/>
          </a:xfrm>
          <a:prstGeom prst="rect">
            <a:avLst/>
          </a:prstGeom>
        </p:spPr>
        <p:txBody>
          <a:bodyPr wrap="square">
            <a:spAutoFit/>
          </a:bodyPr>
          <a:lstStyle/>
          <a:p>
            <a:pPr marL="44450" lvl="0">
              <a:lnSpc>
                <a:spcPct val="150000"/>
              </a:lnSpc>
              <a:defRPr/>
            </a:pPr>
            <a:r>
              <a:rPr lang="en-US" sz="4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Duy</a:t>
            </a:r>
            <a:r>
              <a:rPr lang="en-US"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trì</a:t>
            </a:r>
            <a:r>
              <a:rPr lang="en-US"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991096AA-08B9-DF21-BAF6-C6E904F2661C}"/>
              </a:ext>
            </a:extLst>
          </p:cNvPr>
          <p:cNvSpPr txBox="1"/>
          <p:nvPr/>
        </p:nvSpPr>
        <p:spPr>
          <a:xfrm>
            <a:off x="2833853" y="1964217"/>
            <a:ext cx="8958754" cy="1365182"/>
          </a:xfrm>
          <a:prstGeom prst="rect">
            <a:avLst/>
          </a:prstGeom>
          <a:noFill/>
        </p:spPr>
        <p:txBody>
          <a:bodyPr wrap="square">
            <a:spAutoFit/>
          </a:bodyPr>
          <a:lstStyle/>
          <a:p>
            <a:pPr indent="34925" algn="just">
              <a:lnSpc>
                <a:spcPct val="107000"/>
              </a:lnSpc>
              <a:spcAft>
                <a:spcPts val="800"/>
              </a:spcAft>
            </a:pPr>
            <a:r>
              <a:rPr lang="en-US" sz="4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giữ</a:t>
            </a:r>
            <a:r>
              <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tục</a:t>
            </a:r>
            <a:r>
              <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tồn</a:t>
            </a:r>
            <a:r>
              <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cũ</a:t>
            </a:r>
            <a:r>
              <a:rPr lang="en-US" sz="1800" i="1" dirty="0">
                <a:effectLst/>
                <a:latin typeface="Calibri" panose="020F0502020204030204" pitchFamily="34"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286354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ircle(in)">
                                      <p:cBhvr>
                                        <p:cTn id="2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70C758-6E31-4C4C-A90C-99E77CB59341}"/>
              </a:ext>
            </a:extLst>
          </p:cNvPr>
          <p:cNvSpPr txBox="1"/>
          <p:nvPr/>
        </p:nvSpPr>
        <p:spPr>
          <a:xfrm>
            <a:off x="523875" y="1152525"/>
            <a:ext cx="11344275" cy="42005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a:ea typeface="微软雅黑"/>
              <a:cs typeface="+mn-cs"/>
            </a:endParaRPr>
          </a:p>
        </p:txBody>
      </p:sp>
      <p:grpSp>
        <p:nvGrpSpPr>
          <p:cNvPr id="11" name="Group 10">
            <a:extLst>
              <a:ext uri="{FF2B5EF4-FFF2-40B4-BE49-F238E27FC236}">
                <a16:creationId xmlns:a16="http://schemas.microsoft.com/office/drawing/2014/main" id="{D76E98CF-C4BF-40E3-9B88-F8A36A26881E}"/>
              </a:ext>
            </a:extLst>
          </p:cNvPr>
          <p:cNvGrpSpPr/>
          <p:nvPr/>
        </p:nvGrpSpPr>
        <p:grpSpPr>
          <a:xfrm>
            <a:off x="-274911" y="0"/>
            <a:ext cx="9667875" cy="6934200"/>
            <a:chOff x="1933575" y="1171576"/>
            <a:chExt cx="9067800" cy="5553074"/>
          </a:xfrm>
        </p:grpSpPr>
        <p:pic>
          <p:nvPicPr>
            <p:cNvPr id="14" name="Picture 13">
              <a:extLst>
                <a:ext uri="{FF2B5EF4-FFF2-40B4-BE49-F238E27FC236}">
                  <a16:creationId xmlns:a16="http://schemas.microsoft.com/office/drawing/2014/main" id="{C48C5F0D-8879-4661-BD5F-381360A8D317}"/>
                </a:ext>
              </a:extLst>
            </p:cNvPr>
            <p:cNvPicPr>
              <a:picLocks noChangeAspect="1"/>
            </p:cNvPicPr>
            <p:nvPr/>
          </p:nvPicPr>
          <p:blipFill>
            <a:blip r:embed="rId4"/>
            <a:stretch>
              <a:fillRect/>
            </a:stretch>
          </p:blipFill>
          <p:spPr>
            <a:xfrm>
              <a:off x="1933575" y="1181100"/>
              <a:ext cx="9067800" cy="5543550"/>
            </a:xfrm>
            <a:prstGeom prst="rect">
              <a:avLst/>
            </a:prstGeom>
            <a:ln>
              <a:noFill/>
            </a:ln>
            <a:effectLst>
              <a:softEdge rad="112500"/>
            </a:effectLst>
          </p:spPr>
        </p:pic>
        <p:pic>
          <p:nvPicPr>
            <p:cNvPr id="15" name="Picture 14">
              <a:extLst>
                <a:ext uri="{FF2B5EF4-FFF2-40B4-BE49-F238E27FC236}">
                  <a16:creationId xmlns:a16="http://schemas.microsoft.com/office/drawing/2014/main" id="{A2055231-3908-45D3-BC1B-7E63AF53F353}"/>
                </a:ext>
              </a:extLst>
            </p:cNvPr>
            <p:cNvPicPr>
              <a:picLocks noChangeAspect="1"/>
            </p:cNvPicPr>
            <p:nvPr/>
          </p:nvPicPr>
          <p:blipFill>
            <a:blip r:embed="rId5"/>
            <a:stretch>
              <a:fillRect/>
            </a:stretch>
          </p:blipFill>
          <p:spPr>
            <a:xfrm>
              <a:off x="1933575" y="1171576"/>
              <a:ext cx="6600826" cy="2524124"/>
            </a:xfrm>
            <a:prstGeom prst="rect">
              <a:avLst/>
            </a:prstGeom>
            <a:ln>
              <a:noFill/>
            </a:ln>
            <a:effectLst>
              <a:softEdge rad="112500"/>
            </a:effectLst>
          </p:spPr>
        </p:pic>
      </p:grpSp>
      <p:pic>
        <p:nvPicPr>
          <p:cNvPr id="16" name="Picture 15">
            <a:extLst>
              <a:ext uri="{FF2B5EF4-FFF2-40B4-BE49-F238E27FC236}">
                <a16:creationId xmlns:a16="http://schemas.microsoft.com/office/drawing/2014/main" id="{457A9485-BC87-43E6-90FF-58047C38C8C4}"/>
              </a:ext>
            </a:extLst>
          </p:cNvPr>
          <p:cNvPicPr>
            <a:picLocks noChangeAspect="1"/>
          </p:cNvPicPr>
          <p:nvPr/>
        </p:nvPicPr>
        <p:blipFill>
          <a:blip r:embed="rId6"/>
          <a:stretch>
            <a:fillRect/>
          </a:stretch>
        </p:blipFill>
        <p:spPr>
          <a:xfrm>
            <a:off x="4130832" y="-305301"/>
            <a:ext cx="3955642" cy="1777912"/>
          </a:xfrm>
          <a:prstGeom prst="rect">
            <a:avLst/>
          </a:prstGeom>
        </p:spPr>
      </p:pic>
      <p:sp>
        <p:nvSpPr>
          <p:cNvPr id="5" name="TextBox 4">
            <a:extLst>
              <a:ext uri="{FF2B5EF4-FFF2-40B4-BE49-F238E27FC236}">
                <a16:creationId xmlns:a16="http://schemas.microsoft.com/office/drawing/2014/main" id="{8446022D-A4B7-4998-A96D-0F6554DC049C}"/>
              </a:ext>
            </a:extLst>
          </p:cNvPr>
          <p:cNvSpPr txBox="1"/>
          <p:nvPr/>
        </p:nvSpPr>
        <p:spPr>
          <a:xfrm>
            <a:off x="438151" y="1005709"/>
            <a:ext cx="11382374" cy="6093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Bầu trời bao quanh Trái Đất và cung cấp không khí cho con người, loài vật và cây cối. Vì vậy, giữ bầu trời được trong lành chính là góp phần duy trì sự sống cho muôn loài.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a:t>
            </a:r>
            <a:r>
              <a:rPr kumimoji="0" lang="vi-VN" sz="3000" b="1" i="1"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 điển bách khoa toàn thư đầu tiên của tôi</a:t>
            </a: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7" name="Oval 16">
            <a:extLst>
              <a:ext uri="{FF2B5EF4-FFF2-40B4-BE49-F238E27FC236}">
                <a16:creationId xmlns:a16="http://schemas.microsoft.com/office/drawing/2014/main" id="{89BFB8D2-636E-4350-A69A-40130C7AC0A1}"/>
              </a:ext>
            </a:extLst>
          </p:cNvPr>
          <p:cNvSpPr/>
          <p:nvPr/>
        </p:nvSpPr>
        <p:spPr>
          <a:xfrm>
            <a:off x="211484" y="1067633"/>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等线"/>
                <a:ea typeface="微软雅黑"/>
                <a:cs typeface="+mn-cs"/>
              </a:rPr>
              <a:t>1</a:t>
            </a:r>
          </a:p>
        </p:txBody>
      </p:sp>
      <p:sp>
        <p:nvSpPr>
          <p:cNvPr id="18" name="Oval 17">
            <a:extLst>
              <a:ext uri="{FF2B5EF4-FFF2-40B4-BE49-F238E27FC236}">
                <a16:creationId xmlns:a16="http://schemas.microsoft.com/office/drawing/2014/main" id="{48BCD09C-EFE0-45B4-A1A8-6E0BBA24BDAC}"/>
              </a:ext>
            </a:extLst>
          </p:cNvPr>
          <p:cNvSpPr/>
          <p:nvPr/>
        </p:nvSpPr>
        <p:spPr>
          <a:xfrm>
            <a:off x="135941" y="2924022"/>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等线"/>
                <a:ea typeface="微软雅黑"/>
                <a:cs typeface="+mn-cs"/>
              </a:rPr>
              <a:t>2</a:t>
            </a:r>
          </a:p>
        </p:txBody>
      </p:sp>
      <p:sp>
        <p:nvSpPr>
          <p:cNvPr id="19" name="Oval 18">
            <a:extLst>
              <a:ext uri="{FF2B5EF4-FFF2-40B4-BE49-F238E27FC236}">
                <a16:creationId xmlns:a16="http://schemas.microsoft.com/office/drawing/2014/main" id="{06A24384-E380-4C36-860D-C3A8A96DF692}"/>
              </a:ext>
            </a:extLst>
          </p:cNvPr>
          <p:cNvSpPr/>
          <p:nvPr/>
        </p:nvSpPr>
        <p:spPr>
          <a:xfrm>
            <a:off x="116891" y="5136450"/>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等线"/>
                <a:ea typeface="微软雅黑"/>
                <a:cs typeface="+mn-cs"/>
              </a:rPr>
              <a:t>3</a:t>
            </a:r>
          </a:p>
        </p:txBody>
      </p:sp>
      <p:grpSp>
        <p:nvGrpSpPr>
          <p:cNvPr id="8" name="组合 5">
            <a:extLst>
              <a:ext uri="{FF2B5EF4-FFF2-40B4-BE49-F238E27FC236}">
                <a16:creationId xmlns:a16="http://schemas.microsoft.com/office/drawing/2014/main" id="{ABA3BD22-D5E1-702B-856A-175454B918B5}"/>
              </a:ext>
            </a:extLst>
          </p:cNvPr>
          <p:cNvGrpSpPr/>
          <p:nvPr/>
        </p:nvGrpSpPr>
        <p:grpSpPr>
          <a:xfrm>
            <a:off x="129965" y="-157655"/>
            <a:ext cx="3725360" cy="957872"/>
            <a:chOff x="3010551" y="4334354"/>
            <a:chExt cx="6278592" cy="1214046"/>
          </a:xfrm>
        </p:grpSpPr>
        <p:sp>
          <p:nvSpPr>
            <p:cNvPr id="9" name="矩形 15">
              <a:extLst>
                <a:ext uri="{FF2B5EF4-FFF2-40B4-BE49-F238E27FC236}">
                  <a16:creationId xmlns:a16="http://schemas.microsoft.com/office/drawing/2014/main" id="{D49B86E7-EF1B-6EFE-3949-7F95D5F2E7F1}"/>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0" name="矩形 17">
              <a:extLst>
                <a:ext uri="{FF2B5EF4-FFF2-40B4-BE49-F238E27FC236}">
                  <a16:creationId xmlns:a16="http://schemas.microsoft.com/office/drawing/2014/main" id="{0BB5948D-A8D9-0A10-2B0E-4726CA7D75BD}"/>
                </a:ext>
              </a:extLst>
            </p:cNvPr>
            <p:cNvSpPr/>
            <p:nvPr/>
          </p:nvSpPr>
          <p:spPr>
            <a:xfrm>
              <a:off x="3034667" y="4543332"/>
              <a:ext cx="6240639"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2" name="矩形 19">
              <a:extLst>
                <a:ext uri="{FF2B5EF4-FFF2-40B4-BE49-F238E27FC236}">
                  <a16:creationId xmlns:a16="http://schemas.microsoft.com/office/drawing/2014/main" id="{B04F5FDF-B903-B91A-06DD-71A95C13A170}"/>
                </a:ext>
              </a:extLst>
            </p:cNvPr>
            <p:cNvSpPr/>
            <p:nvPr/>
          </p:nvSpPr>
          <p:spPr>
            <a:xfrm>
              <a:off x="3010551" y="4334354"/>
              <a:ext cx="6247871" cy="93759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Đọc</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trong</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nhóm</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grpSp>
      <p:grpSp>
        <p:nvGrpSpPr>
          <p:cNvPr id="13" name="组合 5">
            <a:extLst>
              <a:ext uri="{FF2B5EF4-FFF2-40B4-BE49-F238E27FC236}">
                <a16:creationId xmlns:a16="http://schemas.microsoft.com/office/drawing/2014/main" id="{9A0EA0BC-2FCD-1899-643F-3E54FD1BD21F}"/>
              </a:ext>
            </a:extLst>
          </p:cNvPr>
          <p:cNvGrpSpPr/>
          <p:nvPr/>
        </p:nvGrpSpPr>
        <p:grpSpPr>
          <a:xfrm>
            <a:off x="0" y="-162910"/>
            <a:ext cx="4321166" cy="910575"/>
            <a:chOff x="2534663" y="4134536"/>
            <a:chExt cx="7282743" cy="1154100"/>
          </a:xfrm>
        </p:grpSpPr>
        <p:sp>
          <p:nvSpPr>
            <p:cNvPr id="20" name="矩形 15">
              <a:extLst>
                <a:ext uri="{FF2B5EF4-FFF2-40B4-BE49-F238E27FC236}">
                  <a16:creationId xmlns:a16="http://schemas.microsoft.com/office/drawing/2014/main" id="{D3CA5C38-3C3D-EA43-6615-EAB70C14C8FB}"/>
                </a:ext>
              </a:extLst>
            </p:cNvPr>
            <p:cNvSpPr/>
            <p:nvPr/>
          </p:nvSpPr>
          <p:spPr>
            <a:xfrm>
              <a:off x="2889078" y="4546125"/>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1" name="矩形 17">
              <a:extLst>
                <a:ext uri="{FF2B5EF4-FFF2-40B4-BE49-F238E27FC236}">
                  <a16:creationId xmlns:a16="http://schemas.microsoft.com/office/drawing/2014/main" id="{F82170C5-E2F0-C646-E577-335A329B2A75}"/>
                </a:ext>
              </a:extLst>
            </p:cNvPr>
            <p:cNvSpPr/>
            <p:nvPr/>
          </p:nvSpPr>
          <p:spPr>
            <a:xfrm>
              <a:off x="2768961" y="4341013"/>
              <a:ext cx="6240640"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2" name="矩形 19">
              <a:extLst>
                <a:ext uri="{FF2B5EF4-FFF2-40B4-BE49-F238E27FC236}">
                  <a16:creationId xmlns:a16="http://schemas.microsoft.com/office/drawing/2014/main" id="{20A11331-3A5E-0E11-7A98-5B159B7CFD8E}"/>
                </a:ext>
              </a:extLst>
            </p:cNvPr>
            <p:cNvSpPr/>
            <p:nvPr/>
          </p:nvSpPr>
          <p:spPr>
            <a:xfrm>
              <a:off x="2534663" y="4134536"/>
              <a:ext cx="7282743" cy="941089"/>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3200" b="1" dirty="0" err="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Thi</a:t>
              </a:r>
              <a:r>
                <a:rPr lang="en-US" altLang="zh-CN" sz="32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đọc</a:t>
              </a:r>
              <a:r>
                <a:rPr lang="en-US" altLang="zh-CN" sz="32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giữa</a:t>
              </a:r>
              <a:r>
                <a:rPr lang="en-US" altLang="zh-CN" sz="32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các</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nhóm</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grpSp>
    </p:spTree>
    <p:extLst>
      <p:ext uri="{BB962C8B-B14F-4D97-AF65-F5344CB8AC3E}">
        <p14:creationId xmlns:p14="http://schemas.microsoft.com/office/powerpoint/2010/main" val="33995072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subTnLst>
                                    <p:audio>
                                      <p:cMediaNode>
                                        <p:cTn display="0" masterRel="sameClick">
                                          <p:stCondLst>
                                            <p:cond evt="begin" delay="0">
                                              <p:tn val="12"/>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70C758-6E31-4C4C-A90C-99E77CB59341}"/>
              </a:ext>
            </a:extLst>
          </p:cNvPr>
          <p:cNvSpPr txBox="1"/>
          <p:nvPr/>
        </p:nvSpPr>
        <p:spPr>
          <a:xfrm>
            <a:off x="523875" y="1152525"/>
            <a:ext cx="11344275" cy="42005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a:ea typeface="微软雅黑"/>
              <a:cs typeface="+mn-cs"/>
            </a:endParaRPr>
          </a:p>
        </p:txBody>
      </p:sp>
      <p:grpSp>
        <p:nvGrpSpPr>
          <p:cNvPr id="11" name="Group 10">
            <a:extLst>
              <a:ext uri="{FF2B5EF4-FFF2-40B4-BE49-F238E27FC236}">
                <a16:creationId xmlns:a16="http://schemas.microsoft.com/office/drawing/2014/main" id="{D76E98CF-C4BF-40E3-9B88-F8A36A26881E}"/>
              </a:ext>
            </a:extLst>
          </p:cNvPr>
          <p:cNvGrpSpPr/>
          <p:nvPr/>
        </p:nvGrpSpPr>
        <p:grpSpPr>
          <a:xfrm>
            <a:off x="-85725" y="0"/>
            <a:ext cx="9667875" cy="6934200"/>
            <a:chOff x="1933575" y="1171576"/>
            <a:chExt cx="9067800" cy="5553074"/>
          </a:xfrm>
        </p:grpSpPr>
        <p:pic>
          <p:nvPicPr>
            <p:cNvPr id="14" name="Picture 13">
              <a:extLst>
                <a:ext uri="{FF2B5EF4-FFF2-40B4-BE49-F238E27FC236}">
                  <a16:creationId xmlns:a16="http://schemas.microsoft.com/office/drawing/2014/main" id="{C48C5F0D-8879-4661-BD5F-381360A8D317}"/>
                </a:ext>
              </a:extLst>
            </p:cNvPr>
            <p:cNvPicPr>
              <a:picLocks noChangeAspect="1"/>
            </p:cNvPicPr>
            <p:nvPr/>
          </p:nvPicPr>
          <p:blipFill>
            <a:blip r:embed="rId4"/>
            <a:stretch>
              <a:fillRect/>
            </a:stretch>
          </p:blipFill>
          <p:spPr>
            <a:xfrm>
              <a:off x="1933575" y="1181100"/>
              <a:ext cx="9067800" cy="5543550"/>
            </a:xfrm>
            <a:prstGeom prst="rect">
              <a:avLst/>
            </a:prstGeom>
            <a:ln>
              <a:noFill/>
            </a:ln>
            <a:effectLst>
              <a:softEdge rad="112500"/>
            </a:effectLst>
          </p:spPr>
        </p:pic>
        <p:pic>
          <p:nvPicPr>
            <p:cNvPr id="15" name="Picture 14">
              <a:extLst>
                <a:ext uri="{FF2B5EF4-FFF2-40B4-BE49-F238E27FC236}">
                  <a16:creationId xmlns:a16="http://schemas.microsoft.com/office/drawing/2014/main" id="{A2055231-3908-45D3-BC1B-7E63AF53F353}"/>
                </a:ext>
              </a:extLst>
            </p:cNvPr>
            <p:cNvPicPr>
              <a:picLocks noChangeAspect="1"/>
            </p:cNvPicPr>
            <p:nvPr/>
          </p:nvPicPr>
          <p:blipFill>
            <a:blip r:embed="rId5"/>
            <a:stretch>
              <a:fillRect/>
            </a:stretch>
          </p:blipFill>
          <p:spPr>
            <a:xfrm>
              <a:off x="1933575" y="1171576"/>
              <a:ext cx="6600826" cy="2524124"/>
            </a:xfrm>
            <a:prstGeom prst="rect">
              <a:avLst/>
            </a:prstGeom>
            <a:ln>
              <a:noFill/>
            </a:ln>
            <a:effectLst>
              <a:softEdge rad="112500"/>
            </a:effectLst>
          </p:spPr>
        </p:pic>
      </p:grpSp>
      <p:pic>
        <p:nvPicPr>
          <p:cNvPr id="16" name="Picture 15">
            <a:extLst>
              <a:ext uri="{FF2B5EF4-FFF2-40B4-BE49-F238E27FC236}">
                <a16:creationId xmlns:a16="http://schemas.microsoft.com/office/drawing/2014/main" id="{457A9485-BC87-43E6-90FF-58047C38C8C4}"/>
              </a:ext>
            </a:extLst>
          </p:cNvPr>
          <p:cNvPicPr>
            <a:picLocks noChangeAspect="1"/>
          </p:cNvPicPr>
          <p:nvPr/>
        </p:nvPicPr>
        <p:blipFill>
          <a:blip r:embed="rId6"/>
          <a:stretch>
            <a:fillRect/>
          </a:stretch>
        </p:blipFill>
        <p:spPr>
          <a:xfrm>
            <a:off x="4115067" y="-116116"/>
            <a:ext cx="3955642" cy="1777912"/>
          </a:xfrm>
          <a:prstGeom prst="rect">
            <a:avLst/>
          </a:prstGeom>
        </p:spPr>
      </p:pic>
      <p:sp>
        <p:nvSpPr>
          <p:cNvPr id="5" name="TextBox 4">
            <a:extLst>
              <a:ext uri="{FF2B5EF4-FFF2-40B4-BE49-F238E27FC236}">
                <a16:creationId xmlns:a16="http://schemas.microsoft.com/office/drawing/2014/main" id="{8446022D-A4B7-4998-A96D-0F6554DC049C}"/>
              </a:ext>
            </a:extLst>
          </p:cNvPr>
          <p:cNvSpPr txBox="1"/>
          <p:nvPr/>
        </p:nvSpPr>
        <p:spPr>
          <a:xfrm>
            <a:off x="406620" y="1068771"/>
            <a:ext cx="11382374" cy="6093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Bầu trời bao quanh Trái Đất và cung cấp không khí cho con người, loài vật và cây cối. Vì vậy, giữ bầu trời được trong lành chính là góp phần duy trì sự sống cho muôn loài.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a:t>
            </a:r>
            <a:r>
              <a:rPr kumimoji="0" lang="vi-VN" sz="3000" b="1" i="1"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 điển bách khoa toàn thư đầu tiên của tôi</a:t>
            </a: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2" name="组合 5">
            <a:extLst>
              <a:ext uri="{FF2B5EF4-FFF2-40B4-BE49-F238E27FC236}">
                <a16:creationId xmlns:a16="http://schemas.microsoft.com/office/drawing/2014/main" id="{0C2BE53D-7197-9435-910F-8378827C05AC}"/>
              </a:ext>
            </a:extLst>
          </p:cNvPr>
          <p:cNvGrpSpPr/>
          <p:nvPr/>
        </p:nvGrpSpPr>
        <p:grpSpPr>
          <a:xfrm>
            <a:off x="145731" y="0"/>
            <a:ext cx="2392517" cy="957872"/>
            <a:chOff x="3010551" y="4334354"/>
            <a:chExt cx="6278592" cy="1214046"/>
          </a:xfrm>
        </p:grpSpPr>
        <p:sp>
          <p:nvSpPr>
            <p:cNvPr id="4" name="矩形 15">
              <a:extLst>
                <a:ext uri="{FF2B5EF4-FFF2-40B4-BE49-F238E27FC236}">
                  <a16:creationId xmlns:a16="http://schemas.microsoft.com/office/drawing/2014/main" id="{A7549457-3CF6-BFA1-85DB-05BC67E678B2}"/>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6" name="矩形 17">
              <a:extLst>
                <a:ext uri="{FF2B5EF4-FFF2-40B4-BE49-F238E27FC236}">
                  <a16:creationId xmlns:a16="http://schemas.microsoft.com/office/drawing/2014/main" id="{B0506203-F77B-D868-89F3-BE62B2163F26}"/>
                </a:ext>
              </a:extLst>
            </p:cNvPr>
            <p:cNvSpPr/>
            <p:nvPr/>
          </p:nvSpPr>
          <p:spPr>
            <a:xfrm>
              <a:off x="3034667" y="4543332"/>
              <a:ext cx="6240639"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7" name="矩形 19">
              <a:extLst>
                <a:ext uri="{FF2B5EF4-FFF2-40B4-BE49-F238E27FC236}">
                  <a16:creationId xmlns:a16="http://schemas.microsoft.com/office/drawing/2014/main" id="{82CA9D22-31A1-9CAA-614E-F00B212FF2DF}"/>
                </a:ext>
              </a:extLst>
            </p:cNvPr>
            <p:cNvSpPr/>
            <p:nvPr/>
          </p:nvSpPr>
          <p:spPr>
            <a:xfrm>
              <a:off x="3010551" y="4334354"/>
              <a:ext cx="6247871" cy="93759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Đọc</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cả</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bài</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grpSp>
    </p:spTree>
    <p:extLst>
      <p:ext uri="{BB962C8B-B14F-4D97-AF65-F5344CB8AC3E}">
        <p14:creationId xmlns:p14="http://schemas.microsoft.com/office/powerpoint/2010/main" val="23806796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0871ADD3-0095-4484-BD35-692EBAD1C8FC}"/>
              </a:ext>
            </a:extLst>
          </p:cNvPr>
          <p:cNvGrpSpPr/>
          <p:nvPr/>
        </p:nvGrpSpPr>
        <p:grpSpPr>
          <a:xfrm>
            <a:off x="1044908" y="1223239"/>
            <a:ext cx="10415966" cy="5133549"/>
            <a:chOff x="76504" y="514663"/>
            <a:chExt cx="7485060" cy="5687287"/>
          </a:xfrm>
          <a:solidFill>
            <a:schemeClr val="bg1"/>
          </a:solidFill>
        </p:grpSpPr>
        <p:sp>
          <p:nvSpPr>
            <p:cNvPr id="18" name="Rectangle: Rounded Corners 17">
              <a:extLst>
                <a:ext uri="{FF2B5EF4-FFF2-40B4-BE49-F238E27FC236}">
                  <a16:creationId xmlns:a16="http://schemas.microsoft.com/office/drawing/2014/main" id="{EB43F8FB-C92A-4934-8A52-85BD18CD3F88}"/>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Rounded Corners 18">
              <a:extLst>
                <a:ext uri="{FF2B5EF4-FFF2-40B4-BE49-F238E27FC236}">
                  <a16:creationId xmlns:a16="http://schemas.microsoft.com/office/drawing/2014/main" id="{F5FF6E6C-D88D-4E93-88A6-B18C033B6FA7}"/>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Rounded Corners 19">
              <a:extLst>
                <a:ext uri="{FF2B5EF4-FFF2-40B4-BE49-F238E27FC236}">
                  <a16:creationId xmlns:a16="http://schemas.microsoft.com/office/drawing/2014/main" id="{AF1729D8-6986-4919-B74D-E7C7501F0959}"/>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Rounded Corners 20">
              <a:extLst>
                <a:ext uri="{FF2B5EF4-FFF2-40B4-BE49-F238E27FC236}">
                  <a16:creationId xmlns:a16="http://schemas.microsoft.com/office/drawing/2014/main" id="{FBFF7433-A937-4399-BA73-0FC3C774F93B}"/>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2" name="Content Placeholder 2">
            <a:extLst>
              <a:ext uri="{FF2B5EF4-FFF2-40B4-BE49-F238E27FC236}">
                <a16:creationId xmlns:a16="http://schemas.microsoft.com/office/drawing/2014/main" id="{AA0BBF56-40D5-4ADB-A020-884E638F5ED2}"/>
              </a:ext>
            </a:extLst>
          </p:cNvPr>
          <p:cNvSpPr txBox="1">
            <a:spLocks/>
          </p:cNvSpPr>
          <p:nvPr/>
        </p:nvSpPr>
        <p:spPr>
          <a:xfrm>
            <a:off x="1881707" y="1988763"/>
            <a:ext cx="8994268" cy="506758"/>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r>
              <a:rPr lang="vi-VN" sz="3200" b="1" dirty="0">
                <a:latin typeface="Times New Roman" panose="02020603050405020304" pitchFamily="18" charset="0"/>
                <a:ea typeface="Arial-Rounded" panose="020B0500000000000000" pitchFamily="34" charset="0"/>
                <a:cs typeface="Times New Roman" panose="02020603050405020304" pitchFamily="18" charset="0"/>
              </a:rPr>
              <a:t>Nhìn lên bầu trời, có thể thấy những gì?</a:t>
            </a:r>
          </a:p>
        </p:txBody>
      </p:sp>
      <p:sp>
        <p:nvSpPr>
          <p:cNvPr id="23" name="Content Placeholder 2">
            <a:extLst>
              <a:ext uri="{FF2B5EF4-FFF2-40B4-BE49-F238E27FC236}">
                <a16:creationId xmlns:a16="http://schemas.microsoft.com/office/drawing/2014/main" id="{13B79FA4-40D1-4123-8C91-BA333BDC7C79}"/>
              </a:ext>
            </a:extLst>
          </p:cNvPr>
          <p:cNvSpPr txBox="1">
            <a:spLocks/>
          </p:cNvSpPr>
          <p:nvPr/>
        </p:nvSpPr>
        <p:spPr>
          <a:xfrm>
            <a:off x="1882865" y="2799089"/>
            <a:ext cx="8952986"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sz="3200" b="1" dirty="0">
                <a:latin typeface="Times New Roman" panose="02020603050405020304" pitchFamily="18" charset="0"/>
                <a:ea typeface="Arial-Rounded" panose="020B0500000000000000" pitchFamily="34" charset="0"/>
                <a:cs typeface="Times New Roman" panose="02020603050405020304" pitchFamily="18" charset="0"/>
              </a:rPr>
              <a:t>Màu sắc của bầu trời như thế nào?</a:t>
            </a:r>
          </a:p>
        </p:txBody>
      </p:sp>
      <p:sp>
        <p:nvSpPr>
          <p:cNvPr id="33" name="Content Placeholder 2">
            <a:extLst>
              <a:ext uri="{FF2B5EF4-FFF2-40B4-BE49-F238E27FC236}">
                <a16:creationId xmlns:a16="http://schemas.microsoft.com/office/drawing/2014/main" id="{94764318-F8E4-47DF-8F41-4E3DCFD55374}"/>
              </a:ext>
            </a:extLst>
          </p:cNvPr>
          <p:cNvSpPr txBox="1">
            <a:spLocks/>
          </p:cNvSpPr>
          <p:nvPr/>
        </p:nvSpPr>
        <p:spPr>
          <a:xfrm>
            <a:off x="1880294" y="3786993"/>
            <a:ext cx="10041836"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sz="3200" b="1" dirty="0">
                <a:latin typeface="Times New Roman" panose="02020603050405020304" pitchFamily="18" charset="0"/>
                <a:ea typeface="Arial-Rounded" panose="020B0500000000000000" pitchFamily="34" charset="0"/>
                <a:cs typeface="Times New Roman" panose="02020603050405020304" pitchFamily="18" charset="0"/>
              </a:rPr>
              <a:t>Bầu trời quan trọng thế nào đối với mọi người, mọi vật?</a:t>
            </a:r>
          </a:p>
        </p:txBody>
      </p:sp>
      <p:sp>
        <p:nvSpPr>
          <p:cNvPr id="36" name="Content Placeholder 2">
            <a:extLst>
              <a:ext uri="{FF2B5EF4-FFF2-40B4-BE49-F238E27FC236}">
                <a16:creationId xmlns:a16="http://schemas.microsoft.com/office/drawing/2014/main" id="{EE3E87C1-12F3-4288-B8EA-0766786EA311}"/>
              </a:ext>
            </a:extLst>
          </p:cNvPr>
          <p:cNvSpPr txBox="1">
            <a:spLocks/>
          </p:cNvSpPr>
          <p:nvPr/>
        </p:nvSpPr>
        <p:spPr>
          <a:xfrm>
            <a:off x="2024583" y="4567245"/>
            <a:ext cx="9024418"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vi-VN" sz="3200" b="1" dirty="0">
                <a:latin typeface="Times New Roman" panose="02020603050405020304" pitchFamily="18" charset="0"/>
                <a:ea typeface="Arial-Rounded" panose="020B0500000000000000" pitchFamily="34" charset="0"/>
                <a:cs typeface="Times New Roman" panose="02020603050405020304" pitchFamily="18" charset="0"/>
              </a:rPr>
              <a:t>Tìm ý tương ứng với mỗi đoạn trong bài.</a:t>
            </a:r>
          </a:p>
        </p:txBody>
      </p:sp>
      <p:pic>
        <p:nvPicPr>
          <p:cNvPr id="37" name="Picture 36" descr="A picture containing text&#10;&#10;Description automatically generated">
            <a:extLst>
              <a:ext uri="{FF2B5EF4-FFF2-40B4-BE49-F238E27FC236}">
                <a16:creationId xmlns:a16="http://schemas.microsoft.com/office/drawing/2014/main" id="{C3DD9ACB-A4F1-41C8-8746-0FB1E84F32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1400" y="1838807"/>
            <a:ext cx="407442" cy="713024"/>
          </a:xfrm>
          <a:prstGeom prst="rect">
            <a:avLst/>
          </a:prstGeom>
        </p:spPr>
      </p:pic>
      <p:pic>
        <p:nvPicPr>
          <p:cNvPr id="38" name="Picture 37" descr="A picture containing text, clipart&#10;&#10;Description automatically generated">
            <a:extLst>
              <a:ext uri="{FF2B5EF4-FFF2-40B4-BE49-F238E27FC236}">
                <a16:creationId xmlns:a16="http://schemas.microsoft.com/office/drawing/2014/main" id="{5D843B19-0031-4AA5-AE6D-79BD539A26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24186">
            <a:off x="1246938" y="2827789"/>
            <a:ext cx="582868" cy="718682"/>
          </a:xfrm>
          <a:prstGeom prst="rect">
            <a:avLst/>
          </a:prstGeom>
        </p:spPr>
      </p:pic>
      <p:pic>
        <p:nvPicPr>
          <p:cNvPr id="39" name="Picture 38" descr="A picture containing text, clipart, vector graphics&#10;&#10;Description automatically generated">
            <a:extLst>
              <a:ext uri="{FF2B5EF4-FFF2-40B4-BE49-F238E27FC236}">
                <a16:creationId xmlns:a16="http://schemas.microsoft.com/office/drawing/2014/main" id="{16FBB5C0-B5A1-476F-841D-7C53849B22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6421" y="3676997"/>
            <a:ext cx="481008" cy="730000"/>
          </a:xfrm>
          <a:prstGeom prst="rect">
            <a:avLst/>
          </a:prstGeom>
        </p:spPr>
      </p:pic>
      <p:pic>
        <p:nvPicPr>
          <p:cNvPr id="40" name="Picture 39" descr="A picture containing text, clipart, vector graphics&#10;&#10;Description automatically generated">
            <a:extLst>
              <a:ext uri="{FF2B5EF4-FFF2-40B4-BE49-F238E27FC236}">
                <a16:creationId xmlns:a16="http://schemas.microsoft.com/office/drawing/2014/main" id="{3F8198E4-8A03-4F8D-9F1E-234FD6E642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5586" y="4602641"/>
            <a:ext cx="543256" cy="769613"/>
          </a:xfrm>
          <a:prstGeom prst="rect">
            <a:avLst/>
          </a:prstGeom>
        </p:spPr>
      </p:pic>
      <p:sp>
        <p:nvSpPr>
          <p:cNvPr id="41" name="Rectangle: Rounded Corners 40">
            <a:extLst>
              <a:ext uri="{FF2B5EF4-FFF2-40B4-BE49-F238E27FC236}">
                <a16:creationId xmlns:a16="http://schemas.microsoft.com/office/drawing/2014/main" id="{FDDCF471-F8DB-4E44-BEC4-7463BB2B99E5}"/>
              </a:ext>
            </a:extLst>
          </p:cNvPr>
          <p:cNvSpPr/>
          <p:nvPr/>
        </p:nvSpPr>
        <p:spPr>
          <a:xfrm>
            <a:off x="3414242" y="210229"/>
            <a:ext cx="5363515" cy="861773"/>
          </a:xfrm>
          <a:prstGeom prst="roundRect">
            <a:avLst/>
          </a:prstGeom>
          <a:solidFill>
            <a:srgbClr val="FFFF66"/>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42" name="TextBox 41">
            <a:extLst>
              <a:ext uri="{FF2B5EF4-FFF2-40B4-BE49-F238E27FC236}">
                <a16:creationId xmlns:a16="http://schemas.microsoft.com/office/drawing/2014/main" id="{47DC8EFF-FA54-4EF5-81ED-B14E708121CF}"/>
              </a:ext>
            </a:extLst>
          </p:cNvPr>
          <p:cNvSpPr txBox="1"/>
          <p:nvPr/>
        </p:nvSpPr>
        <p:spPr>
          <a:xfrm>
            <a:off x="3389853" y="220356"/>
            <a:ext cx="5306062" cy="861774"/>
          </a:xfrm>
          <a:prstGeom prst="rect">
            <a:avLst/>
          </a:prstGeom>
          <a:noFill/>
        </p:spPr>
        <p:txBody>
          <a:bodyPr wrap="square" rtlCol="0">
            <a:spAutoFit/>
          </a:bodyPr>
          <a:lstStyle/>
          <a:p>
            <a:pPr algn="ctr"/>
            <a:r>
              <a:rPr lang="en-US" sz="5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CÙNG TÌM HIỂU</a:t>
            </a:r>
          </a:p>
        </p:txBody>
      </p:sp>
    </p:spTree>
    <p:extLst>
      <p:ext uri="{BB962C8B-B14F-4D97-AF65-F5344CB8AC3E}">
        <p14:creationId xmlns:p14="http://schemas.microsoft.com/office/powerpoint/2010/main" val="4252064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xEl>
                                              <p:pRg st="0" end="0"/>
                                            </p:txEl>
                                          </p:spTgt>
                                        </p:tgtEl>
                                        <p:attrNameLst>
                                          <p:attrName>style.visibility</p:attrName>
                                        </p:attrNameLst>
                                      </p:cBhvr>
                                      <p:to>
                                        <p:strVal val="visible"/>
                                      </p:to>
                                    </p:set>
                                    <p:animEffect transition="in" filter="fade">
                                      <p:cBhvr>
                                        <p:cTn id="10" dur="500"/>
                                        <p:tgtEl>
                                          <p:spTgt spid="2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500"/>
                                        <p:tgtEl>
                                          <p:spTgt spid="3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fade">
                                      <p:cBhvr>
                                        <p:cTn id="37" dur="2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P spid="23" grpId="0"/>
      <p:bldP spid="33" grpId="0"/>
      <p:bldP spid="36" grpId="0"/>
      <p:bldP spid="4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3" name="Rectangle 22"/>
          <p:cNvSpPr/>
          <p:nvPr/>
        </p:nvSpPr>
        <p:spPr>
          <a:xfrm>
            <a:off x="854552" y="235975"/>
            <a:ext cx="10500851" cy="117158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973394" y="412955"/>
            <a:ext cx="101763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1. </a:t>
            </a:r>
            <a:r>
              <a:rPr kumimoji="0" lang="en-US" sz="4000" b="1" i="0" u="none" strike="noStrike" kern="1200" cap="none" spc="0" normalizeH="0" baseline="0" noProof="0" dirty="0" err="1">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Nhìn</a:t>
            </a:r>
            <a:r>
              <a:rPr kumimoji="0" lang="en-US" sz="4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r>
              <a:rPr kumimoji="0" lang="en-US" sz="4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bầu</a:t>
            </a:r>
            <a:r>
              <a:rPr kumimoji="0" lang="en-US" sz="4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trời</a:t>
            </a:r>
            <a:r>
              <a:rPr kumimoji="0" lang="en-US" sz="4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4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thể</a:t>
            </a:r>
            <a:r>
              <a:rPr kumimoji="0" lang="en-US" sz="4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thấy</a:t>
            </a:r>
            <a:r>
              <a:rPr kumimoji="0" lang="en-US" sz="4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những</a:t>
            </a:r>
            <a:r>
              <a:rPr kumimoji="0" lang="en-US" sz="4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4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25" name="Rectangle 24"/>
          <p:cNvSpPr/>
          <p:nvPr/>
        </p:nvSpPr>
        <p:spPr>
          <a:xfrm>
            <a:off x="1561672" y="4068567"/>
            <a:ext cx="9793731" cy="1758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Thấy những chú chim, những vòm cây, những tia nắng, những đám mây trắng muốt, những giọt mưa, đàn bướm.</a:t>
            </a:r>
            <a:endPar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5" name="Picture 2" descr="Káº¿t quáº£ hÃ¬nh áº£nh cho home icon">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239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08176752-FEF0-45F7-BE5F-657D1178CA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718" y="-54863"/>
            <a:ext cx="12192000" cy="6912863"/>
          </a:xfrm>
          <a:prstGeom prst="rect">
            <a:avLst/>
          </a:prstGeom>
        </p:spPr>
      </p:pic>
      <p:sp>
        <p:nvSpPr>
          <p:cNvPr id="21" name="Rectangle 20">
            <a:extLst>
              <a:ext uri="{FF2B5EF4-FFF2-40B4-BE49-F238E27FC236}">
                <a16:creationId xmlns:a16="http://schemas.microsoft.com/office/drawing/2014/main" id="{C0382489-885E-4CFB-B216-46C0B337CD2C}"/>
              </a:ext>
            </a:extLst>
          </p:cNvPr>
          <p:cNvSpPr/>
          <p:nvPr/>
        </p:nvSpPr>
        <p:spPr>
          <a:xfrm>
            <a:off x="854552" y="235975"/>
            <a:ext cx="10500851" cy="117158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20A165CC-362E-4EC1-B03C-14F722AE02E6}"/>
              </a:ext>
            </a:extLst>
          </p:cNvPr>
          <p:cNvSpPr txBox="1"/>
          <p:nvPr/>
        </p:nvSpPr>
        <p:spPr>
          <a:xfrm>
            <a:off x="973394" y="412955"/>
            <a:ext cx="101763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2. </a:t>
            </a:r>
            <a:r>
              <a:rPr kumimoji="0" lang="vi-VN" sz="4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Màu sắc của bầu trời như thế nào?</a:t>
            </a:r>
          </a:p>
        </p:txBody>
      </p:sp>
      <p:sp>
        <p:nvSpPr>
          <p:cNvPr id="33" name="Rectangle 32">
            <a:extLst>
              <a:ext uri="{FF2B5EF4-FFF2-40B4-BE49-F238E27FC236}">
                <a16:creationId xmlns:a16="http://schemas.microsoft.com/office/drawing/2014/main" id="{33DBECD0-DC98-4D9C-8022-70841BFD1DC1}"/>
              </a:ext>
            </a:extLst>
          </p:cNvPr>
          <p:cNvSpPr/>
          <p:nvPr/>
        </p:nvSpPr>
        <p:spPr>
          <a:xfrm>
            <a:off x="1561672" y="3565133"/>
            <a:ext cx="10420121" cy="22614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Màu xanh lơ vào ban ngày, màu đen vào ban đêm. Tuy vậy, tùy vào thời tiết mà bầu trời có nhiều màu sắc đa dạng. Có khi có cả bảy sắc cầu vồng.</a:t>
            </a:r>
            <a:endPar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5" name="Picture 2" descr="Káº¿t quáº£ hÃ¬nh áº£nh cho home icon">
            <a:hlinkClick r:id="rId4" action="ppaction://hlinksldjump"/>
            <a:extLst>
              <a:ext uri="{FF2B5EF4-FFF2-40B4-BE49-F238E27FC236}">
                <a16:creationId xmlns:a16="http://schemas.microsoft.com/office/drawing/2014/main" id="{0D139837-CAEB-48AC-9407-A5BDC9582B0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128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2BAD471-379F-4A6D-8789-2467A3F39D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1" name="Rectangle 20">
            <a:extLst>
              <a:ext uri="{FF2B5EF4-FFF2-40B4-BE49-F238E27FC236}">
                <a16:creationId xmlns:a16="http://schemas.microsoft.com/office/drawing/2014/main" id="{DE8C434C-978C-484E-B2A3-67F133DC5DDD}"/>
              </a:ext>
            </a:extLst>
          </p:cNvPr>
          <p:cNvSpPr/>
          <p:nvPr/>
        </p:nvSpPr>
        <p:spPr>
          <a:xfrm>
            <a:off x="854552" y="235974"/>
            <a:ext cx="10500851" cy="158255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FC92F1E3-FD50-45D5-9771-32A4CAB3C586}"/>
              </a:ext>
            </a:extLst>
          </p:cNvPr>
          <p:cNvSpPr txBox="1"/>
          <p:nvPr/>
        </p:nvSpPr>
        <p:spPr>
          <a:xfrm>
            <a:off x="973394" y="412955"/>
            <a:ext cx="1017638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3. </a:t>
            </a:r>
            <a:r>
              <a:rPr kumimoji="0" lang="vi-VN" sz="4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Bầu trời quan trọng thế nào đối với mọi người, mọi vật?</a:t>
            </a:r>
          </a:p>
        </p:txBody>
      </p:sp>
      <p:sp>
        <p:nvSpPr>
          <p:cNvPr id="33" name="Rectangle 32">
            <a:extLst>
              <a:ext uri="{FF2B5EF4-FFF2-40B4-BE49-F238E27FC236}">
                <a16:creationId xmlns:a16="http://schemas.microsoft.com/office/drawing/2014/main" id="{5FC86460-4AB5-4CBA-B0A6-8240E5F99BB8}"/>
              </a:ext>
            </a:extLst>
          </p:cNvPr>
          <p:cNvSpPr/>
          <p:nvPr/>
        </p:nvSpPr>
        <p:spPr>
          <a:xfrm>
            <a:off x="1561672" y="3565133"/>
            <a:ext cx="9793731" cy="22614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4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Bầu trời bao quanh Trái Đất, cung cấp không khí cho con người, loài vật và cây cối. </a:t>
            </a:r>
            <a:endParaRPr kumimoji="0" lang="en-US" sz="4000" b="1" i="0" u="none" strike="noStrike" kern="1200" cap="none" spc="0" normalizeH="0" baseline="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5" name="Picture 2" descr="Káº¿t quáº£ hÃ¬nh áº£nh cho home icon">
            <a:hlinkClick r:id="rId4" action="ppaction://hlinksldjump"/>
            <a:extLst>
              <a:ext uri="{FF2B5EF4-FFF2-40B4-BE49-F238E27FC236}">
                <a16:creationId xmlns:a16="http://schemas.microsoft.com/office/drawing/2014/main" id="{832181EC-0D78-4350-811E-2ED0FB29B54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708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2BAD471-379F-4A6D-8789-2467A3F39D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912863"/>
          </a:xfrm>
          <a:prstGeom prst="rect">
            <a:avLst/>
          </a:prstGeom>
        </p:spPr>
      </p:pic>
      <p:sp>
        <p:nvSpPr>
          <p:cNvPr id="21" name="Rectangle 20">
            <a:extLst>
              <a:ext uri="{FF2B5EF4-FFF2-40B4-BE49-F238E27FC236}">
                <a16:creationId xmlns:a16="http://schemas.microsoft.com/office/drawing/2014/main" id="{DE8C434C-978C-484E-B2A3-67F133DC5DDD}"/>
              </a:ext>
            </a:extLst>
          </p:cNvPr>
          <p:cNvSpPr/>
          <p:nvPr/>
        </p:nvSpPr>
        <p:spPr>
          <a:xfrm>
            <a:off x="854552" y="235974"/>
            <a:ext cx="10500851" cy="158255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FC92F1E3-FD50-45D5-9771-32A4CAB3C586}"/>
              </a:ext>
            </a:extLst>
          </p:cNvPr>
          <p:cNvSpPr txBox="1"/>
          <p:nvPr/>
        </p:nvSpPr>
        <p:spPr>
          <a:xfrm>
            <a:off x="973394" y="412955"/>
            <a:ext cx="1017638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Bầu trời </a:t>
            </a:r>
            <a:r>
              <a:rPr kumimoji="0" lang="en-US" sz="4000" b="1" i="0" u="none" strike="noStrike" kern="1200" cap="none" spc="0" normalizeH="0" baseline="0" noProof="0" dirty="0" err="1">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rất</a:t>
            </a:r>
            <a:r>
              <a:rPr kumimoji="0" lang="en-US"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quan trọng đối với mọi người, mọi vật</a:t>
            </a:r>
            <a:r>
              <a:rPr kumimoji="0" lang="en-US"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vậy</a:t>
            </a:r>
            <a:r>
              <a:rPr kumimoji="0" lang="en-US"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thì</a:t>
            </a:r>
            <a:r>
              <a:rPr kumimoji="0" lang="en-US"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cần</a:t>
            </a:r>
            <a:r>
              <a:rPr kumimoji="0" lang="en-US"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làm</a:t>
            </a:r>
            <a:r>
              <a:rPr kumimoji="0" lang="en-US"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để</a:t>
            </a:r>
            <a:r>
              <a:rPr kumimoji="0" lang="en-US"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bảo</a:t>
            </a:r>
            <a:r>
              <a:rPr kumimoji="0" lang="en-US"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vệ</a:t>
            </a:r>
            <a:r>
              <a:rPr kumimoji="0" lang="en-US"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môi</a:t>
            </a:r>
            <a:r>
              <a:rPr kumimoji="0" lang="en-US"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trường</a:t>
            </a:r>
            <a:r>
              <a:rPr kumimoji="0" lang="en-US"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bầu</a:t>
            </a:r>
            <a:r>
              <a:rPr kumimoji="0" lang="en-US"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trời</a:t>
            </a:r>
            <a:r>
              <a:rPr kumimoji="0" lang="vi-VN"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33" name="Rectangle 32">
            <a:extLst>
              <a:ext uri="{FF2B5EF4-FFF2-40B4-BE49-F238E27FC236}">
                <a16:creationId xmlns:a16="http://schemas.microsoft.com/office/drawing/2014/main" id="{5FC86460-4AB5-4CBA-B0A6-8240E5F99BB8}"/>
              </a:ext>
            </a:extLst>
          </p:cNvPr>
          <p:cNvSpPr/>
          <p:nvPr/>
        </p:nvSpPr>
        <p:spPr>
          <a:xfrm>
            <a:off x="0" y="3565132"/>
            <a:ext cx="12076386" cy="285143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GB" sz="4400" dirty="0">
                <a:solidFill>
                  <a:schemeClr val="tx1"/>
                </a:solidFill>
                <a:latin typeface="Times New Roman" panose="02020603050405020304" pitchFamily="18" charset="0"/>
                <a:cs typeface="Times New Roman" panose="02020603050405020304" pitchFamily="18" charset="0"/>
              </a:rPr>
              <a:t>- </a:t>
            </a:r>
            <a:r>
              <a:rPr lang="en-GB" sz="4400" dirty="0" err="1">
                <a:solidFill>
                  <a:schemeClr val="tx1"/>
                </a:solidFill>
                <a:latin typeface="Times New Roman" panose="02020603050405020304" pitchFamily="18" charset="0"/>
                <a:cs typeface="Times New Roman" panose="02020603050405020304" pitchFamily="18" charset="0"/>
              </a:rPr>
              <a:t>Không</a:t>
            </a:r>
            <a:r>
              <a:rPr lang="en-GB" sz="4400" dirty="0">
                <a:solidFill>
                  <a:schemeClr val="tx1"/>
                </a:solidFill>
                <a:latin typeface="Times New Roman" panose="02020603050405020304" pitchFamily="18" charset="0"/>
                <a:cs typeface="Times New Roman" panose="02020603050405020304" pitchFamily="18" charset="0"/>
              </a:rPr>
              <a:t> </a:t>
            </a:r>
            <a:r>
              <a:rPr lang="en-GB" sz="4400" dirty="0" err="1">
                <a:solidFill>
                  <a:schemeClr val="tx1"/>
                </a:solidFill>
                <a:latin typeface="Times New Roman" panose="02020603050405020304" pitchFamily="18" charset="0"/>
                <a:cs typeface="Times New Roman" panose="02020603050405020304" pitchFamily="18" charset="0"/>
              </a:rPr>
              <a:t>xả</a:t>
            </a:r>
            <a:r>
              <a:rPr lang="en-GB" sz="4400" dirty="0">
                <a:solidFill>
                  <a:schemeClr val="tx1"/>
                </a:solidFill>
                <a:latin typeface="Times New Roman" panose="02020603050405020304" pitchFamily="18" charset="0"/>
                <a:cs typeface="Times New Roman" panose="02020603050405020304" pitchFamily="18" charset="0"/>
              </a:rPr>
              <a:t> </a:t>
            </a:r>
            <a:r>
              <a:rPr lang="en-GB" sz="4400" dirty="0" err="1">
                <a:solidFill>
                  <a:schemeClr val="tx1"/>
                </a:solidFill>
                <a:latin typeface="Times New Roman" panose="02020603050405020304" pitchFamily="18" charset="0"/>
                <a:cs typeface="Times New Roman" panose="02020603050405020304" pitchFamily="18" charset="0"/>
              </a:rPr>
              <a:t>rác</a:t>
            </a:r>
            <a:r>
              <a:rPr lang="en-GB" sz="4400" dirty="0">
                <a:solidFill>
                  <a:schemeClr val="tx1"/>
                </a:solidFill>
                <a:latin typeface="Times New Roman" panose="02020603050405020304" pitchFamily="18" charset="0"/>
                <a:cs typeface="Times New Roman" panose="02020603050405020304" pitchFamily="18" charset="0"/>
              </a:rPr>
              <a:t> </a:t>
            </a:r>
            <a:r>
              <a:rPr lang="en-GB" sz="4400" dirty="0" err="1">
                <a:solidFill>
                  <a:schemeClr val="tx1"/>
                </a:solidFill>
                <a:latin typeface="Times New Roman" panose="02020603050405020304" pitchFamily="18" charset="0"/>
                <a:cs typeface="Times New Roman" panose="02020603050405020304" pitchFamily="18" charset="0"/>
              </a:rPr>
              <a:t>thải</a:t>
            </a:r>
            <a:r>
              <a:rPr lang="en-GB" sz="4400" dirty="0">
                <a:solidFill>
                  <a:schemeClr val="tx1"/>
                </a:solidFill>
                <a:latin typeface="Times New Roman" panose="02020603050405020304" pitchFamily="18" charset="0"/>
                <a:cs typeface="Times New Roman" panose="02020603050405020304" pitchFamily="18" charset="0"/>
              </a:rPr>
              <a:t>, </a:t>
            </a:r>
            <a:r>
              <a:rPr lang="en-GB" sz="4400" dirty="0" err="1">
                <a:solidFill>
                  <a:schemeClr val="tx1"/>
                </a:solidFill>
                <a:latin typeface="Times New Roman" panose="02020603050405020304" pitchFamily="18" charset="0"/>
                <a:cs typeface="Times New Roman" panose="02020603050405020304" pitchFamily="18" charset="0"/>
              </a:rPr>
              <a:t>chất</a:t>
            </a:r>
            <a:r>
              <a:rPr lang="en-GB" sz="4400" dirty="0">
                <a:solidFill>
                  <a:schemeClr val="tx1"/>
                </a:solidFill>
                <a:latin typeface="Times New Roman" panose="02020603050405020304" pitchFamily="18" charset="0"/>
                <a:cs typeface="Times New Roman" panose="02020603050405020304" pitchFamily="18" charset="0"/>
              </a:rPr>
              <a:t> </a:t>
            </a:r>
            <a:r>
              <a:rPr lang="en-GB" sz="4400" dirty="0" err="1">
                <a:solidFill>
                  <a:schemeClr val="tx1"/>
                </a:solidFill>
                <a:latin typeface="Times New Roman" panose="02020603050405020304" pitchFamily="18" charset="0"/>
                <a:cs typeface="Times New Roman" panose="02020603050405020304" pitchFamily="18" charset="0"/>
              </a:rPr>
              <a:t>thải</a:t>
            </a:r>
            <a:r>
              <a:rPr lang="en-GB" sz="4400" dirty="0">
                <a:solidFill>
                  <a:schemeClr val="tx1"/>
                </a:solidFill>
                <a:latin typeface="Times New Roman" panose="02020603050405020304" pitchFamily="18" charset="0"/>
                <a:cs typeface="Times New Roman" panose="02020603050405020304" pitchFamily="18" charset="0"/>
              </a:rPr>
              <a:t>, </a:t>
            </a:r>
            <a:r>
              <a:rPr lang="en-GB" sz="4400" dirty="0" err="1">
                <a:solidFill>
                  <a:schemeClr val="tx1"/>
                </a:solidFill>
                <a:latin typeface="Times New Roman" panose="02020603050405020304" pitchFamily="18" charset="0"/>
                <a:cs typeface="Times New Roman" panose="02020603050405020304" pitchFamily="18" charset="0"/>
              </a:rPr>
              <a:t>chặt</a:t>
            </a:r>
            <a:r>
              <a:rPr lang="en-GB" sz="4400" dirty="0">
                <a:solidFill>
                  <a:schemeClr val="tx1"/>
                </a:solidFill>
                <a:latin typeface="Times New Roman" panose="02020603050405020304" pitchFamily="18" charset="0"/>
                <a:cs typeface="Times New Roman" panose="02020603050405020304" pitchFamily="18" charset="0"/>
              </a:rPr>
              <a:t> </a:t>
            </a:r>
            <a:r>
              <a:rPr lang="en-GB" sz="4400" dirty="0" err="1">
                <a:solidFill>
                  <a:schemeClr val="tx1"/>
                </a:solidFill>
                <a:latin typeface="Times New Roman" panose="02020603050405020304" pitchFamily="18" charset="0"/>
                <a:cs typeface="Times New Roman" panose="02020603050405020304" pitchFamily="18" charset="0"/>
              </a:rPr>
              <a:t>phá</a:t>
            </a:r>
            <a:r>
              <a:rPr lang="en-GB" sz="4400" dirty="0">
                <a:solidFill>
                  <a:schemeClr val="tx1"/>
                </a:solidFill>
                <a:latin typeface="Times New Roman" panose="02020603050405020304" pitchFamily="18" charset="0"/>
                <a:cs typeface="Times New Roman" panose="02020603050405020304" pitchFamily="18" charset="0"/>
              </a:rPr>
              <a:t> </a:t>
            </a:r>
            <a:r>
              <a:rPr lang="en-GB" sz="4400" dirty="0" err="1">
                <a:solidFill>
                  <a:schemeClr val="tx1"/>
                </a:solidFill>
                <a:latin typeface="Times New Roman" panose="02020603050405020304" pitchFamily="18" charset="0"/>
                <a:cs typeface="Times New Roman" panose="02020603050405020304" pitchFamily="18" charset="0"/>
              </a:rPr>
              <a:t>rừng</a:t>
            </a:r>
            <a:r>
              <a:rPr lang="en-GB"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Chúng</a:t>
            </a:r>
            <a:r>
              <a:rPr lang="en-US" sz="4400" dirty="0">
                <a:solidFill>
                  <a:schemeClr val="tx1"/>
                </a:solidFill>
                <a:latin typeface="Times New Roman" panose="02020603050405020304" pitchFamily="18" charset="0"/>
                <a:cs typeface="Times New Roman" panose="02020603050405020304" pitchFamily="18" charset="0"/>
              </a:rPr>
              <a:t> ta </a:t>
            </a:r>
            <a:r>
              <a:rPr lang="en-US" sz="4400" dirty="0" err="1">
                <a:solidFill>
                  <a:schemeClr val="tx1"/>
                </a:solidFill>
                <a:latin typeface="Times New Roman" panose="02020603050405020304" pitchFamily="18" charset="0"/>
                <a:cs typeface="Times New Roman" panose="02020603050405020304" pitchFamily="18" charset="0"/>
              </a:rPr>
              <a:t>cần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có</a:t>
            </a:r>
            <a:r>
              <a:rPr lang="en-US" sz="4400" dirty="0">
                <a:solidFill>
                  <a:schemeClr val="tx1"/>
                </a:solidFill>
                <a:latin typeface="Times New Roman" panose="02020603050405020304" pitchFamily="18" charset="0"/>
                <a:cs typeface="Times New Roman" panose="02020603050405020304" pitchFamily="18" charset="0"/>
              </a:rPr>
              <a:t> ý </a:t>
            </a:r>
            <a:r>
              <a:rPr lang="en-US" sz="4400" dirty="0" err="1">
                <a:solidFill>
                  <a:schemeClr val="tx1"/>
                </a:solidFill>
                <a:latin typeface="Times New Roman" panose="02020603050405020304" pitchFamily="18" charset="0"/>
                <a:cs typeface="Times New Roman" panose="02020603050405020304" pitchFamily="18" charset="0"/>
              </a:rPr>
              <a:t>thức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giữ</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gìn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bầu</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trời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và</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bảo</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vệ</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môi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trường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thiên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nhiên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để</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cuộc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sống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của</a:t>
            </a:r>
            <a:r>
              <a:rPr lang="en-US" sz="4400" dirty="0">
                <a:solidFill>
                  <a:schemeClr val="tx1"/>
                </a:solidFill>
                <a:latin typeface="Times New Roman" panose="02020603050405020304" pitchFamily="18" charset="0"/>
                <a:cs typeface="Times New Roman" panose="02020603050405020304" pitchFamily="18" charset="0"/>
              </a:rPr>
              <a:t> con </a:t>
            </a:r>
            <a:r>
              <a:rPr lang="en-US" sz="4400" dirty="0" err="1">
                <a:solidFill>
                  <a:schemeClr val="tx1"/>
                </a:solidFill>
                <a:latin typeface="Times New Roman" panose="02020603050405020304" pitchFamily="18" charset="0"/>
                <a:cs typeface="Times New Roman" panose="02020603050405020304" pitchFamily="18" charset="0"/>
              </a:rPr>
              <a:t>người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ngày</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càng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thêm</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đẹp</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đẽ</a:t>
            </a:r>
            <a:r>
              <a:rPr lang="en-US" sz="4400" dirty="0">
                <a:solidFill>
                  <a:schemeClr val="tx1"/>
                </a:solidFill>
                <a:latin typeface="Times New Roman" panose="02020603050405020304" pitchFamily="18" charset="0"/>
                <a:cs typeface="Times New Roman" panose="02020603050405020304" pitchFamily="18" charset="0"/>
              </a:rPr>
              <a:t>.</a:t>
            </a:r>
            <a:endParaRPr kumimoji="0" lang="en-US" sz="4400" b="1" i="0" u="none" strike="noStrike" kern="1200" cap="none" spc="0" normalizeH="0" baseline="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5" name="Picture 2" descr="Káº¿t quáº£ hÃ¬nh áº£nh cho home icon">
            <a:hlinkClick r:id="rId4" action="ppaction://hlinksldjump"/>
            <a:extLst>
              <a:ext uri="{FF2B5EF4-FFF2-40B4-BE49-F238E27FC236}">
                <a16:creationId xmlns:a16="http://schemas.microsoft.com/office/drawing/2014/main" id="{832181EC-0D78-4350-811E-2ED0FB29B54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9578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623EBD27-37AC-4B7D-885E-F077E0296D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1" name="Rectangle 20">
            <a:extLst>
              <a:ext uri="{FF2B5EF4-FFF2-40B4-BE49-F238E27FC236}">
                <a16:creationId xmlns:a16="http://schemas.microsoft.com/office/drawing/2014/main" id="{73BBBB8F-CC51-4D6C-AB75-9FF44031DEDF}"/>
              </a:ext>
            </a:extLst>
          </p:cNvPr>
          <p:cNvSpPr/>
          <p:nvPr/>
        </p:nvSpPr>
        <p:spPr>
          <a:xfrm>
            <a:off x="854552" y="235975"/>
            <a:ext cx="10500851" cy="117158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F9AD9CBB-5CB2-4BD9-9AE6-663405801186}"/>
              </a:ext>
            </a:extLst>
          </p:cNvPr>
          <p:cNvSpPr txBox="1"/>
          <p:nvPr/>
        </p:nvSpPr>
        <p:spPr>
          <a:xfrm>
            <a:off x="973394" y="412955"/>
            <a:ext cx="101763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4. </a:t>
            </a:r>
            <a:r>
              <a:rPr kumimoji="0" lang="vi-VN" sz="4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Tìm ý tương ứng với mỗi đoạn trong bài.</a:t>
            </a:r>
          </a:p>
        </p:txBody>
      </p:sp>
      <p:pic>
        <p:nvPicPr>
          <p:cNvPr id="35" name="Picture 2" descr="Káº¿t quáº£ hÃ¬nh áº£nh cho home icon">
            <a:hlinkClick r:id="rId3" action="ppaction://hlinksldjump"/>
            <a:extLst>
              <a:ext uri="{FF2B5EF4-FFF2-40B4-BE49-F238E27FC236}">
                <a16:creationId xmlns:a16="http://schemas.microsoft.com/office/drawing/2014/main" id="{CB0BAFE6-0278-4462-A6C3-E867E2B0CF9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78823B2-E23F-4FD2-A034-DEC0BBD87CFE}"/>
              </a:ext>
            </a:extLst>
          </p:cNvPr>
          <p:cNvPicPr>
            <a:picLocks noChangeAspect="1"/>
          </p:cNvPicPr>
          <p:nvPr/>
        </p:nvPicPr>
        <p:blipFill>
          <a:blip r:embed="rId5"/>
          <a:stretch>
            <a:fillRect/>
          </a:stretch>
        </p:blipFill>
        <p:spPr>
          <a:xfrm>
            <a:off x="1823502" y="2235003"/>
            <a:ext cx="9145481" cy="2460287"/>
          </a:xfrm>
          <a:prstGeom prst="rect">
            <a:avLst/>
          </a:prstGeom>
        </p:spPr>
      </p:pic>
      <p:cxnSp>
        <p:nvCxnSpPr>
          <p:cNvPr id="6" name="Straight Arrow Connector 5">
            <a:extLst>
              <a:ext uri="{FF2B5EF4-FFF2-40B4-BE49-F238E27FC236}">
                <a16:creationId xmlns:a16="http://schemas.microsoft.com/office/drawing/2014/main" id="{AD602D33-1D57-4123-A56D-0A0D324B3E84}"/>
              </a:ext>
            </a:extLst>
          </p:cNvPr>
          <p:cNvCxnSpPr/>
          <p:nvPr/>
        </p:nvCxnSpPr>
        <p:spPr>
          <a:xfrm>
            <a:off x="4325420" y="3092521"/>
            <a:ext cx="1089061" cy="59590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C3C748E9-FFA9-49F6-8113-2A34C1CC83F9}"/>
              </a:ext>
            </a:extLst>
          </p:cNvPr>
          <p:cNvCxnSpPr/>
          <p:nvPr/>
        </p:nvCxnSpPr>
        <p:spPr>
          <a:xfrm>
            <a:off x="4325420" y="3688422"/>
            <a:ext cx="1089061" cy="59590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9603EDB5-6074-40B5-B743-999F056ADE46}"/>
              </a:ext>
            </a:extLst>
          </p:cNvPr>
          <p:cNvCxnSpPr>
            <a:cxnSpLocks/>
          </p:cNvCxnSpPr>
          <p:nvPr/>
        </p:nvCxnSpPr>
        <p:spPr>
          <a:xfrm flipV="1">
            <a:off x="4325420" y="3143892"/>
            <a:ext cx="1140432" cy="105823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4057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up)">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up)">
                                      <p:cBhvr>
                                        <p:cTn id="2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a:srcRect l="855" t="1955"/>
          <a:stretch/>
        </p:blipFill>
        <p:spPr>
          <a:xfrm>
            <a:off x="643334" y="1532445"/>
            <a:ext cx="10939066" cy="4802456"/>
          </a:xfrm>
          <a:prstGeom prst="rect">
            <a:avLst/>
          </a:prstGeom>
        </p:spPr>
      </p:pic>
      <p:pic>
        <p:nvPicPr>
          <p:cNvPr id="2" name="Picture 1">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0" y="0"/>
            <a:ext cx="1002831" cy="838201"/>
          </a:xfrm>
          <a:prstGeom prst="ellipse">
            <a:avLst/>
          </a:prstGeom>
        </p:spPr>
      </p:pic>
      <p:sp>
        <p:nvSpPr>
          <p:cNvPr id="14" name="Rounded Rectangle 13"/>
          <p:cNvSpPr/>
          <p:nvPr/>
        </p:nvSpPr>
        <p:spPr>
          <a:xfrm>
            <a:off x="4953000" y="685799"/>
            <a:ext cx="2667000" cy="762001"/>
          </a:xfrm>
          <a:prstGeom prst="roundRect">
            <a:avLst/>
          </a:prstGeom>
          <a:noFill/>
          <a:ln w="381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err="1">
                <a:solidFill>
                  <a:srgbClr val="FF0000"/>
                </a:solidFill>
                <a:latin typeface="Times New Roman" panose="02020603050405020304" pitchFamily="18" charset="0"/>
                <a:cs typeface="Times New Roman" panose="02020603050405020304" pitchFamily="18" charset="0"/>
              </a:rPr>
              <a:t>Nội</a:t>
            </a:r>
            <a:r>
              <a:rPr lang="en-US" sz="4400" b="1" dirty="0">
                <a:solidFill>
                  <a:srgbClr val="FF0000"/>
                </a:solidFill>
                <a:latin typeface="Times New Roman" panose="02020603050405020304" pitchFamily="18" charset="0"/>
                <a:cs typeface="Times New Roman" panose="02020603050405020304" pitchFamily="18" charset="0"/>
              </a:rPr>
              <a:t> dung</a:t>
            </a:r>
            <a:endParaRPr lang="en-US" sz="4400" dirty="0">
              <a:solidFill>
                <a:srgbClr val="FF0000"/>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1165982" y="1840709"/>
            <a:ext cx="10035418" cy="4026691"/>
          </a:xfrm>
          <a:prstGeom prst="roundRect">
            <a:avLst/>
          </a:prstGeom>
          <a:solidFill>
            <a:srgbClr val="FFFFFF">
              <a:alpha val="80000"/>
            </a:srgbClr>
          </a:solidFill>
          <a:ln>
            <a:solidFill>
              <a:srgbClr val="008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Bài</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đọc</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nói</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về</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những</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sự</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vật</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trên</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bầu</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trời</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đặc</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điểm</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và</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vai</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trò</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của</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bầu</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trời</a:t>
            </a:r>
            <a:r>
              <a:rPr lang="en-US" sz="4800" dirty="0">
                <a:solidFill>
                  <a:schemeClr val="tx1"/>
                </a:solidFill>
                <a:latin typeface="Times New Roman" panose="02020603050405020304" pitchFamily="18" charset="0"/>
                <a:cs typeface="Times New Roman" panose="02020603050405020304" pitchFamily="18" charset="0"/>
              </a:rPr>
              <a:t>.</a:t>
            </a:r>
            <a:br>
              <a:rPr lang="en-US" sz="4800" dirty="0">
                <a:solidFill>
                  <a:schemeClr val="tx1"/>
                </a:solidFill>
                <a:latin typeface="Times New Roman" panose="02020603050405020304" pitchFamily="18" charset="0"/>
                <a:cs typeface="Times New Roman" panose="02020603050405020304" pitchFamily="18" charset="0"/>
              </a:rPr>
            </a:br>
            <a:endParaRPr kumimoji="0" lang="vi-VN" sz="4800" b="0" i="1"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065007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93BA9B-96B1-4EC2-B4DD-F1A07B7A0D15}"/>
              </a:ext>
            </a:extLst>
          </p:cNvPr>
          <p:cNvPicPr>
            <a:picLocks noChangeAspect="1"/>
          </p:cNvPicPr>
          <p:nvPr/>
        </p:nvPicPr>
        <p:blipFill>
          <a:blip r:embed="rId3"/>
          <a:stretch>
            <a:fillRect/>
          </a:stretch>
        </p:blipFill>
        <p:spPr>
          <a:xfrm>
            <a:off x="448056" y="82480"/>
            <a:ext cx="1417068" cy="790575"/>
          </a:xfrm>
          <a:prstGeom prst="rect">
            <a:avLst/>
          </a:prstGeom>
        </p:spPr>
      </p:pic>
      <p:sp>
        <p:nvSpPr>
          <p:cNvPr id="6" name="TextBox 5">
            <a:extLst>
              <a:ext uri="{FF2B5EF4-FFF2-40B4-BE49-F238E27FC236}">
                <a16:creationId xmlns:a16="http://schemas.microsoft.com/office/drawing/2014/main" id="{7EA2514E-AB69-45C8-BCF4-79F1859310C0}"/>
              </a:ext>
            </a:extLst>
          </p:cNvPr>
          <p:cNvSpPr txBox="1"/>
          <p:nvPr/>
        </p:nvSpPr>
        <p:spPr>
          <a:xfrm>
            <a:off x="2314575" y="123825"/>
            <a:ext cx="8677275" cy="707886"/>
          </a:xfrm>
          <a:prstGeom prst="rect">
            <a:avLst/>
          </a:prstGeom>
          <a:noFill/>
        </p:spPr>
        <p:txBody>
          <a:bodyPr wrap="square" rtlCol="0">
            <a:spAutoFit/>
          </a:bodyPr>
          <a:lstStyle/>
          <a:p>
            <a:r>
              <a:rPr lang="en-US" sz="4000" b="1" dirty="0" err="1">
                <a:solidFill>
                  <a:srgbClr val="002060"/>
                </a:solidFill>
                <a:latin typeface="Calibri" panose="020F0502020204030204" pitchFamily="34" charset="0"/>
                <a:cs typeface="Calibri" panose="020F0502020204030204" pitchFamily="34" charset="0"/>
              </a:rPr>
              <a:t>Nói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về</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những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gì</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em</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thấy</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trên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bầu</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trời</a:t>
            </a:r>
            <a:endParaRPr lang="en-US" sz="4000" b="1" dirty="0">
              <a:solidFill>
                <a:srgbClr val="002060"/>
              </a:solidFill>
              <a:latin typeface="Calibri" panose="020F0502020204030204" pitchFamily="34" charset="0"/>
              <a:cs typeface="Calibri" panose="020F0502020204030204" pitchFamily="34" charset="0"/>
            </a:endParaRPr>
          </a:p>
        </p:txBody>
      </p:sp>
      <p:grpSp>
        <p:nvGrpSpPr>
          <p:cNvPr id="18" name="Group 17">
            <a:extLst>
              <a:ext uri="{FF2B5EF4-FFF2-40B4-BE49-F238E27FC236}">
                <a16:creationId xmlns:a16="http://schemas.microsoft.com/office/drawing/2014/main" id="{B4768866-9605-4C0C-9A55-02ED0F9915FA}"/>
              </a:ext>
            </a:extLst>
          </p:cNvPr>
          <p:cNvGrpSpPr/>
          <p:nvPr/>
        </p:nvGrpSpPr>
        <p:grpSpPr>
          <a:xfrm>
            <a:off x="1933575" y="1190626"/>
            <a:ext cx="9067800" cy="5553074"/>
            <a:chOff x="1933575" y="1171576"/>
            <a:chExt cx="9067800" cy="5553074"/>
          </a:xfrm>
        </p:grpSpPr>
        <p:pic>
          <p:nvPicPr>
            <p:cNvPr id="11" name="Picture 10">
              <a:extLst>
                <a:ext uri="{FF2B5EF4-FFF2-40B4-BE49-F238E27FC236}">
                  <a16:creationId xmlns:a16="http://schemas.microsoft.com/office/drawing/2014/main" id="{6469668D-6905-40BE-8F2B-A429B189E677}"/>
                </a:ext>
              </a:extLst>
            </p:cNvPr>
            <p:cNvPicPr>
              <a:picLocks noChangeAspect="1"/>
            </p:cNvPicPr>
            <p:nvPr/>
          </p:nvPicPr>
          <p:blipFill>
            <a:blip r:embed="rId4"/>
            <a:stretch>
              <a:fillRect/>
            </a:stretch>
          </p:blipFill>
          <p:spPr>
            <a:xfrm>
              <a:off x="1933575" y="1181100"/>
              <a:ext cx="9067800" cy="5543550"/>
            </a:xfrm>
            <a:prstGeom prst="rect">
              <a:avLst/>
            </a:prstGeom>
          </p:spPr>
        </p:pic>
        <p:pic>
          <p:nvPicPr>
            <p:cNvPr id="17" name="Picture 16">
              <a:extLst>
                <a:ext uri="{FF2B5EF4-FFF2-40B4-BE49-F238E27FC236}">
                  <a16:creationId xmlns:a16="http://schemas.microsoft.com/office/drawing/2014/main" id="{4E870763-08EB-4F02-BE9D-99DC24B0B883}"/>
                </a:ext>
              </a:extLst>
            </p:cNvPr>
            <p:cNvPicPr>
              <a:picLocks noChangeAspect="1"/>
            </p:cNvPicPr>
            <p:nvPr/>
          </p:nvPicPr>
          <p:blipFill>
            <a:blip r:embed="rId5"/>
            <a:stretch>
              <a:fillRect/>
            </a:stretch>
          </p:blipFill>
          <p:spPr>
            <a:xfrm>
              <a:off x="1933575" y="1171576"/>
              <a:ext cx="6600826" cy="25241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22" name="Rectangle: Rounded Corners 21">
            <a:extLst>
              <a:ext uri="{FF2B5EF4-FFF2-40B4-BE49-F238E27FC236}">
                <a16:creationId xmlns:a16="http://schemas.microsoft.com/office/drawing/2014/main" id="{B3794657-DB7B-46D0-AAFE-7D35748B8D66}"/>
              </a:ext>
            </a:extLst>
          </p:cNvPr>
          <p:cNvSpPr/>
          <p:nvPr/>
        </p:nvSpPr>
        <p:spPr>
          <a:xfrm>
            <a:off x="657225" y="5276850"/>
            <a:ext cx="11258550" cy="1419225"/>
          </a:xfrm>
          <a:prstGeom prst="roundRect">
            <a:avLst>
              <a:gd name="adj" fmla="val 50000"/>
            </a:avLst>
          </a:prstGeom>
          <a:solidFill>
            <a:schemeClr val="accent2">
              <a:lumMod val="20000"/>
              <a:lumOff val="80000"/>
            </a:schemeClr>
          </a:solid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indent="44450" algn="ctr">
              <a:spcBef>
                <a:spcPts val="0"/>
              </a:spcBef>
              <a:spcAft>
                <a:spcPts val="0"/>
              </a:spcAft>
            </a:pP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đám</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mây</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trắng</a:t>
            </a:r>
            <a:r>
              <a:rPr lang="en-US" sz="2400" b="1" dirty="0" smtClean="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smtClean="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nhẹ</a:t>
            </a:r>
            <a:r>
              <a:rPr lang="vi-VN" sz="2400" b="1" dirty="0" smtClean="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nhàng</a:t>
            </a:r>
            <a:r>
              <a:rPr lang="en-US" sz="2400" b="1" dirty="0" smtClean="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nằm</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lửng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lơ</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trên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bầu</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trời</a:t>
            </a:r>
            <a:r>
              <a:rPr lang="en-US" sz="2400" b="1" dirty="0">
                <a:solidFill>
                  <a:schemeClr val="accent6">
                    <a:lumMod val="50000"/>
                  </a:schemeClr>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Mặt</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trời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tỏa</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ánh</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rực</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rỡ</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tia</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chiếu</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rọi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xuống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mặt</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đất</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khiến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cho</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cây</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lá</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trở</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nên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xanh</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biếc</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Đàn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chim</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sải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cánh</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bay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lên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bầu</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trời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cao</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xanh</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vời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vợi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đón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nhận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ánh</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rực</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rỡ</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a:t>
            </a:r>
          </a:p>
        </p:txBody>
      </p:sp>
    </p:spTree>
    <p:extLst>
      <p:ext uri="{BB962C8B-B14F-4D97-AF65-F5344CB8AC3E}">
        <p14:creationId xmlns:p14="http://schemas.microsoft.com/office/powerpoint/2010/main" val="2639599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70C758-6E31-4C4C-A90C-99E77CB59341}"/>
              </a:ext>
            </a:extLst>
          </p:cNvPr>
          <p:cNvSpPr txBox="1"/>
          <p:nvPr/>
        </p:nvSpPr>
        <p:spPr>
          <a:xfrm>
            <a:off x="523875" y="1152525"/>
            <a:ext cx="11344275" cy="42005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a:ea typeface="微软雅黑"/>
              <a:cs typeface="+mn-cs"/>
            </a:endParaRPr>
          </a:p>
        </p:txBody>
      </p:sp>
      <p:grpSp>
        <p:nvGrpSpPr>
          <p:cNvPr id="11" name="Group 10">
            <a:extLst>
              <a:ext uri="{FF2B5EF4-FFF2-40B4-BE49-F238E27FC236}">
                <a16:creationId xmlns:a16="http://schemas.microsoft.com/office/drawing/2014/main" id="{D76E98CF-C4BF-40E3-9B88-F8A36A26881E}"/>
              </a:ext>
            </a:extLst>
          </p:cNvPr>
          <p:cNvGrpSpPr/>
          <p:nvPr/>
        </p:nvGrpSpPr>
        <p:grpSpPr>
          <a:xfrm>
            <a:off x="-85725" y="0"/>
            <a:ext cx="9667875" cy="6934200"/>
            <a:chOff x="1933575" y="1171576"/>
            <a:chExt cx="9067800" cy="5553074"/>
          </a:xfrm>
        </p:grpSpPr>
        <p:pic>
          <p:nvPicPr>
            <p:cNvPr id="14" name="Picture 13">
              <a:extLst>
                <a:ext uri="{FF2B5EF4-FFF2-40B4-BE49-F238E27FC236}">
                  <a16:creationId xmlns:a16="http://schemas.microsoft.com/office/drawing/2014/main" id="{C48C5F0D-8879-4661-BD5F-381360A8D317}"/>
                </a:ext>
              </a:extLst>
            </p:cNvPr>
            <p:cNvPicPr>
              <a:picLocks noChangeAspect="1"/>
            </p:cNvPicPr>
            <p:nvPr/>
          </p:nvPicPr>
          <p:blipFill>
            <a:blip r:embed="rId4"/>
            <a:stretch>
              <a:fillRect/>
            </a:stretch>
          </p:blipFill>
          <p:spPr>
            <a:xfrm>
              <a:off x="1933575" y="1181100"/>
              <a:ext cx="9067800" cy="5543550"/>
            </a:xfrm>
            <a:prstGeom prst="rect">
              <a:avLst/>
            </a:prstGeom>
            <a:ln>
              <a:noFill/>
            </a:ln>
            <a:effectLst>
              <a:softEdge rad="112500"/>
            </a:effectLst>
          </p:spPr>
        </p:pic>
        <p:pic>
          <p:nvPicPr>
            <p:cNvPr id="15" name="Picture 14">
              <a:extLst>
                <a:ext uri="{FF2B5EF4-FFF2-40B4-BE49-F238E27FC236}">
                  <a16:creationId xmlns:a16="http://schemas.microsoft.com/office/drawing/2014/main" id="{A2055231-3908-45D3-BC1B-7E63AF53F353}"/>
                </a:ext>
              </a:extLst>
            </p:cNvPr>
            <p:cNvPicPr>
              <a:picLocks noChangeAspect="1"/>
            </p:cNvPicPr>
            <p:nvPr/>
          </p:nvPicPr>
          <p:blipFill>
            <a:blip r:embed="rId5"/>
            <a:stretch>
              <a:fillRect/>
            </a:stretch>
          </p:blipFill>
          <p:spPr>
            <a:xfrm>
              <a:off x="1933575" y="1171576"/>
              <a:ext cx="6600826" cy="2524124"/>
            </a:xfrm>
            <a:prstGeom prst="rect">
              <a:avLst/>
            </a:prstGeom>
            <a:ln>
              <a:noFill/>
            </a:ln>
            <a:effectLst>
              <a:softEdge rad="112500"/>
            </a:effectLst>
          </p:spPr>
        </p:pic>
      </p:grpSp>
      <p:pic>
        <p:nvPicPr>
          <p:cNvPr id="16" name="Picture 15">
            <a:extLst>
              <a:ext uri="{FF2B5EF4-FFF2-40B4-BE49-F238E27FC236}">
                <a16:creationId xmlns:a16="http://schemas.microsoft.com/office/drawing/2014/main" id="{457A9485-BC87-43E6-90FF-58047C38C8C4}"/>
              </a:ext>
            </a:extLst>
          </p:cNvPr>
          <p:cNvPicPr>
            <a:picLocks noChangeAspect="1"/>
          </p:cNvPicPr>
          <p:nvPr/>
        </p:nvPicPr>
        <p:blipFill>
          <a:blip r:embed="rId6"/>
          <a:stretch>
            <a:fillRect/>
          </a:stretch>
        </p:blipFill>
        <p:spPr>
          <a:xfrm>
            <a:off x="4115067" y="-273771"/>
            <a:ext cx="3955642" cy="1777912"/>
          </a:xfrm>
          <a:prstGeom prst="rect">
            <a:avLst/>
          </a:prstGeom>
        </p:spPr>
      </p:pic>
      <p:sp>
        <p:nvSpPr>
          <p:cNvPr id="5" name="TextBox 4">
            <a:extLst>
              <a:ext uri="{FF2B5EF4-FFF2-40B4-BE49-F238E27FC236}">
                <a16:creationId xmlns:a16="http://schemas.microsoft.com/office/drawing/2014/main" id="{8446022D-A4B7-4998-A96D-0F6554DC049C}"/>
              </a:ext>
            </a:extLst>
          </p:cNvPr>
          <p:cNvSpPr txBox="1"/>
          <p:nvPr/>
        </p:nvSpPr>
        <p:spPr>
          <a:xfrm>
            <a:off x="469682" y="911115"/>
            <a:ext cx="11382374" cy="6093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Bầu trời bao quanh Trái Đất và cung cấp không khí cho con người, loài vật và cây cối. Vì vậy, giữ bầu trời được trong lành chính là góp phần duy trì sự sống cho muôn loài.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a:t>
            </a:r>
            <a:r>
              <a:rPr kumimoji="0" lang="vi-VN" sz="3000" b="1" i="1"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 điển bách khoa toàn thư đầu tiên của tôi</a:t>
            </a: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2" name="组合 5">
            <a:extLst>
              <a:ext uri="{FF2B5EF4-FFF2-40B4-BE49-F238E27FC236}">
                <a16:creationId xmlns:a16="http://schemas.microsoft.com/office/drawing/2014/main" id="{CA12D88F-1DF4-3CC4-3254-62CA0CB22F6B}"/>
              </a:ext>
            </a:extLst>
          </p:cNvPr>
          <p:cNvGrpSpPr/>
          <p:nvPr/>
        </p:nvGrpSpPr>
        <p:grpSpPr>
          <a:xfrm>
            <a:off x="0" y="0"/>
            <a:ext cx="2818186" cy="957872"/>
            <a:chOff x="2628115" y="4334354"/>
            <a:chExt cx="7395659" cy="1214046"/>
          </a:xfrm>
        </p:grpSpPr>
        <p:sp>
          <p:nvSpPr>
            <p:cNvPr id="4" name="矩形 15">
              <a:extLst>
                <a:ext uri="{FF2B5EF4-FFF2-40B4-BE49-F238E27FC236}">
                  <a16:creationId xmlns:a16="http://schemas.microsoft.com/office/drawing/2014/main" id="{E2B73739-C780-B89D-974E-E6071B081144}"/>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6" name="矩形 17">
              <a:extLst>
                <a:ext uri="{FF2B5EF4-FFF2-40B4-BE49-F238E27FC236}">
                  <a16:creationId xmlns:a16="http://schemas.microsoft.com/office/drawing/2014/main" id="{925E27DF-B42E-5C10-BA2C-3087D7C548C9}"/>
                </a:ext>
              </a:extLst>
            </p:cNvPr>
            <p:cNvSpPr/>
            <p:nvPr/>
          </p:nvSpPr>
          <p:spPr>
            <a:xfrm>
              <a:off x="3034667" y="4543332"/>
              <a:ext cx="6240639"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7" name="矩形 19">
              <a:extLst>
                <a:ext uri="{FF2B5EF4-FFF2-40B4-BE49-F238E27FC236}">
                  <a16:creationId xmlns:a16="http://schemas.microsoft.com/office/drawing/2014/main" id="{BED00BBC-A31D-443B-7ACD-F10DC19CBBA4}"/>
                </a:ext>
              </a:extLst>
            </p:cNvPr>
            <p:cNvSpPr/>
            <p:nvPr/>
          </p:nvSpPr>
          <p:spPr>
            <a:xfrm>
              <a:off x="2628115" y="4334354"/>
              <a:ext cx="7395659" cy="941089"/>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3200" b="1" dirty="0" err="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Luyện</a:t>
              </a:r>
              <a:r>
                <a:rPr lang="en-US" altLang="zh-CN" sz="32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đọc</a:t>
              </a:r>
              <a:r>
                <a:rPr lang="en-US" altLang="zh-CN" sz="32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lại</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grpSp>
    </p:spTree>
    <p:extLst>
      <p:ext uri="{BB962C8B-B14F-4D97-AF65-F5344CB8AC3E}">
        <p14:creationId xmlns:p14="http://schemas.microsoft.com/office/powerpoint/2010/main" val="42640541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5"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 name="图片 2"/>
          <p:cNvPicPr>
            <a:picLocks noChangeAspect="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tretch>
            <a:fillRect/>
          </a:stretch>
        </p:blipFill>
        <p:spPr>
          <a:xfrm>
            <a:off x="3571828" y="4767016"/>
            <a:ext cx="5048343" cy="2103120"/>
          </a:xfrm>
          <a:prstGeom prst="rect">
            <a:avLst/>
          </a:prstGeom>
          <a:effectLst>
            <a:outerShdw blurRad="63500" sx="102000" sy="102000" algn="ctr" rotWithShape="0">
              <a:prstClr val="black">
                <a:alpha val="40000"/>
              </a:prstClr>
            </a:outerShdw>
          </a:effectLst>
        </p:spPr>
      </p:pic>
      <p:pic>
        <p:nvPicPr>
          <p:cNvPr id="10" name="Picture 9" descr="A picture containing doll, toy&#10;&#10;Description automatically generated">
            <a:extLst>
              <a:ext uri="{FF2B5EF4-FFF2-40B4-BE49-F238E27FC236}">
                <a16:creationId xmlns:a16="http://schemas.microsoft.com/office/drawing/2014/main" id="{F90F3FA6-8E8A-4BFF-9241-7B19ACA9B6A4}"/>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r="9366" b="10519"/>
          <a:stretch/>
        </p:blipFill>
        <p:spPr>
          <a:xfrm>
            <a:off x="8890612" y="3599242"/>
            <a:ext cx="3300752" cy="3258758"/>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EB1084DC-12DA-496E-A11C-87699401DB4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781362">
            <a:off x="-151658" y="-166616"/>
            <a:ext cx="4114800" cy="4114800"/>
          </a:xfrm>
          <a:prstGeom prst="rect">
            <a:avLst/>
          </a:prstGeom>
        </p:spPr>
      </p:pic>
      <p:sp>
        <p:nvSpPr>
          <p:cNvPr id="13" name="TextBox 12">
            <a:extLst>
              <a:ext uri="{FF2B5EF4-FFF2-40B4-BE49-F238E27FC236}">
                <a16:creationId xmlns:a16="http://schemas.microsoft.com/office/drawing/2014/main" id="{82A8D820-5ECD-46CA-8A20-AF3BFEF4FA2D}"/>
              </a:ext>
            </a:extLst>
          </p:cNvPr>
          <p:cNvSpPr txBox="1"/>
          <p:nvPr/>
        </p:nvSpPr>
        <p:spPr>
          <a:xfrm>
            <a:off x="8563584" y="7122691"/>
            <a:ext cx="750375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FFC5CD"/>
                </a:solidFill>
                <a:effectLst/>
                <a:uLnTx/>
                <a:uFillTx/>
                <a:latin typeface="Coiny" panose="02000903060500060000" pitchFamily="2" charset="0"/>
                <a:ea typeface="+mn-ea"/>
                <a:cs typeface="+mn-cs"/>
              </a:rPr>
              <a:t>NÓI VÀ NGHE</a:t>
            </a:r>
          </a:p>
        </p:txBody>
      </p:sp>
      <p:sp>
        <p:nvSpPr>
          <p:cNvPr id="14" name="TextBox 13">
            <a:extLst>
              <a:ext uri="{FF2B5EF4-FFF2-40B4-BE49-F238E27FC236}">
                <a16:creationId xmlns:a16="http://schemas.microsoft.com/office/drawing/2014/main" id="{356096D7-E1EF-4454-9652-DA5B775CE2AB}"/>
              </a:ext>
            </a:extLst>
          </p:cNvPr>
          <p:cNvSpPr txBox="1"/>
          <p:nvPr/>
        </p:nvSpPr>
        <p:spPr>
          <a:xfrm>
            <a:off x="8440122" y="7180458"/>
            <a:ext cx="750375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rPr>
              <a:t>NÓI VÀ NGHE</a:t>
            </a:r>
            <a:endParaRPr kumimoji="0" lang="en-US" sz="8000" b="0" i="0" u="none" strike="noStrike" kern="1200" cap="none" spc="0" normalizeH="0" baseline="0" noProof="0" dirty="0">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endParaRPr>
          </a:p>
        </p:txBody>
      </p:sp>
      <p:pic>
        <p:nvPicPr>
          <p:cNvPr id="5" name="Picture 4">
            <a:extLst>
              <a:ext uri="{FF2B5EF4-FFF2-40B4-BE49-F238E27FC236}">
                <a16:creationId xmlns:a16="http://schemas.microsoft.com/office/drawing/2014/main" id="{BF59287F-DEF4-49E3-B3B5-80DA842B2174}"/>
              </a:ext>
            </a:extLst>
          </p:cNvPr>
          <p:cNvPicPr>
            <a:picLocks noChangeAspect="1"/>
          </p:cNvPicPr>
          <p:nvPr/>
        </p:nvPicPr>
        <p:blipFill>
          <a:blip r:embed="rId10"/>
          <a:stretch>
            <a:fillRect/>
          </a:stretch>
        </p:blipFill>
        <p:spPr>
          <a:xfrm>
            <a:off x="2390660" y="2212697"/>
            <a:ext cx="7256999" cy="1916057"/>
          </a:xfrm>
          <a:prstGeom prst="rect">
            <a:avLst/>
          </a:prstGeom>
        </p:spPr>
      </p:pic>
      <p:pic>
        <p:nvPicPr>
          <p:cNvPr id="12" name="Picture 11">
            <a:extLst>
              <a:ext uri="{FF2B5EF4-FFF2-40B4-BE49-F238E27FC236}">
                <a16:creationId xmlns:a16="http://schemas.microsoft.com/office/drawing/2014/main" id="{24F8FCAB-1E18-4395-A6AE-33DBA7547C9C}"/>
              </a:ext>
            </a:extLst>
          </p:cNvPr>
          <p:cNvPicPr>
            <a:picLocks noChangeAspect="1"/>
          </p:cNvPicPr>
          <p:nvPr/>
        </p:nvPicPr>
        <p:blipFill>
          <a:blip r:embed="rId11"/>
          <a:stretch>
            <a:fillRect/>
          </a:stretch>
        </p:blipFill>
        <p:spPr>
          <a:xfrm>
            <a:off x="1514410" y="3328426"/>
            <a:ext cx="9449619" cy="1457070"/>
          </a:xfrm>
          <a:prstGeom prst="rect">
            <a:avLst/>
          </a:prstGeom>
        </p:spPr>
      </p:pic>
    </p:spTree>
    <p:extLst>
      <p:ext uri="{BB962C8B-B14F-4D97-AF65-F5344CB8AC3E}">
        <p14:creationId xmlns:p14="http://schemas.microsoft.com/office/powerpoint/2010/main" val="1596726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53"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par>
                                    <p:cTn id="18" presetID="2" presetClass="entr" presetSubtype="4" fill="hold" nodeType="withEffect" p14:presetBounceEnd="40000">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14:bounceEnd="40000">
                                          <p:cBhvr additive="base">
                                            <p:cTn id="20" dur="75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21"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Trò-chơi-chíu.wav"/>
                                            </p:tgtEl>
                                          </p:cMediaNode>
                                        </p:audio>
                                      </p:subTnLst>
                                    </p:cTn>
                                  </p:par>
                                  <p:par>
                                    <p:cTn id="22" presetID="22" presetClass="entr" presetSubtype="8"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750"/>
                                            <p:tgtEl>
                                              <p:spTgt spid="11"/>
                                            </p:tgtEl>
                                          </p:cBhvr>
                                        </p:animEffect>
                                      </p:childTnLst>
                                    </p:cTn>
                                  </p:par>
                                  <p:par>
                                    <p:cTn id="25" presetID="25" presetClass="entr" presetSubtype="0" fill="hold" grpId="0" nodeType="withEffect">
                                      <p:stCondLst>
                                        <p:cond delay="0"/>
                                      </p:stCondLst>
                                      <p:iterate type="lt">
                                        <p:tmPct val="10000"/>
                                      </p:iterate>
                                      <p:childTnLst>
                                        <p:set>
                                          <p:cBhvr>
                                            <p:cTn id="26" dur="1" fill="hold">
                                              <p:stCondLst>
                                                <p:cond delay="0"/>
                                              </p:stCondLst>
                                            </p:cTn>
                                            <p:tgtEl>
                                              <p:spTgt spid="13"/>
                                            </p:tgtEl>
                                            <p:attrNameLst>
                                              <p:attrName>style.visibility</p:attrName>
                                            </p:attrNameLst>
                                          </p:cBhvr>
                                          <p:to>
                                            <p:strVal val="visible"/>
                                          </p:to>
                                        </p:set>
                                        <p:anim calcmode="lin" valueType="num">
                                          <p:cBhvr>
                                            <p:cTn id="27"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30" dur="1000" fill="hold"/>
                                            <p:tgtEl>
                                              <p:spTgt spid="13"/>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13"/>
                                            </p:tgtEl>
                                          </p:cBhvr>
                                        </p:animEffect>
                                      </p:childTnLst>
                                    </p:cTn>
                                  </p:par>
                                  <p:par>
                                    <p:cTn id="35" presetID="25" presetClass="entr" presetSubtype="0" fill="hold" grpId="0" nodeType="withEffect">
                                      <p:stCondLst>
                                        <p:cond delay="0"/>
                                      </p:stCondLst>
                                      <p:iterate type="lt">
                                        <p:tmPct val="10000"/>
                                      </p:iterate>
                                      <p:childTnLst>
                                        <p:set>
                                          <p:cBhvr>
                                            <p:cTn id="36" dur="1" fill="hold">
                                              <p:stCondLst>
                                                <p:cond delay="0"/>
                                              </p:stCondLst>
                                            </p:cTn>
                                            <p:tgtEl>
                                              <p:spTgt spid="14"/>
                                            </p:tgtEl>
                                            <p:attrNameLst>
                                              <p:attrName>style.visibility</p:attrName>
                                            </p:attrNameLst>
                                          </p:cBhvr>
                                          <p:to>
                                            <p:strVal val="visible"/>
                                          </p:to>
                                        </p:set>
                                        <p:anim calcmode="lin" valueType="num">
                                          <p:cBhvr>
                                            <p:cTn id="37"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40" dur="1000" fill="hold"/>
                                            <p:tgtEl>
                                              <p:spTgt spid="14"/>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14"/>
                                            </p:tgtEl>
                                          </p:cBhvr>
                                        </p:animEffect>
                                      </p:childTnLst>
                                    </p:cTn>
                                  </p:par>
                                  <p:par>
                                    <p:cTn id="45" presetID="53" presetClass="entr" presetSubtype="16" fill="hold" nodeType="with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500" fill="hold"/>
                                            <p:tgtEl>
                                              <p:spTgt spid="5"/>
                                            </p:tgtEl>
                                            <p:attrNameLst>
                                              <p:attrName>ppt_w</p:attrName>
                                            </p:attrNameLst>
                                          </p:cBhvr>
                                          <p:tavLst>
                                            <p:tav tm="0">
                                              <p:val>
                                                <p:fltVal val="0"/>
                                              </p:val>
                                            </p:tav>
                                            <p:tav tm="100000">
                                              <p:val>
                                                <p:strVal val="#ppt_w"/>
                                              </p:val>
                                            </p:tav>
                                          </p:tavLst>
                                        </p:anim>
                                        <p:anim calcmode="lin" valueType="num">
                                          <p:cBhvr>
                                            <p:cTn id="48" dur="500" fill="hold"/>
                                            <p:tgtEl>
                                              <p:spTgt spid="5"/>
                                            </p:tgtEl>
                                            <p:attrNameLst>
                                              <p:attrName>ppt_h</p:attrName>
                                            </p:attrNameLst>
                                          </p:cBhvr>
                                          <p:tavLst>
                                            <p:tav tm="0">
                                              <p:val>
                                                <p:fltVal val="0"/>
                                              </p:val>
                                            </p:tav>
                                            <p:tav tm="100000">
                                              <p:val>
                                                <p:strVal val="#ppt_h"/>
                                              </p:val>
                                            </p:tav>
                                          </p:tavLst>
                                        </p:anim>
                                        <p:animEffect transition="in" filter="fade">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p:cTn id="54" dur="1000" fill="hold"/>
                                            <p:tgtEl>
                                              <p:spTgt spid="12"/>
                                            </p:tgtEl>
                                            <p:attrNameLst>
                                              <p:attrName>ppt_w</p:attrName>
                                            </p:attrNameLst>
                                          </p:cBhvr>
                                          <p:tavLst>
                                            <p:tav tm="0">
                                              <p:val>
                                                <p:fltVal val="0"/>
                                              </p:val>
                                            </p:tav>
                                            <p:tav tm="100000">
                                              <p:val>
                                                <p:strVal val="#ppt_w"/>
                                              </p:val>
                                            </p:tav>
                                          </p:tavLst>
                                        </p:anim>
                                        <p:anim calcmode="lin" valueType="num">
                                          <p:cBhvr>
                                            <p:cTn id="55" dur="1000" fill="hold"/>
                                            <p:tgtEl>
                                              <p:spTgt spid="12"/>
                                            </p:tgtEl>
                                            <p:attrNameLst>
                                              <p:attrName>ppt_h</p:attrName>
                                            </p:attrNameLst>
                                          </p:cBhvr>
                                          <p:tavLst>
                                            <p:tav tm="0">
                                              <p:val>
                                                <p:fltVal val="0"/>
                                              </p:val>
                                            </p:tav>
                                            <p:tav tm="100000">
                                              <p:val>
                                                <p:strVal val="#ppt_h"/>
                                              </p:val>
                                            </p:tav>
                                          </p:tavLst>
                                        </p:anim>
                                        <p:anim calcmode="lin" valueType="num">
                                          <p:cBhvr>
                                            <p:cTn id="56" dur="1000" fill="hold"/>
                                            <p:tgtEl>
                                              <p:spTgt spid="12"/>
                                            </p:tgtEl>
                                            <p:attrNameLst>
                                              <p:attrName>style.rotation</p:attrName>
                                            </p:attrNameLst>
                                          </p:cBhvr>
                                          <p:tavLst>
                                            <p:tav tm="0">
                                              <p:val>
                                                <p:fltVal val="90"/>
                                              </p:val>
                                            </p:tav>
                                            <p:tav tm="100000">
                                              <p:val>
                                                <p:fltVal val="0"/>
                                              </p:val>
                                            </p:tav>
                                          </p:tavLst>
                                        </p:anim>
                                        <p:animEffect transition="in" filter="fade">
                                          <p:cBhvr>
                                            <p:cTn id="5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53"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par>
                                    <p:cTn id="18" presetID="2" presetClass="entr" presetSubtype="4"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750" fill="hold"/>
                                            <p:tgtEl>
                                              <p:spTgt spid="10"/>
                                            </p:tgtEl>
                                            <p:attrNameLst>
                                              <p:attrName>ppt_x</p:attrName>
                                            </p:attrNameLst>
                                          </p:cBhvr>
                                          <p:tavLst>
                                            <p:tav tm="0">
                                              <p:val>
                                                <p:strVal val="#ppt_x"/>
                                              </p:val>
                                            </p:tav>
                                            <p:tav tm="100000">
                                              <p:val>
                                                <p:strVal val="#ppt_x"/>
                                              </p:val>
                                            </p:tav>
                                          </p:tavLst>
                                        </p:anim>
                                        <p:anim calcmode="lin" valueType="num">
                                          <p:cBhvr additive="base">
                                            <p:cTn id="21"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12" name="Trò-chơi-chíu.wav"/>
                                            </p:tgtEl>
                                          </p:cMediaNode>
                                        </p:audio>
                                      </p:subTnLst>
                                    </p:cTn>
                                  </p:par>
                                  <p:par>
                                    <p:cTn id="22" presetID="22" presetClass="entr" presetSubtype="8"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750"/>
                                            <p:tgtEl>
                                              <p:spTgt spid="11"/>
                                            </p:tgtEl>
                                          </p:cBhvr>
                                        </p:animEffect>
                                      </p:childTnLst>
                                    </p:cTn>
                                  </p:par>
                                  <p:par>
                                    <p:cTn id="25" presetID="25" presetClass="entr" presetSubtype="0" fill="hold" grpId="0" nodeType="withEffect">
                                      <p:stCondLst>
                                        <p:cond delay="0"/>
                                      </p:stCondLst>
                                      <p:iterate type="lt">
                                        <p:tmPct val="10000"/>
                                      </p:iterate>
                                      <p:childTnLst>
                                        <p:set>
                                          <p:cBhvr>
                                            <p:cTn id="26" dur="1" fill="hold">
                                              <p:stCondLst>
                                                <p:cond delay="0"/>
                                              </p:stCondLst>
                                            </p:cTn>
                                            <p:tgtEl>
                                              <p:spTgt spid="13"/>
                                            </p:tgtEl>
                                            <p:attrNameLst>
                                              <p:attrName>style.visibility</p:attrName>
                                            </p:attrNameLst>
                                          </p:cBhvr>
                                          <p:to>
                                            <p:strVal val="visible"/>
                                          </p:to>
                                        </p:set>
                                        <p:anim calcmode="lin" valueType="num">
                                          <p:cBhvr>
                                            <p:cTn id="27"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30" dur="1000" fill="hold"/>
                                            <p:tgtEl>
                                              <p:spTgt spid="13"/>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13"/>
                                            </p:tgtEl>
                                          </p:cBhvr>
                                        </p:animEffect>
                                      </p:childTnLst>
                                    </p:cTn>
                                  </p:par>
                                  <p:par>
                                    <p:cTn id="35" presetID="25" presetClass="entr" presetSubtype="0" fill="hold" grpId="0" nodeType="withEffect">
                                      <p:stCondLst>
                                        <p:cond delay="0"/>
                                      </p:stCondLst>
                                      <p:iterate type="lt">
                                        <p:tmPct val="10000"/>
                                      </p:iterate>
                                      <p:childTnLst>
                                        <p:set>
                                          <p:cBhvr>
                                            <p:cTn id="36" dur="1" fill="hold">
                                              <p:stCondLst>
                                                <p:cond delay="0"/>
                                              </p:stCondLst>
                                            </p:cTn>
                                            <p:tgtEl>
                                              <p:spTgt spid="14"/>
                                            </p:tgtEl>
                                            <p:attrNameLst>
                                              <p:attrName>style.visibility</p:attrName>
                                            </p:attrNameLst>
                                          </p:cBhvr>
                                          <p:to>
                                            <p:strVal val="visible"/>
                                          </p:to>
                                        </p:set>
                                        <p:anim calcmode="lin" valueType="num">
                                          <p:cBhvr>
                                            <p:cTn id="37"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40" dur="1000" fill="hold"/>
                                            <p:tgtEl>
                                              <p:spTgt spid="14"/>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14"/>
                                            </p:tgtEl>
                                          </p:cBhvr>
                                        </p:animEffect>
                                      </p:childTnLst>
                                    </p:cTn>
                                  </p:par>
                                  <p:par>
                                    <p:cTn id="45" presetID="53" presetClass="entr" presetSubtype="16" fill="hold" nodeType="with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500" fill="hold"/>
                                            <p:tgtEl>
                                              <p:spTgt spid="5"/>
                                            </p:tgtEl>
                                            <p:attrNameLst>
                                              <p:attrName>ppt_w</p:attrName>
                                            </p:attrNameLst>
                                          </p:cBhvr>
                                          <p:tavLst>
                                            <p:tav tm="0">
                                              <p:val>
                                                <p:fltVal val="0"/>
                                              </p:val>
                                            </p:tav>
                                            <p:tav tm="100000">
                                              <p:val>
                                                <p:strVal val="#ppt_w"/>
                                              </p:val>
                                            </p:tav>
                                          </p:tavLst>
                                        </p:anim>
                                        <p:anim calcmode="lin" valueType="num">
                                          <p:cBhvr>
                                            <p:cTn id="48" dur="500" fill="hold"/>
                                            <p:tgtEl>
                                              <p:spTgt spid="5"/>
                                            </p:tgtEl>
                                            <p:attrNameLst>
                                              <p:attrName>ppt_h</p:attrName>
                                            </p:attrNameLst>
                                          </p:cBhvr>
                                          <p:tavLst>
                                            <p:tav tm="0">
                                              <p:val>
                                                <p:fltVal val="0"/>
                                              </p:val>
                                            </p:tav>
                                            <p:tav tm="100000">
                                              <p:val>
                                                <p:strVal val="#ppt_h"/>
                                              </p:val>
                                            </p:tav>
                                          </p:tavLst>
                                        </p:anim>
                                        <p:animEffect transition="in" filter="fade">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p:cTn id="54" dur="1000" fill="hold"/>
                                            <p:tgtEl>
                                              <p:spTgt spid="12"/>
                                            </p:tgtEl>
                                            <p:attrNameLst>
                                              <p:attrName>ppt_w</p:attrName>
                                            </p:attrNameLst>
                                          </p:cBhvr>
                                          <p:tavLst>
                                            <p:tav tm="0">
                                              <p:val>
                                                <p:fltVal val="0"/>
                                              </p:val>
                                            </p:tav>
                                            <p:tav tm="100000">
                                              <p:val>
                                                <p:strVal val="#ppt_w"/>
                                              </p:val>
                                            </p:tav>
                                          </p:tavLst>
                                        </p:anim>
                                        <p:anim calcmode="lin" valueType="num">
                                          <p:cBhvr>
                                            <p:cTn id="55" dur="1000" fill="hold"/>
                                            <p:tgtEl>
                                              <p:spTgt spid="12"/>
                                            </p:tgtEl>
                                            <p:attrNameLst>
                                              <p:attrName>ppt_h</p:attrName>
                                            </p:attrNameLst>
                                          </p:cBhvr>
                                          <p:tavLst>
                                            <p:tav tm="0">
                                              <p:val>
                                                <p:fltVal val="0"/>
                                              </p:val>
                                            </p:tav>
                                            <p:tav tm="100000">
                                              <p:val>
                                                <p:strVal val="#ppt_h"/>
                                              </p:val>
                                            </p:tav>
                                          </p:tavLst>
                                        </p:anim>
                                        <p:anim calcmode="lin" valueType="num">
                                          <p:cBhvr>
                                            <p:cTn id="56" dur="1000" fill="hold"/>
                                            <p:tgtEl>
                                              <p:spTgt spid="12"/>
                                            </p:tgtEl>
                                            <p:attrNameLst>
                                              <p:attrName>style.rotation</p:attrName>
                                            </p:attrNameLst>
                                          </p:cBhvr>
                                          <p:tavLst>
                                            <p:tav tm="0">
                                              <p:val>
                                                <p:fltVal val="90"/>
                                              </p:val>
                                            </p:tav>
                                            <p:tav tm="100000">
                                              <p:val>
                                                <p:fltVal val="0"/>
                                              </p:val>
                                            </p:tav>
                                          </p:tavLst>
                                        </p:anim>
                                        <p:animEffect transition="in" filter="fade">
                                          <p:cBhvr>
                                            <p:cTn id="5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455065" y="220338"/>
            <a:ext cx="11526989" cy="6190150"/>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EE6E22EC-AE4A-4F33-BB95-37E7E788FBA0}"/>
              </a:ext>
            </a:extLst>
          </p:cNvPr>
          <p:cNvPicPr>
            <a:picLocks noChangeAspect="1"/>
          </p:cNvPicPr>
          <p:nvPr/>
        </p:nvPicPr>
        <p:blipFill>
          <a:blip r:embed="rId6"/>
          <a:stretch>
            <a:fillRect/>
          </a:stretch>
        </p:blipFill>
        <p:spPr>
          <a:xfrm>
            <a:off x="4132417" y="252756"/>
            <a:ext cx="3878632" cy="1840449"/>
          </a:xfrm>
          <a:prstGeom prst="rect">
            <a:avLst/>
          </a:prstGeom>
        </p:spPr>
      </p:pic>
      <p:pic>
        <p:nvPicPr>
          <p:cNvPr id="1026" name="Picture 2" descr="Hình nền Cành Cây Trên Bầu Trời đẹp Ảnh Nền, Cành, Lá Cây ...">
            <a:extLst>
              <a:ext uri="{FF2B5EF4-FFF2-40B4-BE49-F238E27FC236}">
                <a16:creationId xmlns:a16="http://schemas.microsoft.com/office/drawing/2014/main" id="{A0E75028-4B3A-4DF0-BCD8-40330D474B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71119" y="2126255"/>
            <a:ext cx="7974568" cy="4177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7877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additive="base">
                                        <p:cTn id="12" dur="500" fill="hold"/>
                                        <p:tgtEl>
                                          <p:spTgt spid="1026"/>
                                        </p:tgtEl>
                                        <p:attrNameLst>
                                          <p:attrName>ppt_x</p:attrName>
                                        </p:attrNameLst>
                                      </p:cBhvr>
                                      <p:tavLst>
                                        <p:tav tm="0">
                                          <p:val>
                                            <p:strVal val="#ppt_x"/>
                                          </p:val>
                                        </p:tav>
                                        <p:tav tm="100000">
                                          <p:val>
                                            <p:strVal val="#ppt_x"/>
                                          </p:val>
                                        </p:tav>
                                      </p:tavLst>
                                    </p:anim>
                                    <p:anim calcmode="lin" valueType="num">
                                      <p:cBhvr additive="base">
                                        <p:cTn id="13"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455065" y="446876"/>
            <a:ext cx="11526989" cy="5963611"/>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9" name="TextBox 28">
            <a:extLst>
              <a:ext uri="{FF2B5EF4-FFF2-40B4-BE49-F238E27FC236}">
                <a16:creationId xmlns:a16="http://schemas.microsoft.com/office/drawing/2014/main" id="{2C91287F-6FD2-412A-95A7-21632CCE99C7}"/>
              </a:ext>
            </a:extLst>
          </p:cNvPr>
          <p:cNvSpPr txBox="1"/>
          <p:nvPr/>
        </p:nvSpPr>
        <p:spPr>
          <a:xfrm>
            <a:off x="1922361" y="555634"/>
            <a:ext cx="96784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1. N</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ói</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3 - 5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câu</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về</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bầu</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trời</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trong</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ngày</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hôm</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nay. </a:t>
            </a:r>
          </a:p>
        </p:txBody>
      </p:sp>
      <p:pic>
        <p:nvPicPr>
          <p:cNvPr id="7" name="Picture 6">
            <a:extLst>
              <a:ext uri="{FF2B5EF4-FFF2-40B4-BE49-F238E27FC236}">
                <a16:creationId xmlns:a16="http://schemas.microsoft.com/office/drawing/2014/main" id="{3898A0B3-3717-4B01-A73F-ED3BD47757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290" y="412415"/>
            <a:ext cx="1097749" cy="1097749"/>
          </a:xfrm>
          <a:prstGeom prst="rect">
            <a:avLst/>
          </a:prstGeom>
        </p:spPr>
      </p:pic>
      <p:pic>
        <p:nvPicPr>
          <p:cNvPr id="3" name="Picture 2">
            <a:extLst>
              <a:ext uri="{FF2B5EF4-FFF2-40B4-BE49-F238E27FC236}">
                <a16:creationId xmlns:a16="http://schemas.microsoft.com/office/drawing/2014/main" id="{B80528CF-6DDC-4B82-B219-24D386BFBB80}"/>
              </a:ext>
            </a:extLst>
          </p:cNvPr>
          <p:cNvPicPr>
            <a:picLocks noChangeAspect="1"/>
          </p:cNvPicPr>
          <p:nvPr/>
        </p:nvPicPr>
        <p:blipFill>
          <a:blip r:embed="rId5"/>
          <a:stretch>
            <a:fillRect/>
          </a:stretch>
        </p:blipFill>
        <p:spPr>
          <a:xfrm>
            <a:off x="709309" y="1471975"/>
            <a:ext cx="4608603" cy="4551138"/>
          </a:xfrm>
          <a:prstGeom prst="rect">
            <a:avLst/>
          </a:prstGeom>
        </p:spPr>
      </p:pic>
      <p:sp>
        <p:nvSpPr>
          <p:cNvPr id="5" name="TextBox 4">
            <a:extLst>
              <a:ext uri="{FF2B5EF4-FFF2-40B4-BE49-F238E27FC236}">
                <a16:creationId xmlns:a16="http://schemas.microsoft.com/office/drawing/2014/main" id="{A1C30361-6986-4FEC-AE0C-F6E389AC88E8}"/>
              </a:ext>
            </a:extLst>
          </p:cNvPr>
          <p:cNvSpPr txBox="1"/>
          <p:nvPr/>
        </p:nvSpPr>
        <p:spPr>
          <a:xfrm>
            <a:off x="5367130" y="2256183"/>
            <a:ext cx="5973418" cy="1077218"/>
          </a:xfrm>
          <a:prstGeom prst="rect">
            <a:avLst/>
          </a:prstGeom>
          <a:noFill/>
        </p:spPr>
        <p:txBody>
          <a:bodyPr wrap="square" rtlCol="0">
            <a:spAutoFit/>
          </a:bodyPr>
          <a:lstStyle/>
          <a:p>
            <a:pPr marL="457200" indent="-457200" algn="just">
              <a:buFont typeface="Arial" panose="020B0604020202020204" pitchFamily="34" charset="0"/>
              <a:buChar char="•"/>
            </a:pPr>
            <a:r>
              <a:rPr lang="en-US" sz="3200" b="1" i="1" dirty="0" err="1">
                <a:solidFill>
                  <a:srgbClr val="7030A0"/>
                </a:solidFill>
                <a:latin typeface="Times New Roman" panose="02020603050405020304" pitchFamily="18" charset="0"/>
                <a:cs typeface="Times New Roman" panose="02020603050405020304" pitchFamily="18" charset="0"/>
              </a:rPr>
              <a:t>Đặc</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điểm</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của</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bầu</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trời</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màu</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sắc</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độ</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cao</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độ</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rộng</a:t>
            </a:r>
            <a:r>
              <a:rPr lang="en-US" sz="3200" b="1" i="1" dirty="0">
                <a:solidFill>
                  <a:srgbClr val="7030A0"/>
                </a:solidFill>
                <a:latin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id="{6540225B-938A-47DF-AB50-77D9D187C906}"/>
              </a:ext>
            </a:extLst>
          </p:cNvPr>
          <p:cNvSpPr txBox="1"/>
          <p:nvPr/>
        </p:nvSpPr>
        <p:spPr>
          <a:xfrm>
            <a:off x="5357190" y="3548269"/>
            <a:ext cx="6440557" cy="584775"/>
          </a:xfrm>
          <a:prstGeom prst="rect">
            <a:avLst/>
          </a:prstGeom>
          <a:noFill/>
        </p:spPr>
        <p:txBody>
          <a:bodyPr wrap="square" rtlCol="0">
            <a:spAutoFit/>
          </a:bodyPr>
          <a:lstStyle/>
          <a:p>
            <a:pPr marL="457200" indent="-457200" algn="just">
              <a:buFont typeface="Arial" panose="020B0604020202020204" pitchFamily="34" charset="0"/>
              <a:buChar char="•"/>
            </a:pPr>
            <a:r>
              <a:rPr lang="en-US" sz="3200" b="1" i="1" dirty="0" err="1">
                <a:solidFill>
                  <a:srgbClr val="7030A0"/>
                </a:solidFill>
                <a:latin typeface="Times New Roman" panose="02020603050405020304" pitchFamily="18" charset="0"/>
                <a:cs typeface="Times New Roman" panose="02020603050405020304" pitchFamily="18" charset="0"/>
              </a:rPr>
              <a:t>Cảnh</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vật</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xuất</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hiện</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trên</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bầu</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trời</a:t>
            </a:r>
            <a:r>
              <a:rPr lang="en-US" sz="3200" b="1" i="1" dirty="0">
                <a:solidFill>
                  <a:srgbClr val="7030A0"/>
                </a:solidFill>
                <a:latin typeface="Times New Roman" panose="02020603050405020304" pitchFamily="18" charset="0"/>
                <a:cs typeface="Times New Roman" panose="02020603050405020304" pitchFamily="18" charset="0"/>
              </a:rPr>
              <a:t>.</a:t>
            </a:r>
          </a:p>
        </p:txBody>
      </p:sp>
      <p:sp>
        <p:nvSpPr>
          <p:cNvPr id="15" name="TextBox 14">
            <a:extLst>
              <a:ext uri="{FF2B5EF4-FFF2-40B4-BE49-F238E27FC236}">
                <a16:creationId xmlns:a16="http://schemas.microsoft.com/office/drawing/2014/main" id="{64543598-69E6-4D95-B440-D49A6DD8F005}"/>
              </a:ext>
            </a:extLst>
          </p:cNvPr>
          <p:cNvSpPr txBox="1"/>
          <p:nvPr/>
        </p:nvSpPr>
        <p:spPr>
          <a:xfrm>
            <a:off x="5446644" y="4353340"/>
            <a:ext cx="5973418" cy="584775"/>
          </a:xfrm>
          <a:prstGeom prst="rect">
            <a:avLst/>
          </a:prstGeom>
          <a:noFill/>
        </p:spPr>
        <p:txBody>
          <a:bodyPr wrap="square" rtlCol="0">
            <a:spAutoFit/>
          </a:bodyPr>
          <a:lstStyle/>
          <a:p>
            <a:pPr marL="457200" indent="-457200" algn="just">
              <a:buFont typeface="Arial" panose="020B0604020202020204" pitchFamily="34" charset="0"/>
              <a:buChar char="•"/>
            </a:pPr>
            <a:r>
              <a:rPr lang="en-US" sz="3200" b="1" i="1" dirty="0" err="1">
                <a:solidFill>
                  <a:srgbClr val="7030A0"/>
                </a:solidFill>
                <a:latin typeface="Times New Roman" panose="02020603050405020304" pitchFamily="18" charset="0"/>
                <a:cs typeface="Times New Roman" panose="02020603050405020304" pitchFamily="18" charset="0"/>
              </a:rPr>
              <a:t>Cảm</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nhận</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của</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em</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về</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bầu</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trời</a:t>
            </a:r>
            <a:endParaRPr lang="en-US" sz="3200" b="1" i="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34203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4"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3" name="Picture 32" descr="A group of dolls&#10;&#10;Description automatically generated">
            <a:extLst>
              <a:ext uri="{FF2B5EF4-FFF2-40B4-BE49-F238E27FC236}">
                <a16:creationId xmlns:a16="http://schemas.microsoft.com/office/drawing/2014/main" id="{3B86A71E-A159-44D0-9AA9-9D506B4A781D}"/>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7619" t="49518" r="67692" b="14070"/>
          <a:stretch/>
        </p:blipFill>
        <p:spPr>
          <a:xfrm>
            <a:off x="6231782" y="2219525"/>
            <a:ext cx="2296240" cy="3657600"/>
          </a:xfrm>
          <a:prstGeom prst="rect">
            <a:avLst/>
          </a:prstGeom>
          <a:effectLst>
            <a:outerShdw blurRad="63500" sx="102000" sy="102000" algn="ctr" rotWithShape="0">
              <a:prstClr val="black">
                <a:alpha val="40000"/>
              </a:prstClr>
            </a:outerShdw>
          </a:effectLst>
        </p:spPr>
      </p:pic>
      <p:pic>
        <p:nvPicPr>
          <p:cNvPr id="35" name="Picture 34" descr="Graphical user interface, application&#10;&#10;Description automatically generated">
            <a:extLst>
              <a:ext uri="{FF2B5EF4-FFF2-40B4-BE49-F238E27FC236}">
                <a16:creationId xmlns:a16="http://schemas.microsoft.com/office/drawing/2014/main" id="{41C2281A-3366-4F6F-801F-F2362D2A8AA2}"/>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65515" t="49087" r="10697" b="13963"/>
          <a:stretch/>
        </p:blipFill>
        <p:spPr>
          <a:xfrm>
            <a:off x="3779356" y="2219525"/>
            <a:ext cx="2180263" cy="3657600"/>
          </a:xfrm>
          <a:prstGeom prst="rect">
            <a:avLst/>
          </a:prstGeom>
          <a:effectLst>
            <a:outerShdw blurRad="63500" sx="102000" sy="102000" algn="ctr" rotWithShape="0">
              <a:prstClr val="black">
                <a:alpha val="40000"/>
              </a:prstClr>
            </a:outerShdw>
          </a:effectLst>
        </p:spPr>
      </p:pic>
      <p:sp>
        <p:nvSpPr>
          <p:cNvPr id="36" name="TextBox 35">
            <a:extLst>
              <a:ext uri="{FF2B5EF4-FFF2-40B4-BE49-F238E27FC236}">
                <a16:creationId xmlns:a16="http://schemas.microsoft.com/office/drawing/2014/main" id="{51B21E0C-61B0-44F6-8714-9176069712EC}"/>
              </a:ext>
            </a:extLst>
          </p:cNvPr>
          <p:cNvSpPr txBox="1"/>
          <p:nvPr/>
        </p:nvSpPr>
        <p:spPr>
          <a:xfrm>
            <a:off x="4019934" y="1450085"/>
            <a:ext cx="4152130" cy="769441"/>
          </a:xfrm>
          <a:prstGeom prst="rect">
            <a:avLst/>
          </a:prstGeom>
          <a:noFill/>
        </p:spPr>
        <p:txBody>
          <a:bodyPr wrap="square" rtlCol="0">
            <a:prstTxWarp prst="textArchUp">
              <a:avLst>
                <a:gd name="adj" fmla="val 10799999"/>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66"/>
                </a:solidFill>
                <a:effectLst>
                  <a:glow rad="88900">
                    <a:srgbClr val="FFFF00">
                      <a:alpha val="70000"/>
                    </a:srgbClr>
                  </a:glow>
                </a:effectLst>
                <a:uLnTx/>
                <a:uFillTx/>
                <a:latin typeface="SVN-Sign Painter House Script" panose="02000006070000020004" pitchFamily="50" charset="0"/>
                <a:ea typeface="+mn-ea"/>
                <a:cs typeface="+mn-cs"/>
              </a:rPr>
              <a:t>CHIA SẺ TRƯỚC LỚP</a:t>
            </a:r>
          </a:p>
        </p:txBody>
      </p:sp>
      <p:pic>
        <p:nvPicPr>
          <p:cNvPr id="3078" name="Picture 6" descr="Kooky Gook GIFs - Find &amp;amp; Share on GIPHY">
            <a:extLst>
              <a:ext uri="{FF2B5EF4-FFF2-40B4-BE49-F238E27FC236}">
                <a16:creationId xmlns:a16="http://schemas.microsoft.com/office/drawing/2014/main" id="{045E6EFF-1B6B-4FC1-B0BB-1868AF592B7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3898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5" name="Picture 6" descr="Kooky Gook GIFs - Find &amp;amp; Share on GIPHY">
            <a:extLst>
              <a:ext uri="{FF2B5EF4-FFF2-40B4-BE49-F238E27FC236}">
                <a16:creationId xmlns:a16="http://schemas.microsoft.com/office/drawing/2014/main" id="{BB848E2C-EB57-49F6-BF3B-5E1427B779C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911402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图片 10"/>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tretch>
            <a:fillRect/>
          </a:stretch>
        </p:blipFill>
        <p:spPr>
          <a:xfrm>
            <a:off x="8841863" y="4858422"/>
            <a:ext cx="3454400" cy="1999578"/>
          </a:xfrm>
          <a:prstGeom prst="rect">
            <a:avLst/>
          </a:prstGeom>
          <a:effectLst>
            <a:outerShdw blurRad="63500" sx="102000" sy="102000" algn="ctr" rotWithShape="0">
              <a:prstClr val="black">
                <a:alpha val="40000"/>
              </a:prstClr>
            </a:outerShdw>
          </a:effectLst>
        </p:spPr>
      </p:pic>
      <p:pic>
        <p:nvPicPr>
          <p:cNvPr id="43" name="Picture 42" descr="A group of flowers&#10;&#10;Description automatically generated with low confidence">
            <a:extLst>
              <a:ext uri="{FF2B5EF4-FFF2-40B4-BE49-F238E27FC236}">
                <a16:creationId xmlns:a16="http://schemas.microsoft.com/office/drawing/2014/main" id="{9D75154C-5432-485F-B472-7BF22778BA8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86919" y="4504832"/>
            <a:ext cx="3657600" cy="3657600"/>
          </a:xfrm>
          <a:prstGeom prst="rect">
            <a:avLst/>
          </a:prstGeom>
          <a:effectLst>
            <a:outerShdw blurRad="50800" dist="38100" dir="5400000" algn="t" rotWithShape="0">
              <a:prstClr val="black">
                <a:alpha val="40000"/>
              </a:prstClr>
            </a:outerShdw>
          </a:effectLst>
        </p:spPr>
      </p:pic>
      <p:grpSp>
        <p:nvGrpSpPr>
          <p:cNvPr id="3" name="Group 2">
            <a:extLst>
              <a:ext uri="{FF2B5EF4-FFF2-40B4-BE49-F238E27FC236}">
                <a16:creationId xmlns:a16="http://schemas.microsoft.com/office/drawing/2014/main" id="{51A3B7E3-545B-40DC-B3DC-1811A99AD13B}"/>
              </a:ext>
            </a:extLst>
          </p:cNvPr>
          <p:cNvGrpSpPr/>
          <p:nvPr/>
        </p:nvGrpSpPr>
        <p:grpSpPr>
          <a:xfrm>
            <a:off x="1367765" y="662608"/>
            <a:ext cx="2560320" cy="2560320"/>
            <a:chOff x="1367765" y="662608"/>
            <a:chExt cx="2560320" cy="2560320"/>
          </a:xfrm>
        </p:grpSpPr>
        <p:pic>
          <p:nvPicPr>
            <p:cNvPr id="6146" name="Picture 2" descr="Purple Bubble Transparent">
              <a:extLst>
                <a:ext uri="{FF2B5EF4-FFF2-40B4-BE49-F238E27FC236}">
                  <a16:creationId xmlns:a16="http://schemas.microsoft.com/office/drawing/2014/main" id="{0BD33E40-6D27-4EE5-9E1A-01A1CA91301A}"/>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367765"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B614322-B9CD-4980-B020-DC905480F42E}"/>
                </a:ext>
              </a:extLst>
            </p:cNvPr>
            <p:cNvSpPr txBox="1"/>
            <p:nvPr/>
          </p:nvSpPr>
          <p:spPr>
            <a:xfrm>
              <a:off x="1680216" y="1450085"/>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rPr>
                <a:t>TRÌNH BÀY</a:t>
              </a:r>
            </a:p>
          </p:txBody>
        </p:sp>
      </p:grpSp>
      <p:grpSp>
        <p:nvGrpSpPr>
          <p:cNvPr id="5" name="Group 4">
            <a:extLst>
              <a:ext uri="{FF2B5EF4-FFF2-40B4-BE49-F238E27FC236}">
                <a16:creationId xmlns:a16="http://schemas.microsoft.com/office/drawing/2014/main" id="{37248539-B00A-46D3-8149-8E9261958C43}"/>
              </a:ext>
            </a:extLst>
          </p:cNvPr>
          <p:cNvGrpSpPr/>
          <p:nvPr/>
        </p:nvGrpSpPr>
        <p:grpSpPr>
          <a:xfrm>
            <a:off x="8163514" y="662608"/>
            <a:ext cx="2560320" cy="2560320"/>
            <a:chOff x="8163514" y="662608"/>
            <a:chExt cx="2560320" cy="2560320"/>
          </a:xfrm>
        </p:grpSpPr>
        <p:pic>
          <p:nvPicPr>
            <p:cNvPr id="17" name="Picture 2" descr="Purple Bubble Transparent">
              <a:extLst>
                <a:ext uri="{FF2B5EF4-FFF2-40B4-BE49-F238E27FC236}">
                  <a16:creationId xmlns:a16="http://schemas.microsoft.com/office/drawing/2014/main" id="{5827F7EA-9D63-4D5D-9216-D223AD888DA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flipH="1">
              <a:off x="8163514"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55325C05-252E-48D5-A395-14537A6C032C}"/>
                </a:ext>
              </a:extLst>
            </p:cNvPr>
            <p:cNvSpPr txBox="1"/>
            <p:nvPr/>
          </p:nvSpPr>
          <p:spPr>
            <a:xfrm>
              <a:off x="8480240" y="1450084"/>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rPr>
                <a:t>NHẬN XÉT</a:t>
              </a:r>
            </a:p>
          </p:txBody>
        </p:sp>
      </p:grpSp>
    </p:spTree>
    <p:extLst>
      <p:ext uri="{BB962C8B-B14F-4D97-AF65-F5344CB8AC3E}">
        <p14:creationId xmlns:p14="http://schemas.microsoft.com/office/powerpoint/2010/main" val="1150372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53"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6" presetClass="entr" presetSubtype="32"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circle(out)">
                                          <p:cBhvr>
                                            <p:cTn id="21" dur="500"/>
                                            <p:tgtEl>
                                              <p:spTgt spid="36"/>
                                            </p:tgtEl>
                                          </p:cBhvr>
                                        </p:animEffect>
                                      </p:childTnLst>
                                    </p:cTn>
                                  </p:par>
                                  <p:par>
                                    <p:cTn id="22" presetID="2" presetClass="entr" presetSubtype="4" fill="hold" nodeType="withEffect" p14:presetBounceEnd="40000">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14:bounceEnd="40000">
                                          <p:cBhvr additive="base">
                                            <p:cTn id="24" dur="750" fill="hold"/>
                                            <p:tgtEl>
                                              <p:spTgt spid="35"/>
                                            </p:tgtEl>
                                            <p:attrNameLst>
                                              <p:attrName>ppt_x</p:attrName>
                                            </p:attrNameLst>
                                          </p:cBhvr>
                                          <p:tavLst>
                                            <p:tav tm="0">
                                              <p:val>
                                                <p:strVal val="#ppt_x"/>
                                              </p:val>
                                            </p:tav>
                                            <p:tav tm="100000">
                                              <p:val>
                                                <p:strVal val="#ppt_x"/>
                                              </p:val>
                                            </p:tav>
                                          </p:tavLst>
                                        </p:anim>
                                        <p:anim calcmode="lin" valueType="num" p14:bounceEnd="40000">
                                          <p:cBhvr additive="base">
                                            <p:cTn id="25"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Trò-chơi-chíu.wav"/>
                                            </p:tgtEl>
                                          </p:cMediaNode>
                                        </p:audio>
                                      </p:subTnLst>
                                    </p:cTn>
                                  </p:par>
                                  <p:par>
                                    <p:cTn id="26" presetID="22" presetClass="entr" presetSubtype="4"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par>
                                    <p:cTn id="29" presetID="22" presetClass="entr" presetSubtype="4" fill="hold" nodeType="withEffect">
                                      <p:stCondLst>
                                        <p:cond delay="0"/>
                                      </p:stCondLst>
                                      <p:childTnLst>
                                        <p:set>
                                          <p:cBhvr>
                                            <p:cTn id="30" dur="1" fill="hold">
                                              <p:stCondLst>
                                                <p:cond delay="0"/>
                                              </p:stCondLst>
                                            </p:cTn>
                                            <p:tgtEl>
                                              <p:spTgt spid="3078"/>
                                            </p:tgtEl>
                                            <p:attrNameLst>
                                              <p:attrName>style.visibility</p:attrName>
                                            </p:attrNameLst>
                                          </p:cBhvr>
                                          <p:to>
                                            <p:strVal val="visible"/>
                                          </p:to>
                                        </p:set>
                                        <p:animEffect transition="in" filter="wipe(down)">
                                          <p:cBhvr>
                                            <p:cTn id="31" dur="500"/>
                                            <p:tgtEl>
                                              <p:spTgt spid="3078"/>
                                            </p:tgtEl>
                                          </p:cBhvr>
                                        </p:animEffect>
                                      </p:childTnLst>
                                    </p:cTn>
                                  </p:par>
                                  <p:par>
                                    <p:cTn id="32" presetID="2" presetClass="entr" presetSubtype="4" fill="hold" nodeType="withEffect" p14:presetBounceEnd="40000">
                                      <p:stCondLst>
                                        <p:cond delay="0"/>
                                      </p:stCondLst>
                                      <p:childTnLst>
                                        <p:set>
                                          <p:cBhvr>
                                            <p:cTn id="33" dur="1" fill="hold">
                                              <p:stCondLst>
                                                <p:cond delay="0"/>
                                              </p:stCondLst>
                                            </p:cTn>
                                            <p:tgtEl>
                                              <p:spTgt spid="33"/>
                                            </p:tgtEl>
                                            <p:attrNameLst>
                                              <p:attrName>style.visibility</p:attrName>
                                            </p:attrNameLst>
                                          </p:cBhvr>
                                          <p:to>
                                            <p:strVal val="visible"/>
                                          </p:to>
                                        </p:set>
                                        <p:anim calcmode="lin" valueType="num" p14:bounceEnd="40000">
                                          <p:cBhvr additive="base">
                                            <p:cTn id="34"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35"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2" name="Trò-chơi-chíu.wav"/>
                                            </p:tgtEl>
                                          </p:cMediaNode>
                                        </p:audio>
                                      </p:subTnLst>
                                    </p:cTn>
                                  </p:par>
                                  <p:par>
                                    <p:cTn id="36" presetID="22" presetClass="entr" presetSubtype="4"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down)">
                                          <p:cBhvr>
                                            <p:cTn id="38" dur="500"/>
                                            <p:tgtEl>
                                              <p:spTgt spid="5"/>
                                            </p:tgtEl>
                                          </p:cBhvr>
                                        </p:animEffect>
                                      </p:childTnLst>
                                    </p:cTn>
                                  </p:par>
                                  <p:par>
                                    <p:cTn id="39" presetID="22" presetClass="entr" presetSubtype="4"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wipe(down)">
                                          <p:cBhvr>
                                            <p:cTn id="4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53"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6" presetClass="entr" presetSubtype="32"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circle(out)">
                                          <p:cBhvr>
                                            <p:cTn id="21" dur="500"/>
                                            <p:tgtEl>
                                              <p:spTgt spid="36"/>
                                            </p:tgtEl>
                                          </p:cBhvr>
                                        </p:animEffect>
                                      </p:childTnLst>
                                    </p:cTn>
                                  </p:par>
                                  <p:par>
                                    <p:cTn id="22" presetID="2" presetClass="entr" presetSubtype="4" fill="hold" nodeType="withEffect">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cBhvr additive="base">
                                            <p:cTn id="24" dur="750" fill="hold"/>
                                            <p:tgtEl>
                                              <p:spTgt spid="35"/>
                                            </p:tgtEl>
                                            <p:attrNameLst>
                                              <p:attrName>ppt_x</p:attrName>
                                            </p:attrNameLst>
                                          </p:cBhvr>
                                          <p:tavLst>
                                            <p:tav tm="0">
                                              <p:val>
                                                <p:strVal val="#ppt_x"/>
                                              </p:val>
                                            </p:tav>
                                            <p:tav tm="100000">
                                              <p:val>
                                                <p:strVal val="#ppt_x"/>
                                              </p:val>
                                            </p:tav>
                                          </p:tavLst>
                                        </p:anim>
                                        <p:anim calcmode="lin" valueType="num">
                                          <p:cBhvr additive="base">
                                            <p:cTn id="25"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4" name="Trò-chơi-chíu.wav"/>
                                            </p:tgtEl>
                                          </p:cMediaNode>
                                        </p:audio>
                                      </p:subTnLst>
                                    </p:cTn>
                                  </p:par>
                                  <p:par>
                                    <p:cTn id="26" presetID="22" presetClass="entr" presetSubtype="4"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par>
                                    <p:cTn id="29" presetID="22" presetClass="entr" presetSubtype="4" fill="hold" nodeType="withEffect">
                                      <p:stCondLst>
                                        <p:cond delay="0"/>
                                      </p:stCondLst>
                                      <p:childTnLst>
                                        <p:set>
                                          <p:cBhvr>
                                            <p:cTn id="30" dur="1" fill="hold">
                                              <p:stCondLst>
                                                <p:cond delay="0"/>
                                              </p:stCondLst>
                                            </p:cTn>
                                            <p:tgtEl>
                                              <p:spTgt spid="3078"/>
                                            </p:tgtEl>
                                            <p:attrNameLst>
                                              <p:attrName>style.visibility</p:attrName>
                                            </p:attrNameLst>
                                          </p:cBhvr>
                                          <p:to>
                                            <p:strVal val="visible"/>
                                          </p:to>
                                        </p:set>
                                        <p:animEffect transition="in" filter="wipe(down)">
                                          <p:cBhvr>
                                            <p:cTn id="31" dur="500"/>
                                            <p:tgtEl>
                                              <p:spTgt spid="3078"/>
                                            </p:tgtEl>
                                          </p:cBhvr>
                                        </p:animEffect>
                                      </p:childTnLst>
                                    </p:cTn>
                                  </p:par>
                                  <p:par>
                                    <p:cTn id="32" presetID="2" presetClass="entr" presetSubtype="4"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anim calcmode="lin" valueType="num">
                                          <p:cBhvr additive="base">
                                            <p:cTn id="34" dur="750" fill="hold"/>
                                            <p:tgtEl>
                                              <p:spTgt spid="33"/>
                                            </p:tgtEl>
                                            <p:attrNameLst>
                                              <p:attrName>ppt_x</p:attrName>
                                            </p:attrNameLst>
                                          </p:cBhvr>
                                          <p:tavLst>
                                            <p:tav tm="0">
                                              <p:val>
                                                <p:strVal val="#ppt_x"/>
                                              </p:val>
                                            </p:tav>
                                            <p:tav tm="100000">
                                              <p:val>
                                                <p:strVal val="#ppt_x"/>
                                              </p:val>
                                            </p:tav>
                                          </p:tavLst>
                                        </p:anim>
                                        <p:anim calcmode="lin" valueType="num">
                                          <p:cBhvr additive="base">
                                            <p:cTn id="35"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14" name="Trò-chơi-chíu.wav"/>
                                            </p:tgtEl>
                                          </p:cMediaNode>
                                        </p:audio>
                                      </p:subTnLst>
                                    </p:cTn>
                                  </p:par>
                                  <p:par>
                                    <p:cTn id="36" presetID="22" presetClass="entr" presetSubtype="4"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down)">
                                          <p:cBhvr>
                                            <p:cTn id="38" dur="500"/>
                                            <p:tgtEl>
                                              <p:spTgt spid="5"/>
                                            </p:tgtEl>
                                          </p:cBhvr>
                                        </p:animEffect>
                                      </p:childTnLst>
                                    </p:cTn>
                                  </p:par>
                                  <p:par>
                                    <p:cTn id="39" presetID="22" presetClass="entr" presetSubtype="4"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wipe(down)">
                                          <p:cBhvr>
                                            <p:cTn id="4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665789"/>
            <a:ext cx="10860708" cy="5525785"/>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10" name="TextBox 9">
            <a:extLst>
              <a:ext uri="{FF2B5EF4-FFF2-40B4-BE49-F238E27FC236}">
                <a16:creationId xmlns:a16="http://schemas.microsoft.com/office/drawing/2014/main" id="{1BDD6679-8A27-41E4-9F9F-5F937658219E}"/>
              </a:ext>
            </a:extLst>
          </p:cNvPr>
          <p:cNvSpPr txBox="1"/>
          <p:nvPr/>
        </p:nvSpPr>
        <p:spPr>
          <a:xfrm>
            <a:off x="763548" y="1882950"/>
            <a:ext cx="10481144" cy="3539430"/>
          </a:xfrm>
          <a:prstGeom prst="rect">
            <a:avLst/>
          </a:prstGeom>
          <a:noFill/>
        </p:spPr>
        <p:txBody>
          <a:bodyPr wrap="square">
            <a:spAutoFit/>
          </a:bodyPr>
          <a:lstStyle/>
          <a:p>
            <a:pPr algn="just"/>
            <a:r>
              <a:rPr lang="en-US" sz="3200" b="1" dirty="0">
                <a:solidFill>
                  <a:srgbClr val="000000"/>
                </a:solidFill>
                <a:latin typeface="Times New Roman" panose="02020603050405020304" pitchFamily="18" charset="0"/>
                <a:cs typeface="Times New Roman" panose="02020603050405020304" pitchFamily="18" charset="0"/>
              </a:rPr>
              <a:t>       </a:t>
            </a:r>
            <a:r>
              <a:rPr lang="vi-VN" sz="3200" b="1" dirty="0">
                <a:solidFill>
                  <a:srgbClr val="000000"/>
                </a:solidFill>
                <a:latin typeface="Times New Roman" panose="02020603050405020304" pitchFamily="18" charset="0"/>
                <a:cs typeface="Times New Roman" panose="02020603050405020304" pitchFamily="18" charset="0"/>
              </a:rPr>
              <a:t>Em rất thích ngắm bầu trời vào mùa thu. Bầu trời buổi sáng mùa thu thật cao xanh và trong lành. Trên trời những đám mây bồng bềnh như kẹo bông trôi lững lờ.  Những chú chim đang bay lượn theo đàn, hót líu lo. Ông mặt trời tỏa những tia nắng ấm áp xuống mặt đất để sưởi ấm cho muôn loài. Bầu trời vào buổi sáng mùa thu thật đẹp và dễ chịu.</a:t>
            </a:r>
          </a:p>
        </p:txBody>
      </p:sp>
      <p:pic>
        <p:nvPicPr>
          <p:cNvPr id="11" name="Picture 10">
            <a:extLst>
              <a:ext uri="{FF2B5EF4-FFF2-40B4-BE49-F238E27FC236}">
                <a16:creationId xmlns:a16="http://schemas.microsoft.com/office/drawing/2014/main" id="{E0B47905-35EA-41F7-9B15-3F452149413A}"/>
              </a:ext>
            </a:extLst>
          </p:cNvPr>
          <p:cNvPicPr>
            <a:picLocks noChangeAspect="1"/>
          </p:cNvPicPr>
          <p:nvPr/>
        </p:nvPicPr>
        <p:blipFill>
          <a:blip r:embed="rId5"/>
          <a:stretch>
            <a:fillRect/>
          </a:stretch>
        </p:blipFill>
        <p:spPr>
          <a:xfrm>
            <a:off x="2819116" y="653415"/>
            <a:ext cx="6553768" cy="1585097"/>
          </a:xfrm>
          <a:prstGeom prst="rect">
            <a:avLst/>
          </a:prstGeom>
        </p:spPr>
      </p:pic>
    </p:spTree>
    <p:extLst>
      <p:ext uri="{BB962C8B-B14F-4D97-AF65-F5344CB8AC3E}">
        <p14:creationId xmlns:p14="http://schemas.microsoft.com/office/powerpoint/2010/main" val="3718578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455065" y="220338"/>
            <a:ext cx="11526989" cy="6190150"/>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1026" name="Picture 2" descr="Hình nền Cành Cây Trên Bầu Trời đẹp Ảnh Nền, Cành, Lá Cây ...">
            <a:extLst>
              <a:ext uri="{FF2B5EF4-FFF2-40B4-BE49-F238E27FC236}">
                <a16:creationId xmlns:a16="http://schemas.microsoft.com/office/drawing/2014/main" id="{A0E75028-4B3A-4DF0-BCD8-40330D474B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1119" y="2126255"/>
            <a:ext cx="7974568" cy="41770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74BA7B12-8304-41E9-9C54-A46464C4D677}"/>
              </a:ext>
            </a:extLst>
          </p:cNvPr>
          <p:cNvPicPr>
            <a:picLocks noChangeAspect="1"/>
          </p:cNvPicPr>
          <p:nvPr/>
        </p:nvPicPr>
        <p:blipFill>
          <a:blip r:embed="rId6"/>
          <a:stretch>
            <a:fillRect/>
          </a:stretch>
        </p:blipFill>
        <p:spPr>
          <a:xfrm>
            <a:off x="4571999" y="238124"/>
            <a:ext cx="3457575" cy="1767205"/>
          </a:xfrm>
          <a:prstGeom prst="rect">
            <a:avLst/>
          </a:prstGeom>
        </p:spPr>
      </p:pic>
    </p:spTree>
    <p:extLst>
      <p:ext uri="{BB962C8B-B14F-4D97-AF65-F5344CB8AC3E}">
        <p14:creationId xmlns:p14="http://schemas.microsoft.com/office/powerpoint/2010/main" val="1757444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455065" y="446876"/>
            <a:ext cx="11526989" cy="5963611"/>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10" name="Picture 9">
            <a:extLst>
              <a:ext uri="{FF2B5EF4-FFF2-40B4-BE49-F238E27FC236}">
                <a16:creationId xmlns:a16="http://schemas.microsoft.com/office/drawing/2014/main" id="{F50A4D71-EE39-423B-BF93-008DED438CCE}"/>
              </a:ext>
            </a:extLst>
          </p:cNvPr>
          <p:cNvPicPr>
            <a:picLocks noChangeAspect="1"/>
          </p:cNvPicPr>
          <p:nvPr/>
        </p:nvPicPr>
        <p:blipFill>
          <a:blip r:embed="rId4"/>
          <a:stretch>
            <a:fillRect/>
          </a:stretch>
        </p:blipFill>
        <p:spPr>
          <a:xfrm>
            <a:off x="1298746" y="2139744"/>
            <a:ext cx="3589553" cy="3376474"/>
          </a:xfrm>
          <a:prstGeom prst="rect">
            <a:avLst/>
          </a:prstGeom>
        </p:spPr>
      </p:pic>
      <p:sp>
        <p:nvSpPr>
          <p:cNvPr id="16" name="TextBox 15">
            <a:extLst>
              <a:ext uri="{FF2B5EF4-FFF2-40B4-BE49-F238E27FC236}">
                <a16:creationId xmlns:a16="http://schemas.microsoft.com/office/drawing/2014/main" id="{32A8DFA0-23AC-48DC-B97A-23730E8DAE8A}"/>
              </a:ext>
            </a:extLst>
          </p:cNvPr>
          <p:cNvSpPr txBox="1"/>
          <p:nvPr/>
        </p:nvSpPr>
        <p:spPr>
          <a:xfrm>
            <a:off x="1659835" y="863747"/>
            <a:ext cx="1018940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2.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Nếu</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vẽ</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tranh</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về</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bầu</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trời</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em</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sẽ</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vẽ</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những</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gì</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a:t>
            </a:r>
          </a:p>
        </p:txBody>
      </p:sp>
      <p:sp>
        <p:nvSpPr>
          <p:cNvPr id="17" name="TextBox 16">
            <a:extLst>
              <a:ext uri="{FF2B5EF4-FFF2-40B4-BE49-F238E27FC236}">
                <a16:creationId xmlns:a16="http://schemas.microsoft.com/office/drawing/2014/main" id="{476BB2E1-8C07-4EA5-82A4-7E92EC4B5126}"/>
              </a:ext>
            </a:extLst>
          </p:cNvPr>
          <p:cNvSpPr txBox="1"/>
          <p:nvPr/>
        </p:nvSpPr>
        <p:spPr>
          <a:xfrm>
            <a:off x="5367130" y="1709531"/>
            <a:ext cx="5973418" cy="1077218"/>
          </a:xfrm>
          <a:prstGeom prst="rect">
            <a:avLst/>
          </a:prstGeom>
          <a:noFill/>
        </p:spPr>
        <p:txBody>
          <a:bodyPr wrap="square" rtlCol="0">
            <a:spAutoFit/>
          </a:bodyPr>
          <a:lstStyle/>
          <a:p>
            <a:pPr marL="457200" indent="-457200" algn="just">
              <a:buFont typeface="Arial" panose="020B0604020202020204" pitchFamily="34" charset="0"/>
              <a:buChar char="•"/>
            </a:pPr>
            <a:r>
              <a:rPr lang="en-US" sz="3200" b="1" i="1" dirty="0">
                <a:solidFill>
                  <a:srgbClr val="7030A0"/>
                </a:solidFill>
                <a:latin typeface="Times New Roman" panose="02020603050405020304" pitchFamily="18" charset="0"/>
                <a:cs typeface="Times New Roman" panose="02020603050405020304" pitchFamily="18" charset="0"/>
              </a:rPr>
              <a:t>Chia </a:t>
            </a:r>
            <a:r>
              <a:rPr lang="en-US" sz="3200" b="1" i="1" dirty="0" err="1">
                <a:solidFill>
                  <a:srgbClr val="7030A0"/>
                </a:solidFill>
                <a:latin typeface="Times New Roman" panose="02020603050405020304" pitchFamily="18" charset="0"/>
                <a:cs typeface="Times New Roman" panose="02020603050405020304" pitchFamily="18" charset="0"/>
              </a:rPr>
              <a:t>sẻ</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với</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bạn</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suy</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nghĩ</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của</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mình</a:t>
            </a:r>
            <a:r>
              <a:rPr lang="en-US" sz="3200" b="1" i="1" dirty="0">
                <a:solidFill>
                  <a:srgbClr val="7030A0"/>
                </a:solidFill>
                <a:latin typeface="Times New Roman" panose="02020603050405020304" pitchFamily="18" charset="0"/>
                <a:cs typeface="Times New Roman" panose="02020603050405020304" pitchFamily="18" charset="0"/>
              </a:rPr>
              <a:t>.</a:t>
            </a:r>
          </a:p>
        </p:txBody>
      </p:sp>
      <p:pic>
        <p:nvPicPr>
          <p:cNvPr id="1026" name="Picture 2" descr="Dùng màu acrylic để vẽ bầu trời hồng và những đám mây | Tổng hợp những bức  tranh đẹp nhất">
            <a:extLst>
              <a:ext uri="{FF2B5EF4-FFF2-40B4-BE49-F238E27FC236}">
                <a16:creationId xmlns:a16="http://schemas.microsoft.com/office/drawing/2014/main" id="{6BE720E3-0C00-4EE4-90B1-6D8C9A322C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6670" y="2897256"/>
            <a:ext cx="4572000" cy="3429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1900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7005"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 name="图片 2"/>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Layer>
                </a14:imgProps>
              </a:ext>
              <a:ext uri="{28A0092B-C50C-407E-A947-70E740481C1C}">
                <a14:useLocalDpi xmlns:a14="http://schemas.microsoft.com/office/drawing/2010/main" val="0"/>
              </a:ext>
            </a:extLst>
          </a:blip>
          <a:stretch>
            <a:fillRect/>
          </a:stretch>
        </p:blipFill>
        <p:spPr>
          <a:xfrm>
            <a:off x="3570558" y="4767016"/>
            <a:ext cx="5048343" cy="2103120"/>
          </a:xfrm>
          <a:prstGeom prst="rect">
            <a:avLst/>
          </a:prstGeom>
          <a:effectLst>
            <a:outerShdw blurRad="63500" sx="102000" sy="102000" algn="ctr" rotWithShape="0">
              <a:prstClr val="black">
                <a:alpha val="40000"/>
              </a:prstClr>
            </a:outerShdw>
          </a:effectLst>
        </p:spPr>
      </p:pic>
      <p:pic>
        <p:nvPicPr>
          <p:cNvPr id="10" name="Picture 9" descr="A picture containing doll, toy&#10;&#10;Description automatically generated">
            <a:extLst>
              <a:ext uri="{FF2B5EF4-FFF2-40B4-BE49-F238E27FC236}">
                <a16:creationId xmlns:a16="http://schemas.microsoft.com/office/drawing/2014/main" id="{F90F3FA6-8E8A-4BFF-9241-7B19ACA9B6A4}"/>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r="9366" b="10519"/>
          <a:stretch/>
        </p:blipFill>
        <p:spPr>
          <a:xfrm>
            <a:off x="8046337" y="2766962"/>
            <a:ext cx="4143757" cy="4091038"/>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6604D818-9CEF-4850-9327-DBCB1FEAB6F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781362">
            <a:off x="-152928" y="-166616"/>
            <a:ext cx="4114800" cy="4114800"/>
          </a:xfrm>
          <a:prstGeom prst="rect">
            <a:avLst/>
          </a:prstGeom>
        </p:spPr>
      </p:pic>
      <p:pic>
        <p:nvPicPr>
          <p:cNvPr id="12" name="Picture 11">
            <a:extLst>
              <a:ext uri="{FF2B5EF4-FFF2-40B4-BE49-F238E27FC236}">
                <a16:creationId xmlns:a16="http://schemas.microsoft.com/office/drawing/2014/main" id="{B7F1AD59-9481-4B1F-BF6A-15A26EF75DB3}"/>
              </a:ext>
            </a:extLst>
          </p:cNvPr>
          <p:cNvPicPr>
            <a:picLocks noChangeAspect="1"/>
          </p:cNvPicPr>
          <p:nvPr/>
        </p:nvPicPr>
        <p:blipFill>
          <a:blip r:embed="rId11"/>
          <a:stretch>
            <a:fillRect/>
          </a:stretch>
        </p:blipFill>
        <p:spPr>
          <a:xfrm>
            <a:off x="2831296" y="2492409"/>
            <a:ext cx="6834208" cy="21398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53"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par>
                                    <p:cTn id="18" presetID="2" presetClass="entr" presetSubtype="4" fill="hold" nodeType="withEffect" p14:presetBounceEnd="40000">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14:bounceEnd="40000">
                                          <p:cBhvr additive="base">
                                            <p:cTn id="20" dur="75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21"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Trò-chơi-chíu.wav"/>
                                            </p:tgtEl>
                                          </p:cMediaNode>
                                        </p:audio>
                                      </p:subTnLst>
                                    </p:cTn>
                                  </p:par>
                                  <p:par>
                                    <p:cTn id="22" presetID="22" presetClass="entr" presetSubtype="8"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75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53"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par>
                                    <p:cTn id="18" presetID="2" presetClass="entr" presetSubtype="4"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750" fill="hold"/>
                                            <p:tgtEl>
                                              <p:spTgt spid="10"/>
                                            </p:tgtEl>
                                            <p:attrNameLst>
                                              <p:attrName>ppt_x</p:attrName>
                                            </p:attrNameLst>
                                          </p:cBhvr>
                                          <p:tavLst>
                                            <p:tav tm="0">
                                              <p:val>
                                                <p:strVal val="#ppt_x"/>
                                              </p:val>
                                            </p:tav>
                                            <p:tav tm="100000">
                                              <p:val>
                                                <p:strVal val="#ppt_x"/>
                                              </p:val>
                                            </p:tav>
                                          </p:tavLst>
                                        </p:anim>
                                        <p:anim calcmode="lin" valueType="num">
                                          <p:cBhvr additive="base">
                                            <p:cTn id="21"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12" name="Trò-chơi-chíu.wav"/>
                                            </p:tgtEl>
                                          </p:cMediaNode>
                                        </p:audio>
                                      </p:subTnLst>
                                    </p:cTn>
                                  </p:par>
                                  <p:par>
                                    <p:cTn id="22" presetID="22" presetClass="entr" presetSubtype="8"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75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21" name="Picture 20" descr="A group of children's toys&#10;&#10;Description automatically generated with low confidence">
            <a:extLst>
              <a:ext uri="{FF2B5EF4-FFF2-40B4-BE49-F238E27FC236}">
                <a16:creationId xmlns:a16="http://schemas.microsoft.com/office/drawing/2014/main" id="{6EAED75D-402C-4D98-A987-944E9FB1D34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597" t="13162" r="63805" b="34730"/>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22" name="Picture 21" descr="A group of children's toys&#10;&#10;Description automatically generated with low confidence">
            <a:extLst>
              <a:ext uri="{FF2B5EF4-FFF2-40B4-BE49-F238E27FC236}">
                <a16:creationId xmlns:a16="http://schemas.microsoft.com/office/drawing/2014/main" id="{A4E2DFAD-86CB-41F8-8EFD-C8B2031C030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852" t="40657" r="35244" b="9067"/>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23" name="Picture 22" descr="A group of children's toys&#10;&#10;Description automatically generated with low confidence">
            <a:extLst>
              <a:ext uri="{FF2B5EF4-FFF2-40B4-BE49-F238E27FC236}">
                <a16:creationId xmlns:a16="http://schemas.microsoft.com/office/drawing/2014/main" id="{A746D3FA-BC9A-41DC-ADB8-3F064521F28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4487" t="18459" r="7355" b="29956"/>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29" name="Group 28">
            <a:extLst>
              <a:ext uri="{FF2B5EF4-FFF2-40B4-BE49-F238E27FC236}">
                <a16:creationId xmlns:a16="http://schemas.microsoft.com/office/drawing/2014/main" id="{5F09E5DA-2239-4F0D-B69D-32988696B88D}"/>
              </a:ext>
            </a:extLst>
          </p:cNvPr>
          <p:cNvGrpSpPr/>
          <p:nvPr/>
        </p:nvGrpSpPr>
        <p:grpSpPr>
          <a:xfrm>
            <a:off x="4254832" y="997188"/>
            <a:ext cx="3672992" cy="2743200"/>
            <a:chOff x="4672461" y="1214043"/>
            <a:chExt cx="3672992" cy="2743200"/>
          </a:xfrm>
        </p:grpSpPr>
        <p:pic>
          <p:nvPicPr>
            <p:cNvPr id="31" name="Picture 30">
              <a:extLst>
                <a:ext uri="{FF2B5EF4-FFF2-40B4-BE49-F238E27FC236}">
                  <a16:creationId xmlns:a16="http://schemas.microsoft.com/office/drawing/2014/main" id="{739AD539-1F73-484F-ADE6-6A69841713B5}"/>
                </a:ext>
              </a:extLst>
            </p:cNvPr>
            <p:cNvPicPr>
              <a:picLocks noChangeAspect="1"/>
            </p:cNvPicPr>
            <p:nvPr/>
          </p:nvPicPr>
          <p:blipFill rotWithShape="1">
            <a:blip r:embed="rId10">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33" name="TextBox 32">
              <a:extLst>
                <a:ext uri="{FF2B5EF4-FFF2-40B4-BE49-F238E27FC236}">
                  <a16:creationId xmlns:a16="http://schemas.microsoft.com/office/drawing/2014/main" id="{C5F46114-F2D9-4EC6-97C6-4003117F1A7E}"/>
                </a:ext>
              </a:extLst>
            </p:cNvPr>
            <p:cNvSpPr txBox="1"/>
            <p:nvPr/>
          </p:nvSpPr>
          <p:spPr>
            <a:xfrm flipH="1">
              <a:off x="5125998" y="1631171"/>
              <a:ext cx="2767023"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890696"/>
                  </a:solidFill>
                  <a:latin typeface="Calibri" panose="020F0502020204030204" pitchFamily="34" charset="0"/>
                  <a:cs typeface="Calibri" panose="020F0502020204030204" pitchFamily="34" charset="0"/>
                </a:rPr>
                <a:t>V</a:t>
              </a:r>
              <a:r>
                <a:rPr kumimoji="0" lang="vi-VN" sz="40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ẽ tranh về bầu trời.</a:t>
              </a:r>
            </a:p>
          </p:txBody>
        </p:sp>
      </p:grpSp>
      <p:pic>
        <p:nvPicPr>
          <p:cNvPr id="2050" name="Picture 2" descr="Animated Butterflies Flying Wallpaper posted by Zoey Mercado">
            <a:extLst>
              <a:ext uri="{FF2B5EF4-FFF2-40B4-BE49-F238E27FC236}">
                <a16:creationId xmlns:a16="http://schemas.microsoft.com/office/drawing/2014/main" id="{4B84AFB1-F081-4CEB-BD18-BDDB43391F0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7810"/>
            <a:ext cx="239843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Animated Butterflies Flying Wallpaper posted by Zoey Mercado">
            <a:extLst>
              <a:ext uri="{FF2B5EF4-FFF2-40B4-BE49-F238E27FC236}">
                <a16:creationId xmlns:a16="http://schemas.microsoft.com/office/drawing/2014/main" id="{CD0C8E0D-9695-4D57-8A6F-7B4C9C42C3F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H="1">
            <a:off x="9793570" y="-635"/>
            <a:ext cx="239843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7912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wipe(left)">
                                          <p:cBhvr>
                                            <p:cTn id="14" dur="500"/>
                                            <p:tgtEl>
                                              <p:spTgt spid="2050"/>
                                            </p:tgtEl>
                                          </p:cBhvr>
                                        </p:animEffect>
                                      </p:childTnLst>
                                    </p:cTn>
                                  </p:par>
                                  <p:par>
                                    <p:cTn id="15" presetID="22" presetClass="entr" presetSubtype="2"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wipe(right)">
                                          <p:cBhvr>
                                            <p:cTn id="17" dur="500"/>
                                            <p:tgtEl>
                                              <p:spTgt spid="38"/>
                                            </p:tgtEl>
                                          </p:cBhvr>
                                        </p:animEffect>
                                      </p:childTnLst>
                                    </p:cTn>
                                  </p:par>
                                  <p:par>
                                    <p:cTn id="18" presetID="2" presetClass="entr" presetSubtype="4" fill="hold" nodeType="withEffect" p14:presetBounceEnd="40000">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14:bounceEnd="40000">
                                          <p:cBhvr additive="base">
                                            <p:cTn id="20" dur="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21"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uỷn.wav"/>
                                            </p:tgtEl>
                                          </p:cMediaNode>
                                        </p:audio>
                                      </p:subTnLst>
                                    </p:cTn>
                                  </p:par>
                                  <p:par>
                                    <p:cTn id="22" presetID="2" presetClass="entr" presetSubtype="4" fill="hold" nodeType="withEffect" p14:presetBounceEnd="40000">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14:bounceEnd="40000">
                                          <p:cBhvr additive="base">
                                            <p:cTn id="24" dur="750" fill="hold"/>
                                            <p:tgtEl>
                                              <p:spTgt spid="22"/>
                                            </p:tgtEl>
                                            <p:attrNameLst>
                                              <p:attrName>ppt_x</p:attrName>
                                            </p:attrNameLst>
                                          </p:cBhvr>
                                          <p:tavLst>
                                            <p:tav tm="0">
                                              <p:val>
                                                <p:strVal val="#ppt_x"/>
                                              </p:val>
                                            </p:tav>
                                            <p:tav tm="100000">
                                              <p:val>
                                                <p:strVal val="#ppt_x"/>
                                              </p:val>
                                            </p:tav>
                                          </p:tavLst>
                                        </p:anim>
                                        <p:anim calcmode="lin" valueType="num" p14:bounceEnd="40000">
                                          <p:cBhvr additive="base">
                                            <p:cTn id="25"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uỷn.wav"/>
                                            </p:tgtEl>
                                          </p:cMediaNode>
                                        </p:audio>
                                      </p:subTnLst>
                                    </p:cTn>
                                  </p:par>
                                  <p:par>
                                    <p:cTn id="26" presetID="2" presetClass="entr" presetSubtype="4" fill="hold" nodeType="withEffect" p14:presetBounceEnd="40000">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14:bounceEnd="40000">
                                          <p:cBhvr additive="base">
                                            <p:cTn id="28"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29"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uỷn.wav"/>
                                            </p:tgtEl>
                                          </p:cMediaNode>
                                        </p:audio>
                                      </p:sub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circle(in)">
                                          <p:cBhvr>
                                            <p:cTn id="34" dur="500"/>
                                            <p:tgtEl>
                                              <p:spTgt spid="29"/>
                                            </p:tgtEl>
                                          </p:cBhvr>
                                        </p:animEffect>
                                      </p:childTnLst>
                                      <p:subTnLst>
                                        <p:audio>
                                          <p:cMediaNode>
                                            <p:cTn display="0" masterRel="sameClick">
                                              <p:stCondLst>
                                                <p:cond evt="begin" delay="0">
                                                  <p:tn val="32"/>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6" presetClass="entr" presetSubtype="32"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circle(out)">
                                          <p:cBhvr>
                                            <p:cTn id="14" dur="500"/>
                                            <p:tgtEl>
                                              <p:spTgt spid="3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left)">
                                          <p:cBhvr>
                                            <p:cTn id="18" dur="500"/>
                                            <p:tgtEl>
                                              <p:spTgt spid="2050"/>
                                            </p:tgtEl>
                                          </p:cBhvr>
                                        </p:animEffect>
                                      </p:childTnLst>
                                    </p:cTn>
                                  </p:par>
                                  <p:par>
                                    <p:cTn id="19" presetID="22" presetClass="entr" presetSubtype="2"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right)">
                                          <p:cBhvr>
                                            <p:cTn id="21" dur="500"/>
                                            <p:tgtEl>
                                              <p:spTgt spid="38"/>
                                            </p:tgtEl>
                                          </p:cBhvr>
                                        </p:animEffect>
                                      </p:childTnLst>
                                    </p:cTn>
                                  </p:par>
                                  <p:par>
                                    <p:cTn id="22" presetID="2" presetClass="entr" presetSubtype="4"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750" fill="hold"/>
                                            <p:tgtEl>
                                              <p:spTgt spid="21"/>
                                            </p:tgtEl>
                                            <p:attrNameLst>
                                              <p:attrName>ppt_x</p:attrName>
                                            </p:attrNameLst>
                                          </p:cBhvr>
                                          <p:tavLst>
                                            <p:tav tm="0">
                                              <p:val>
                                                <p:strVal val="#ppt_x"/>
                                              </p:val>
                                            </p:tav>
                                            <p:tav tm="100000">
                                              <p:val>
                                                <p:strVal val="#ppt_x"/>
                                              </p:val>
                                            </p:tav>
                                          </p:tavLst>
                                        </p:anim>
                                        <p:anim calcmode="lin" valueType="num">
                                          <p:cBhvr additive="base">
                                            <p:cTn id="25"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2" name="uỷn.wav"/>
                                            </p:tgtEl>
                                          </p:cMediaNode>
                                        </p:audio>
                                      </p:subTnLst>
                                    </p:cTn>
                                  </p:par>
                                  <p:par>
                                    <p:cTn id="26" presetID="2" presetClass="entr" presetSubtype="4"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750" fill="hold"/>
                                            <p:tgtEl>
                                              <p:spTgt spid="22"/>
                                            </p:tgtEl>
                                            <p:attrNameLst>
                                              <p:attrName>ppt_x</p:attrName>
                                            </p:attrNameLst>
                                          </p:cBhvr>
                                          <p:tavLst>
                                            <p:tav tm="0">
                                              <p:val>
                                                <p:strVal val="#ppt_x"/>
                                              </p:val>
                                            </p:tav>
                                            <p:tav tm="100000">
                                              <p:val>
                                                <p:strVal val="#ppt_x"/>
                                              </p:val>
                                            </p:tav>
                                          </p:tavLst>
                                        </p:anim>
                                        <p:anim calcmode="lin" valueType="num">
                                          <p:cBhvr additive="base">
                                            <p:cTn id="29"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12" name="uỷn.wav"/>
                                            </p:tgtEl>
                                          </p:cMediaNode>
                                        </p:audio>
                                      </p:subTnLst>
                                    </p:cTn>
                                  </p:par>
                                  <p:par>
                                    <p:cTn id="30" presetID="2" presetClass="entr" presetSubtype="4"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750" fill="hold"/>
                                            <p:tgtEl>
                                              <p:spTgt spid="23"/>
                                            </p:tgtEl>
                                            <p:attrNameLst>
                                              <p:attrName>ppt_x</p:attrName>
                                            </p:attrNameLst>
                                          </p:cBhvr>
                                          <p:tavLst>
                                            <p:tav tm="0">
                                              <p:val>
                                                <p:strVal val="#ppt_x"/>
                                              </p:val>
                                            </p:tav>
                                            <p:tav tm="100000">
                                              <p:val>
                                                <p:strVal val="#ppt_x"/>
                                              </p:val>
                                            </p:tav>
                                          </p:tavLst>
                                        </p:anim>
                                        <p:anim calcmode="lin" valueType="num">
                                          <p:cBhvr additive="base">
                                            <p:cTn id="33"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12" name="uỷn.wav"/>
                                            </p:tgtEl>
                                          </p:cMediaNode>
                                        </p:audio>
                                      </p:sub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circle(in)">
                                          <p:cBhvr>
                                            <p:cTn id="38" dur="500"/>
                                            <p:tgtEl>
                                              <p:spTgt spid="29"/>
                                            </p:tgtEl>
                                          </p:cBhvr>
                                        </p:animEffect>
                                      </p:childTnLst>
                                      <p:subTnLst>
                                        <p:audio>
                                          <p:cMediaNode>
                                            <p:cTn display="0" masterRel="sameClick">
                                              <p:stCondLst>
                                                <p:cond evt="begin" delay="0">
                                                  <p:tn val="36"/>
                                                </p:cond>
                                              </p:stCondLst>
                                              <p:endCondLst>
                                                <p:cond evt="onStopAudio" delay="0">
                                                  <p:tgtEl>
                                                    <p:sldTgt/>
                                                  </p:tgtEl>
                                                </p:cond>
                                              </p:endCondLst>
                                            </p:cTn>
                                            <p:tgtEl>
                                              <p:sndTgt r:embed="rId1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5838AED-BCEA-43F1-B49B-498B07653A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7689" y="638628"/>
            <a:ext cx="3291474" cy="5581932"/>
          </a:xfrm>
          <a:prstGeom prst="rect">
            <a:avLst/>
          </a:prstGeom>
        </p:spPr>
      </p:pic>
      <p:pic>
        <p:nvPicPr>
          <p:cNvPr id="4" name="Picture 3">
            <a:extLst>
              <a:ext uri="{FF2B5EF4-FFF2-40B4-BE49-F238E27FC236}">
                <a16:creationId xmlns:a16="http://schemas.microsoft.com/office/drawing/2014/main" id="{D0D7C12D-21E2-4AA0-B41D-D350FE42C3F2}"/>
              </a:ext>
            </a:extLst>
          </p:cNvPr>
          <p:cNvPicPr>
            <a:picLocks noChangeAspect="1"/>
          </p:cNvPicPr>
          <p:nvPr/>
        </p:nvPicPr>
        <p:blipFill>
          <a:blip r:embed="rId4"/>
          <a:stretch>
            <a:fillRect/>
          </a:stretch>
        </p:blipFill>
        <p:spPr>
          <a:xfrm>
            <a:off x="2085735" y="1071219"/>
            <a:ext cx="8504657" cy="3822523"/>
          </a:xfrm>
          <a:prstGeom prst="rect">
            <a:avLst/>
          </a:prstGeom>
        </p:spPr>
      </p:pic>
      <p:sp>
        <p:nvSpPr>
          <p:cNvPr id="5" name="TextBox 4">
            <a:extLst>
              <a:ext uri="{FF2B5EF4-FFF2-40B4-BE49-F238E27FC236}">
                <a16:creationId xmlns:a16="http://schemas.microsoft.com/office/drawing/2014/main" id="{5D599F47-1FE8-4DD6-866F-0BF6F5FA5049}"/>
              </a:ext>
            </a:extLst>
          </p:cNvPr>
          <p:cNvSpPr txBox="1"/>
          <p:nvPr/>
        </p:nvSpPr>
        <p:spPr>
          <a:xfrm>
            <a:off x="2285999" y="219075"/>
            <a:ext cx="7803931"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Thứ </a:t>
            </a:r>
            <a:r>
              <a:rPr lang="en-US" sz="3600" b="1" dirty="0" smtClean="0">
                <a:latin typeface="Times New Roman" panose="02020603050405020304" pitchFamily="18" charset="0"/>
                <a:cs typeface="Times New Roman" panose="02020603050405020304" pitchFamily="18" charset="0"/>
              </a:rPr>
              <a:t>Hai, </a:t>
            </a:r>
            <a:r>
              <a:rPr lang="en-US" sz="3600" b="1" dirty="0" err="1">
                <a:latin typeface="Times New Roman" panose="02020603050405020304" pitchFamily="18" charset="0"/>
                <a:cs typeface="Times New Roman" panose="02020603050405020304" pitchFamily="18" charset="0"/>
              </a:rPr>
              <a:t>ngày</a:t>
            </a:r>
            <a:r>
              <a:rPr lang="en-US" sz="3600" b="1" dirty="0">
                <a:latin typeface="Times New Roman" panose="02020603050405020304" pitchFamily="18" charset="0"/>
                <a:cs typeface="Times New Roman" panose="02020603050405020304" pitchFamily="18" charset="0"/>
              </a:rPr>
              <a:t> </a:t>
            </a:r>
            <a:r>
              <a:rPr lang="vi-VN" sz="3600" b="1" dirty="0">
                <a:latin typeface="Times New Roman" panose="02020603050405020304" pitchFamily="18" charset="0"/>
                <a:cs typeface="Times New Roman" panose="02020603050405020304" pitchFamily="18" charset="0"/>
              </a:rPr>
              <a:t>15</a:t>
            </a:r>
            <a:r>
              <a:rPr lang="en-US" sz="3600" b="1" dirty="0" smtClean="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tháng</a:t>
            </a:r>
            <a:r>
              <a:rPr lang="en-US" sz="3600" b="1" dirty="0">
                <a:latin typeface="Times New Roman" panose="02020603050405020304" pitchFamily="18" charset="0"/>
                <a:cs typeface="Times New Roman" panose="02020603050405020304" pitchFamily="18" charset="0"/>
              </a:rPr>
              <a:t> 1 </a:t>
            </a:r>
            <a:r>
              <a:rPr lang="en-US" sz="3600" b="1" dirty="0" err="1">
                <a:latin typeface="Times New Roman" panose="02020603050405020304" pitchFamily="18" charset="0"/>
                <a:cs typeface="Times New Roman" panose="02020603050405020304" pitchFamily="18" charset="0"/>
              </a:rPr>
              <a:t>năm</a:t>
            </a:r>
            <a:r>
              <a:rPr lang="en-US" sz="3600" b="1" dirty="0">
                <a:latin typeface="Times New Roman" panose="02020603050405020304" pitchFamily="18" charset="0"/>
                <a:cs typeface="Times New Roman" panose="02020603050405020304" pitchFamily="18" charset="0"/>
              </a:rPr>
              <a:t> </a:t>
            </a:r>
            <a:r>
              <a:rPr lang="en-US" sz="3600" b="1" dirty="0" smtClean="0">
                <a:latin typeface="Times New Roman" panose="02020603050405020304" pitchFamily="18" charset="0"/>
                <a:cs typeface="Times New Roman" panose="02020603050405020304" pitchFamily="18" charset="0"/>
              </a:rPr>
              <a:t>2024</a:t>
            </a:r>
            <a:endParaRPr lang="en-US" sz="3600" b="1"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A0190E27-3CCD-1AAA-2F9C-D48E74F259B3}"/>
              </a:ext>
            </a:extLst>
          </p:cNvPr>
          <p:cNvSpPr txBox="1"/>
          <p:nvPr/>
        </p:nvSpPr>
        <p:spPr>
          <a:xfrm>
            <a:off x="4209391" y="844441"/>
            <a:ext cx="4257347" cy="646331"/>
          </a:xfrm>
          <a:prstGeom prst="rect">
            <a:avLst/>
          </a:prstGeom>
          <a:noFill/>
        </p:spPr>
        <p:txBody>
          <a:bodyPr wrap="square" rtlCol="0">
            <a:spAutoFit/>
          </a:bodyPr>
          <a:lstStyle/>
          <a:p>
            <a:r>
              <a:rPr lang="en-US" sz="3600" dirty="0" err="1">
                <a:latin typeface="Times New Roman" panose="02020603050405020304" pitchFamily="18" charset="0"/>
                <a:cs typeface="Times New Roman" panose="02020603050405020304" pitchFamily="18" charset="0"/>
              </a:rPr>
              <a:t>Tiếng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Việt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Đọc</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669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750" fill="hold"/>
                                        <p:tgtEl>
                                          <p:spTgt spid="11"/>
                                        </p:tgtEl>
                                        <p:attrNameLst>
                                          <p:attrName>ppt_w</p:attrName>
                                        </p:attrNameLst>
                                      </p:cBhvr>
                                      <p:tavLst>
                                        <p:tav tm="0">
                                          <p:val>
                                            <p:strVal val="#ppt_w*0.70"/>
                                          </p:val>
                                        </p:tav>
                                        <p:tav tm="100000">
                                          <p:val>
                                            <p:strVal val="#ppt_w"/>
                                          </p:val>
                                        </p:tav>
                                      </p:tavLst>
                                    </p:anim>
                                    <p:anim calcmode="lin" valueType="num">
                                      <p:cBhvr>
                                        <p:cTn id="13" dur="750" fill="hold"/>
                                        <p:tgtEl>
                                          <p:spTgt spid="11"/>
                                        </p:tgtEl>
                                        <p:attrNameLst>
                                          <p:attrName>ppt_h</p:attrName>
                                        </p:attrNameLst>
                                      </p:cBhvr>
                                      <p:tavLst>
                                        <p:tav tm="0">
                                          <p:val>
                                            <p:strVal val="#ppt_h"/>
                                          </p:val>
                                        </p:tav>
                                        <p:tav tm="100000">
                                          <p:val>
                                            <p:strVal val="#ppt_h"/>
                                          </p:val>
                                        </p:tav>
                                      </p:tavLst>
                                    </p:anim>
                                    <p:animEffect transition="in" filter="fade">
                                      <p:cBhvr>
                                        <p:cTn id="14" dur="75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665789"/>
            <a:ext cx="10860708" cy="5525785"/>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13" name="Picture 12" descr="A picture containing text&#10;&#10;Description automatically generated">
            <a:extLst>
              <a:ext uri="{FF2B5EF4-FFF2-40B4-BE49-F238E27FC236}">
                <a16:creationId xmlns:a16="http://schemas.microsoft.com/office/drawing/2014/main" id="{3876DD12-5D6B-44C5-92BF-080C713708C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48563" y="600008"/>
            <a:ext cx="8503920" cy="5669280"/>
          </a:xfrm>
          <a:prstGeom prst="rect">
            <a:avLst/>
          </a:prstGeom>
          <a:effectLst>
            <a:outerShdw blurRad="63500" sx="102000" sy="102000" algn="ctr" rotWithShape="0">
              <a:prstClr val="black">
                <a:alpha val="40000"/>
              </a:prstClr>
            </a:outerShdw>
          </a:effectLst>
        </p:spPr>
      </p:pic>
      <p:pic>
        <p:nvPicPr>
          <p:cNvPr id="18" name="Picture 17" descr="A picture containing person&#10;&#10;Description automatically generated">
            <a:extLst>
              <a:ext uri="{FF2B5EF4-FFF2-40B4-BE49-F238E27FC236}">
                <a16:creationId xmlns:a16="http://schemas.microsoft.com/office/drawing/2014/main" id="{4BD53DB8-0A50-4352-8622-A37E96E031E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 r="6899" b="12027"/>
          <a:stretch/>
        </p:blipFill>
        <p:spPr>
          <a:xfrm>
            <a:off x="7497883" y="2451874"/>
            <a:ext cx="4682245" cy="4424354"/>
          </a:xfrm>
          <a:prstGeom prst="rect">
            <a:avLst/>
          </a:prstGeom>
          <a:effectLst>
            <a:outerShdw blurRad="63500" sx="102000" sy="102000" algn="ctr" rotWithShape="0">
              <a:prstClr val="black">
                <a:alpha val="40000"/>
              </a:prstClr>
            </a:outerShdw>
          </a:effectLst>
        </p:spPr>
      </p:pic>
      <p:sp>
        <p:nvSpPr>
          <p:cNvPr id="19" name="TextBox 18">
            <a:extLst>
              <a:ext uri="{FF2B5EF4-FFF2-40B4-BE49-F238E27FC236}">
                <a16:creationId xmlns:a16="http://schemas.microsoft.com/office/drawing/2014/main" id="{776BC449-1AE2-48D9-A5D7-8AC88FB77274}"/>
              </a:ext>
            </a:extLst>
          </p:cNvPr>
          <p:cNvSpPr txBox="1"/>
          <p:nvPr/>
        </p:nvSpPr>
        <p:spPr>
          <a:xfrm>
            <a:off x="3171825" y="1994815"/>
            <a:ext cx="5410031" cy="3477875"/>
          </a:xfrm>
          <a:prstGeom prst="rect">
            <a:avLst/>
          </a:prstGeom>
          <a:noFill/>
        </p:spPr>
        <p:txBody>
          <a:bodyPr wrap="square" rtlCol="0">
            <a:spAutoFit/>
          </a:bodyPr>
          <a:lstStyle/>
          <a:p>
            <a:pPr lvl="0" algn="ctr">
              <a:defRPr/>
            </a:pPr>
            <a:r>
              <a:rPr lang="en-US" sz="4400" dirty="0" err="1">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Nêu</a:t>
            </a:r>
            <a:r>
              <a:rPr lang="en-US"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 </a:t>
            </a:r>
            <a:r>
              <a:rPr lang="en-US" sz="4400" dirty="0" err="1">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những</a:t>
            </a:r>
            <a:r>
              <a:rPr lang="en-US"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 </a:t>
            </a:r>
            <a:r>
              <a:rPr lang="en-US" sz="4400" dirty="0" err="1">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việc</a:t>
            </a:r>
            <a:r>
              <a:rPr lang="en-US"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 </a:t>
            </a:r>
            <a:r>
              <a:rPr lang="en-US" sz="4400" dirty="0" err="1">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cần</a:t>
            </a:r>
            <a:r>
              <a:rPr lang="en-US"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 </a:t>
            </a:r>
            <a:r>
              <a:rPr lang="en-US" sz="4400" dirty="0" err="1">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làm</a:t>
            </a:r>
            <a:r>
              <a:rPr lang="en-US"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 </a:t>
            </a:r>
            <a:r>
              <a:rPr lang="en-US" sz="4400" dirty="0" err="1">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để</a:t>
            </a:r>
            <a:r>
              <a:rPr lang="en-US"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 </a:t>
            </a:r>
            <a:r>
              <a:rPr lang="en-US" sz="4400" dirty="0" err="1">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bảo</a:t>
            </a:r>
            <a:r>
              <a:rPr lang="en-US"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 </a:t>
            </a:r>
            <a:r>
              <a:rPr lang="en-US" sz="4400" dirty="0" err="1">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vệ</a:t>
            </a:r>
            <a:r>
              <a:rPr lang="en-US"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 </a:t>
            </a:r>
            <a:r>
              <a:rPr lang="en-US" sz="4400" dirty="0" err="1">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môi</a:t>
            </a:r>
            <a:r>
              <a:rPr lang="en-US"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 </a:t>
            </a:r>
            <a:r>
              <a:rPr lang="en-US" sz="4400" dirty="0" err="1">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trường</a:t>
            </a:r>
            <a:r>
              <a:rPr lang="en-US"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 </a:t>
            </a:r>
            <a:r>
              <a:rPr lang="en-US" sz="4400" dirty="0" err="1">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bầu</a:t>
            </a:r>
            <a:r>
              <a:rPr lang="en-US"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 </a:t>
            </a:r>
            <a:r>
              <a:rPr lang="en-US" sz="4400" dirty="0" err="1">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trời</a:t>
            </a:r>
            <a:r>
              <a:rPr lang="en-US"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 </a:t>
            </a:r>
            <a:r>
              <a:rPr lang="en-US" sz="4400" dirty="0" err="1">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và</a:t>
            </a:r>
            <a:r>
              <a:rPr lang="en-US"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 </a:t>
            </a:r>
            <a:r>
              <a:rPr lang="en-US" sz="4400" dirty="0" err="1">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trái</a:t>
            </a:r>
            <a:r>
              <a:rPr lang="en-US"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 </a:t>
            </a:r>
            <a:r>
              <a:rPr lang="en-US" sz="4400" dirty="0" err="1">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đất</a:t>
            </a:r>
            <a:r>
              <a:rPr lang="en-US"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 </a:t>
            </a:r>
            <a:r>
              <a:rPr lang="en-US" sz="4400" dirty="0" err="1">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ngôi</a:t>
            </a:r>
            <a:r>
              <a:rPr lang="en-US"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 </a:t>
            </a:r>
            <a:r>
              <a:rPr lang="en-US" sz="4400" dirty="0" err="1">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nhà</a:t>
            </a:r>
            <a:r>
              <a:rPr lang="en-US"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 </a:t>
            </a:r>
            <a:r>
              <a:rPr lang="en-US" sz="4400" dirty="0" err="1">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chung</a:t>
            </a:r>
            <a:r>
              <a:rPr lang="en-US"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 </a:t>
            </a:r>
            <a:r>
              <a:rPr lang="en-US" sz="4400" dirty="0" err="1">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của</a:t>
            </a:r>
            <a:r>
              <a:rPr lang="en-US"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 </a:t>
            </a:r>
            <a:r>
              <a:rPr lang="en-US" sz="4400" dirty="0" err="1">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chúng</a:t>
            </a:r>
            <a:r>
              <a:rPr lang="en-US"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 ta?</a:t>
            </a:r>
            <a:endParaRPr lang="vi-VN"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endParaRPr>
          </a:p>
        </p:txBody>
      </p:sp>
      <p:pic>
        <p:nvPicPr>
          <p:cNvPr id="20" name="Picture 19" descr="A picture containing doll, toy&#10;&#10;Description automatically generated">
            <a:extLst>
              <a:ext uri="{FF2B5EF4-FFF2-40B4-BE49-F238E27FC236}">
                <a16:creationId xmlns:a16="http://schemas.microsoft.com/office/drawing/2014/main" id="{81F83E92-1C14-4CB9-8578-1502B7E51A9A}"/>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r="9366" b="10519"/>
          <a:stretch/>
        </p:blipFill>
        <p:spPr>
          <a:xfrm>
            <a:off x="232815" y="3888170"/>
            <a:ext cx="2948442" cy="2910930"/>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416DCE9A-77CA-442C-9AF0-7FF1906EFFC2}"/>
              </a:ext>
            </a:extLst>
          </p:cNvPr>
          <p:cNvPicPr>
            <a:picLocks noChangeAspect="1"/>
          </p:cNvPicPr>
          <p:nvPr/>
        </p:nvPicPr>
        <p:blipFill>
          <a:blip r:embed="rId11"/>
          <a:stretch>
            <a:fillRect/>
          </a:stretch>
        </p:blipFill>
        <p:spPr>
          <a:xfrm>
            <a:off x="4525363" y="518866"/>
            <a:ext cx="3560373" cy="1286367"/>
          </a:xfrm>
          <a:prstGeom prst="rect">
            <a:avLst/>
          </a:prstGeom>
        </p:spPr>
      </p:pic>
    </p:spTree>
    <p:extLst>
      <p:ext uri="{BB962C8B-B14F-4D97-AF65-F5344CB8AC3E}">
        <p14:creationId xmlns:p14="http://schemas.microsoft.com/office/powerpoint/2010/main" val="2179720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53"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500" fill="hold"/>
                                            <p:tgtEl>
                                              <p:spTgt spid="13"/>
                                            </p:tgtEl>
                                            <p:attrNameLst>
                                              <p:attrName>ppt_w</p:attrName>
                                            </p:attrNameLst>
                                          </p:cBhvr>
                                          <p:tavLst>
                                            <p:tav tm="0">
                                              <p:val>
                                                <p:fltVal val="0"/>
                                              </p:val>
                                            </p:tav>
                                            <p:tav tm="100000">
                                              <p:val>
                                                <p:strVal val="#ppt_w"/>
                                              </p:val>
                                            </p:tav>
                                          </p:tavLst>
                                        </p:anim>
                                        <p:anim calcmode="lin" valueType="num">
                                          <p:cBhvr>
                                            <p:cTn id="11" dur="500" fill="hold"/>
                                            <p:tgtEl>
                                              <p:spTgt spid="13"/>
                                            </p:tgtEl>
                                            <p:attrNameLst>
                                              <p:attrName>ppt_h</p:attrName>
                                            </p:attrNameLst>
                                          </p:cBhvr>
                                          <p:tavLst>
                                            <p:tav tm="0">
                                              <p:val>
                                                <p:fltVal val="0"/>
                                              </p:val>
                                            </p:tav>
                                            <p:tav tm="100000">
                                              <p:val>
                                                <p:strVal val="#ppt_h"/>
                                              </p:val>
                                            </p:tav>
                                          </p:tavLst>
                                        </p:anim>
                                        <p:animEffect transition="in" filter="fade">
                                          <p:cBhvr>
                                            <p:cTn id="12" dur="500"/>
                                            <p:tgtEl>
                                              <p:spTgt spid="13"/>
                                            </p:tgtEl>
                                          </p:cBhvr>
                                        </p:animEffect>
                                      </p:childTnLst>
                                    </p:cTn>
                                  </p:par>
                                  <p:par>
                                    <p:cTn id="13" presetID="2" presetClass="entr" presetSubtype="4" fill="hold" nodeType="withEffect" p14:presetBounceEnd="40000">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14:bounceEnd="40000">
                                          <p:cBhvr additive="base">
                                            <p:cTn id="15" dur="750" fill="hold"/>
                                            <p:tgtEl>
                                              <p:spTgt spid="18"/>
                                            </p:tgtEl>
                                            <p:attrNameLst>
                                              <p:attrName>ppt_x</p:attrName>
                                            </p:attrNameLst>
                                          </p:cBhvr>
                                          <p:tavLst>
                                            <p:tav tm="0">
                                              <p:val>
                                                <p:strVal val="#ppt_x"/>
                                              </p:val>
                                            </p:tav>
                                            <p:tav tm="100000">
                                              <p:val>
                                                <p:strVal val="#ppt_x"/>
                                              </p:val>
                                            </p:tav>
                                          </p:tavLst>
                                        </p:anim>
                                        <p:anim calcmode="lin" valueType="num" p14:bounceEnd="40000">
                                          <p:cBhvr additive="base">
                                            <p:cTn id="16" dur="750" fill="hold"/>
                                            <p:tgtEl>
                                              <p:spTgt spid="18"/>
                                            </p:tgtEl>
                                            <p:attrNameLst>
                                              <p:attrName>ppt_y</p:attrName>
                                            </p:attrNameLst>
                                          </p:cBhvr>
                                          <p:tavLst>
                                            <p:tav tm="0">
                                              <p:val>
                                                <p:strVal val="1+#ppt_h/2"/>
                                              </p:val>
                                            </p:tav>
                                            <p:tav tm="100000">
                                              <p:val>
                                                <p:strVal val="#ppt_y"/>
                                              </p:val>
                                            </p:tav>
                                          </p:tavLst>
                                        </p:anim>
                                      </p:childTnLst>
                                    </p:cTn>
                                  </p:par>
                                  <p:par>
                                    <p:cTn id="17" presetID="5" presetClass="entr" presetSubtype="1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checkerboard(across)">
                                          <p:cBhvr>
                                            <p:cTn id="19" dur="500"/>
                                            <p:tgtEl>
                                              <p:spTgt spid="19"/>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par>
                                    <p:cTn id="20" presetID="2" presetClass="entr" presetSubtype="4" fill="hold" nodeType="withEffect" p14:presetBounceEnd="40000">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14:bounceEnd="40000">
                                          <p:cBhvr additive="base">
                                            <p:cTn id="22" dur="750" fill="hold"/>
                                            <p:tgtEl>
                                              <p:spTgt spid="20"/>
                                            </p:tgtEl>
                                            <p:attrNameLst>
                                              <p:attrName>ppt_x</p:attrName>
                                            </p:attrNameLst>
                                          </p:cBhvr>
                                          <p:tavLst>
                                            <p:tav tm="0">
                                              <p:val>
                                                <p:strVal val="#ppt_x"/>
                                              </p:val>
                                            </p:tav>
                                            <p:tav tm="100000">
                                              <p:val>
                                                <p:strVal val="#ppt_x"/>
                                              </p:val>
                                            </p:tav>
                                          </p:tavLst>
                                        </p:anim>
                                        <p:anim calcmode="lin" valueType="num" p14:bounceEnd="40000">
                                          <p:cBhvr additive="base">
                                            <p:cTn id="23" dur="750" fill="hold"/>
                                            <p:tgtEl>
                                              <p:spTgt spid="2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53"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500" fill="hold"/>
                                            <p:tgtEl>
                                              <p:spTgt spid="13"/>
                                            </p:tgtEl>
                                            <p:attrNameLst>
                                              <p:attrName>ppt_w</p:attrName>
                                            </p:attrNameLst>
                                          </p:cBhvr>
                                          <p:tavLst>
                                            <p:tav tm="0">
                                              <p:val>
                                                <p:fltVal val="0"/>
                                              </p:val>
                                            </p:tav>
                                            <p:tav tm="100000">
                                              <p:val>
                                                <p:strVal val="#ppt_w"/>
                                              </p:val>
                                            </p:tav>
                                          </p:tavLst>
                                        </p:anim>
                                        <p:anim calcmode="lin" valueType="num">
                                          <p:cBhvr>
                                            <p:cTn id="11" dur="500" fill="hold"/>
                                            <p:tgtEl>
                                              <p:spTgt spid="13"/>
                                            </p:tgtEl>
                                            <p:attrNameLst>
                                              <p:attrName>ppt_h</p:attrName>
                                            </p:attrNameLst>
                                          </p:cBhvr>
                                          <p:tavLst>
                                            <p:tav tm="0">
                                              <p:val>
                                                <p:fltVal val="0"/>
                                              </p:val>
                                            </p:tav>
                                            <p:tav tm="100000">
                                              <p:val>
                                                <p:strVal val="#ppt_h"/>
                                              </p:val>
                                            </p:tav>
                                          </p:tavLst>
                                        </p:anim>
                                        <p:animEffect transition="in" filter="fade">
                                          <p:cBhvr>
                                            <p:cTn id="12" dur="500"/>
                                            <p:tgtEl>
                                              <p:spTgt spid="13"/>
                                            </p:tgtEl>
                                          </p:cBhvr>
                                        </p:animEffect>
                                      </p:childTnLst>
                                    </p:cTn>
                                  </p:par>
                                  <p:par>
                                    <p:cTn id="13" presetID="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750" fill="hold"/>
                                            <p:tgtEl>
                                              <p:spTgt spid="18"/>
                                            </p:tgtEl>
                                            <p:attrNameLst>
                                              <p:attrName>ppt_x</p:attrName>
                                            </p:attrNameLst>
                                          </p:cBhvr>
                                          <p:tavLst>
                                            <p:tav tm="0">
                                              <p:val>
                                                <p:strVal val="#ppt_x"/>
                                              </p:val>
                                            </p:tav>
                                            <p:tav tm="100000">
                                              <p:val>
                                                <p:strVal val="#ppt_x"/>
                                              </p:val>
                                            </p:tav>
                                          </p:tavLst>
                                        </p:anim>
                                        <p:anim calcmode="lin" valueType="num">
                                          <p:cBhvr additive="base">
                                            <p:cTn id="16" dur="750" fill="hold"/>
                                            <p:tgtEl>
                                              <p:spTgt spid="18"/>
                                            </p:tgtEl>
                                            <p:attrNameLst>
                                              <p:attrName>ppt_y</p:attrName>
                                            </p:attrNameLst>
                                          </p:cBhvr>
                                          <p:tavLst>
                                            <p:tav tm="0">
                                              <p:val>
                                                <p:strVal val="1+#ppt_h/2"/>
                                              </p:val>
                                            </p:tav>
                                            <p:tav tm="100000">
                                              <p:val>
                                                <p:strVal val="#ppt_y"/>
                                              </p:val>
                                            </p:tav>
                                          </p:tavLst>
                                        </p:anim>
                                      </p:childTnLst>
                                    </p:cTn>
                                  </p:par>
                                  <p:par>
                                    <p:cTn id="17" presetID="5" presetClass="entr" presetSubtype="1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checkerboard(across)">
                                          <p:cBhvr>
                                            <p:cTn id="19" dur="500"/>
                                            <p:tgtEl>
                                              <p:spTgt spid="19"/>
                                            </p:tgtEl>
                                          </p:cBhvr>
                                        </p:animEffect>
                                      </p:childTnLst>
                                      <p:subTnLst>
                                        <p:audio>
                                          <p:cMediaNode>
                                            <p:cTn display="0" masterRel="sameClick">
                                              <p:stCondLst>
                                                <p:cond evt="begin" delay="0">
                                                  <p:tn val="17"/>
                                                </p:cond>
                                              </p:stCondLst>
                                              <p:endCondLst>
                                                <p:cond evt="onStopAudio" delay="0">
                                                  <p:tgtEl>
                                                    <p:sldTgt/>
                                                  </p:tgtEl>
                                                </p:cond>
                                              </p:endCondLst>
                                            </p:cTn>
                                            <p:tgtEl>
                                              <p:sndTgt r:embed="rId12" name="chimes.wav"/>
                                            </p:tgtEl>
                                          </p:cMediaNode>
                                        </p:audio>
                                      </p:subTnLst>
                                    </p:cTn>
                                  </p:par>
                                  <p:par>
                                    <p:cTn id="20" presetID="2" presetClass="entr" presetSubtype="4"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750" fill="hold"/>
                                            <p:tgtEl>
                                              <p:spTgt spid="20"/>
                                            </p:tgtEl>
                                            <p:attrNameLst>
                                              <p:attrName>ppt_x</p:attrName>
                                            </p:attrNameLst>
                                          </p:cBhvr>
                                          <p:tavLst>
                                            <p:tav tm="0">
                                              <p:val>
                                                <p:strVal val="#ppt_x"/>
                                              </p:val>
                                            </p:tav>
                                            <p:tav tm="100000">
                                              <p:val>
                                                <p:strVal val="#ppt_x"/>
                                              </p:val>
                                            </p:tav>
                                          </p:tavLst>
                                        </p:anim>
                                        <p:anim calcmode="lin" valueType="num">
                                          <p:cBhvr additive="base">
                                            <p:cTn id="23" dur="750" fill="hold"/>
                                            <p:tgtEl>
                                              <p:spTgt spid="2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rgbClr val="F2F4C7"/>
            </a:gs>
            <a:gs pos="100000">
              <a:srgbClr val="C8E8D1"/>
            </a:gs>
          </a:gsLst>
          <a:lin ang="5400000" scaled="1"/>
        </a:gra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5838AED-BCEA-43F1-B49B-498B07653A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7689" y="638628"/>
            <a:ext cx="3291474" cy="5581932"/>
          </a:xfrm>
          <a:prstGeom prst="rect">
            <a:avLst/>
          </a:prstGeom>
        </p:spPr>
      </p:pic>
      <p:pic>
        <p:nvPicPr>
          <p:cNvPr id="6" name="Picture 5">
            <a:extLst>
              <a:ext uri="{FF2B5EF4-FFF2-40B4-BE49-F238E27FC236}">
                <a16:creationId xmlns:a16="http://schemas.microsoft.com/office/drawing/2014/main" id="{361C2FA4-C368-4427-B704-F38FA423306E}"/>
              </a:ext>
            </a:extLst>
          </p:cNvPr>
          <p:cNvPicPr>
            <a:picLocks noChangeAspect="1"/>
          </p:cNvPicPr>
          <p:nvPr/>
        </p:nvPicPr>
        <p:blipFill>
          <a:blip r:embed="rId4"/>
          <a:stretch>
            <a:fillRect/>
          </a:stretch>
        </p:blipFill>
        <p:spPr>
          <a:xfrm>
            <a:off x="1249950" y="1522647"/>
            <a:ext cx="7492633" cy="3048264"/>
          </a:xfrm>
          <a:prstGeom prst="rect">
            <a:avLst/>
          </a:prstGeom>
        </p:spPr>
      </p:pic>
    </p:spTree>
    <p:extLst>
      <p:ext uri="{BB962C8B-B14F-4D97-AF65-F5344CB8AC3E}">
        <p14:creationId xmlns:p14="http://schemas.microsoft.com/office/powerpoint/2010/main" val="245377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70C758-6E31-4C4C-A90C-99E77CB59341}"/>
              </a:ext>
            </a:extLst>
          </p:cNvPr>
          <p:cNvSpPr txBox="1"/>
          <p:nvPr/>
        </p:nvSpPr>
        <p:spPr>
          <a:xfrm>
            <a:off x="523875" y="1152525"/>
            <a:ext cx="11344275" cy="4200525"/>
          </a:xfrm>
          <a:prstGeom prst="rect">
            <a:avLst/>
          </a:prstGeom>
          <a:noFill/>
        </p:spPr>
        <p:txBody>
          <a:bodyPr wrap="square" rtlCol="0">
            <a:spAutoFit/>
          </a:bodyPr>
          <a:lstStyle/>
          <a:p>
            <a:endParaRPr lang="en-US" dirty="0"/>
          </a:p>
        </p:txBody>
      </p:sp>
      <p:grpSp>
        <p:nvGrpSpPr>
          <p:cNvPr id="11" name="Group 10">
            <a:extLst>
              <a:ext uri="{FF2B5EF4-FFF2-40B4-BE49-F238E27FC236}">
                <a16:creationId xmlns:a16="http://schemas.microsoft.com/office/drawing/2014/main" id="{D76E98CF-C4BF-40E3-9B88-F8A36A26881E}"/>
              </a:ext>
            </a:extLst>
          </p:cNvPr>
          <p:cNvGrpSpPr/>
          <p:nvPr/>
        </p:nvGrpSpPr>
        <p:grpSpPr>
          <a:xfrm>
            <a:off x="-85725" y="0"/>
            <a:ext cx="9667875" cy="6934200"/>
            <a:chOff x="1933575" y="1171576"/>
            <a:chExt cx="9067800" cy="5553074"/>
          </a:xfrm>
        </p:grpSpPr>
        <p:pic>
          <p:nvPicPr>
            <p:cNvPr id="14" name="Picture 13">
              <a:extLst>
                <a:ext uri="{FF2B5EF4-FFF2-40B4-BE49-F238E27FC236}">
                  <a16:creationId xmlns:a16="http://schemas.microsoft.com/office/drawing/2014/main" id="{C48C5F0D-8879-4661-BD5F-381360A8D317}"/>
                </a:ext>
              </a:extLst>
            </p:cNvPr>
            <p:cNvPicPr>
              <a:picLocks noChangeAspect="1"/>
            </p:cNvPicPr>
            <p:nvPr/>
          </p:nvPicPr>
          <p:blipFill>
            <a:blip r:embed="rId3"/>
            <a:stretch>
              <a:fillRect/>
            </a:stretch>
          </p:blipFill>
          <p:spPr>
            <a:xfrm>
              <a:off x="1933575" y="1181100"/>
              <a:ext cx="9067800" cy="5543550"/>
            </a:xfrm>
            <a:prstGeom prst="rect">
              <a:avLst/>
            </a:prstGeom>
            <a:ln>
              <a:noFill/>
            </a:ln>
            <a:effectLst>
              <a:softEdge rad="112500"/>
            </a:effectLst>
          </p:spPr>
        </p:pic>
        <p:pic>
          <p:nvPicPr>
            <p:cNvPr id="15" name="Picture 14">
              <a:extLst>
                <a:ext uri="{FF2B5EF4-FFF2-40B4-BE49-F238E27FC236}">
                  <a16:creationId xmlns:a16="http://schemas.microsoft.com/office/drawing/2014/main" id="{A2055231-3908-45D3-BC1B-7E63AF53F353}"/>
                </a:ext>
              </a:extLst>
            </p:cNvPr>
            <p:cNvPicPr>
              <a:picLocks noChangeAspect="1"/>
            </p:cNvPicPr>
            <p:nvPr/>
          </p:nvPicPr>
          <p:blipFill>
            <a:blip r:embed="rId4"/>
            <a:stretch>
              <a:fillRect/>
            </a:stretch>
          </p:blipFill>
          <p:spPr>
            <a:xfrm>
              <a:off x="1933575" y="1171576"/>
              <a:ext cx="6600826" cy="2524124"/>
            </a:xfrm>
            <a:prstGeom prst="rect">
              <a:avLst/>
            </a:prstGeom>
            <a:ln>
              <a:noFill/>
            </a:ln>
            <a:effectLst>
              <a:softEdge rad="112500"/>
            </a:effectLst>
          </p:spPr>
        </p:pic>
      </p:grpSp>
      <p:pic>
        <p:nvPicPr>
          <p:cNvPr id="16" name="Picture 15">
            <a:extLst>
              <a:ext uri="{FF2B5EF4-FFF2-40B4-BE49-F238E27FC236}">
                <a16:creationId xmlns:a16="http://schemas.microsoft.com/office/drawing/2014/main" id="{457A9485-BC87-43E6-90FF-58047C38C8C4}"/>
              </a:ext>
            </a:extLst>
          </p:cNvPr>
          <p:cNvPicPr>
            <a:picLocks noChangeAspect="1"/>
          </p:cNvPicPr>
          <p:nvPr/>
        </p:nvPicPr>
        <p:blipFill>
          <a:blip r:embed="rId5"/>
          <a:stretch>
            <a:fillRect/>
          </a:stretch>
        </p:blipFill>
        <p:spPr>
          <a:xfrm>
            <a:off x="4099301" y="-273771"/>
            <a:ext cx="3955642" cy="1777912"/>
          </a:xfrm>
          <a:prstGeom prst="rect">
            <a:avLst/>
          </a:prstGeom>
        </p:spPr>
      </p:pic>
      <p:sp>
        <p:nvSpPr>
          <p:cNvPr id="5" name="TextBox 4">
            <a:extLst>
              <a:ext uri="{FF2B5EF4-FFF2-40B4-BE49-F238E27FC236}">
                <a16:creationId xmlns:a16="http://schemas.microsoft.com/office/drawing/2014/main" id="{8446022D-A4B7-4998-A96D-0F6554DC049C}"/>
              </a:ext>
            </a:extLst>
          </p:cNvPr>
          <p:cNvSpPr txBox="1"/>
          <p:nvPr/>
        </p:nvSpPr>
        <p:spPr>
          <a:xfrm>
            <a:off x="453916" y="942646"/>
            <a:ext cx="11382374" cy="6063198"/>
          </a:xfrm>
          <a:prstGeom prst="rect">
            <a:avLst/>
          </a:prstGeom>
          <a:noFill/>
        </p:spPr>
        <p:txBody>
          <a:bodyPr wrap="square" rtlCol="0">
            <a:spAutoFit/>
          </a:bodyPr>
          <a:lstStyle/>
          <a:p>
            <a:pPr algn="just"/>
            <a:r>
              <a:rPr lang="en-US"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30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algn="just"/>
            <a:r>
              <a:rPr lang="en-US" sz="30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30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algn="just"/>
            <a:r>
              <a:rPr lang="en-US" sz="30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30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Bầu trời bao quanh Trái Đất và cung cấp không khí cho con người, loài vật và cây cối. Vì vậy, giữ bầu trời được trong lành chính là góp phần duy trì sự sống cho muôn loài.</a:t>
            </a:r>
          </a:p>
          <a:p>
            <a:pPr algn="r"/>
            <a:r>
              <a:rPr lang="vi-VN" sz="28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(Theo </a:t>
            </a:r>
            <a:r>
              <a:rPr lang="vi-VN" sz="2800" b="1" i="1"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Từ điển bách khoa toàn thư đầu tiên của tôi</a:t>
            </a:r>
            <a:r>
              <a:rPr lang="vi-VN" sz="28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814950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70C758-6E31-4C4C-A90C-99E77CB59341}"/>
              </a:ext>
            </a:extLst>
          </p:cNvPr>
          <p:cNvSpPr txBox="1"/>
          <p:nvPr/>
        </p:nvSpPr>
        <p:spPr>
          <a:xfrm>
            <a:off x="523875" y="1152525"/>
            <a:ext cx="11344275" cy="42005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a:ea typeface="微软雅黑"/>
              <a:cs typeface="+mn-cs"/>
            </a:endParaRPr>
          </a:p>
        </p:txBody>
      </p:sp>
      <p:grpSp>
        <p:nvGrpSpPr>
          <p:cNvPr id="11" name="Group 10">
            <a:extLst>
              <a:ext uri="{FF2B5EF4-FFF2-40B4-BE49-F238E27FC236}">
                <a16:creationId xmlns:a16="http://schemas.microsoft.com/office/drawing/2014/main" id="{D76E98CF-C4BF-40E3-9B88-F8A36A26881E}"/>
              </a:ext>
            </a:extLst>
          </p:cNvPr>
          <p:cNvGrpSpPr/>
          <p:nvPr/>
        </p:nvGrpSpPr>
        <p:grpSpPr>
          <a:xfrm>
            <a:off x="-85725" y="0"/>
            <a:ext cx="9667875" cy="6934200"/>
            <a:chOff x="1933575" y="1171576"/>
            <a:chExt cx="9067800" cy="5553074"/>
          </a:xfrm>
        </p:grpSpPr>
        <p:pic>
          <p:nvPicPr>
            <p:cNvPr id="14" name="Picture 13">
              <a:extLst>
                <a:ext uri="{FF2B5EF4-FFF2-40B4-BE49-F238E27FC236}">
                  <a16:creationId xmlns:a16="http://schemas.microsoft.com/office/drawing/2014/main" id="{C48C5F0D-8879-4661-BD5F-381360A8D317}"/>
                </a:ext>
              </a:extLst>
            </p:cNvPr>
            <p:cNvPicPr>
              <a:picLocks noChangeAspect="1"/>
            </p:cNvPicPr>
            <p:nvPr/>
          </p:nvPicPr>
          <p:blipFill>
            <a:blip r:embed="rId4"/>
            <a:stretch>
              <a:fillRect/>
            </a:stretch>
          </p:blipFill>
          <p:spPr>
            <a:xfrm>
              <a:off x="1933575" y="1181100"/>
              <a:ext cx="9067800" cy="5543550"/>
            </a:xfrm>
            <a:prstGeom prst="rect">
              <a:avLst/>
            </a:prstGeom>
            <a:ln>
              <a:noFill/>
            </a:ln>
            <a:effectLst>
              <a:softEdge rad="112500"/>
            </a:effectLst>
          </p:spPr>
        </p:pic>
        <p:pic>
          <p:nvPicPr>
            <p:cNvPr id="15" name="Picture 14">
              <a:extLst>
                <a:ext uri="{FF2B5EF4-FFF2-40B4-BE49-F238E27FC236}">
                  <a16:creationId xmlns:a16="http://schemas.microsoft.com/office/drawing/2014/main" id="{A2055231-3908-45D3-BC1B-7E63AF53F353}"/>
                </a:ext>
              </a:extLst>
            </p:cNvPr>
            <p:cNvPicPr>
              <a:picLocks noChangeAspect="1"/>
            </p:cNvPicPr>
            <p:nvPr/>
          </p:nvPicPr>
          <p:blipFill>
            <a:blip r:embed="rId5"/>
            <a:stretch>
              <a:fillRect/>
            </a:stretch>
          </p:blipFill>
          <p:spPr>
            <a:xfrm>
              <a:off x="1933575" y="1171576"/>
              <a:ext cx="6600826" cy="2524124"/>
            </a:xfrm>
            <a:prstGeom prst="rect">
              <a:avLst/>
            </a:prstGeom>
            <a:ln>
              <a:noFill/>
            </a:ln>
            <a:effectLst>
              <a:softEdge rad="112500"/>
            </a:effectLst>
          </p:spPr>
        </p:pic>
      </p:grpSp>
      <p:pic>
        <p:nvPicPr>
          <p:cNvPr id="16" name="Picture 15">
            <a:extLst>
              <a:ext uri="{FF2B5EF4-FFF2-40B4-BE49-F238E27FC236}">
                <a16:creationId xmlns:a16="http://schemas.microsoft.com/office/drawing/2014/main" id="{457A9485-BC87-43E6-90FF-58047C38C8C4}"/>
              </a:ext>
            </a:extLst>
          </p:cNvPr>
          <p:cNvPicPr>
            <a:picLocks noChangeAspect="1"/>
          </p:cNvPicPr>
          <p:nvPr/>
        </p:nvPicPr>
        <p:blipFill>
          <a:blip r:embed="rId6"/>
          <a:stretch>
            <a:fillRect/>
          </a:stretch>
        </p:blipFill>
        <p:spPr>
          <a:xfrm>
            <a:off x="4115067" y="-116116"/>
            <a:ext cx="3955642" cy="1777912"/>
          </a:xfrm>
          <a:prstGeom prst="rect">
            <a:avLst/>
          </a:prstGeom>
        </p:spPr>
      </p:pic>
      <p:sp>
        <p:nvSpPr>
          <p:cNvPr id="5" name="TextBox 4">
            <a:extLst>
              <a:ext uri="{FF2B5EF4-FFF2-40B4-BE49-F238E27FC236}">
                <a16:creationId xmlns:a16="http://schemas.microsoft.com/office/drawing/2014/main" id="{8446022D-A4B7-4998-A96D-0F6554DC049C}"/>
              </a:ext>
            </a:extLst>
          </p:cNvPr>
          <p:cNvSpPr txBox="1"/>
          <p:nvPr/>
        </p:nvSpPr>
        <p:spPr>
          <a:xfrm>
            <a:off x="422386" y="1005709"/>
            <a:ext cx="11382374" cy="6093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Bầu trời bao quanh Trái Đất và cung cấp không khí cho con người, loài vật và cây cối. Vì vậy, giữ bầu trời được trong lành chính là góp phần duy trì sự sống cho muôn loài.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a:t>
            </a:r>
            <a:r>
              <a:rPr kumimoji="0" lang="vi-VN" sz="3000" b="1" i="1"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 điển bách khoa toàn thư đầu tiên của tôi</a:t>
            </a: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9" name="组合 5">
            <a:extLst>
              <a:ext uri="{FF2B5EF4-FFF2-40B4-BE49-F238E27FC236}">
                <a16:creationId xmlns:a16="http://schemas.microsoft.com/office/drawing/2014/main" id="{80131505-583A-494F-A25C-5EFFFEBCB62F}"/>
              </a:ext>
            </a:extLst>
          </p:cNvPr>
          <p:cNvGrpSpPr/>
          <p:nvPr/>
        </p:nvGrpSpPr>
        <p:grpSpPr>
          <a:xfrm>
            <a:off x="223102" y="0"/>
            <a:ext cx="3758348" cy="957872"/>
            <a:chOff x="2954954" y="4334354"/>
            <a:chExt cx="6334189" cy="1214046"/>
          </a:xfrm>
        </p:grpSpPr>
        <p:sp>
          <p:nvSpPr>
            <p:cNvPr id="10" name="矩形 15">
              <a:extLst>
                <a:ext uri="{FF2B5EF4-FFF2-40B4-BE49-F238E27FC236}">
                  <a16:creationId xmlns:a16="http://schemas.microsoft.com/office/drawing/2014/main" id="{B809F569-16DE-4652-94A6-F34118BF9588}"/>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2" name="矩形 17">
              <a:extLst>
                <a:ext uri="{FF2B5EF4-FFF2-40B4-BE49-F238E27FC236}">
                  <a16:creationId xmlns:a16="http://schemas.microsoft.com/office/drawing/2014/main" id="{2BAFA65B-6837-493D-BD87-83885BAC52C9}"/>
                </a:ext>
              </a:extLst>
            </p:cNvPr>
            <p:cNvSpPr/>
            <p:nvPr/>
          </p:nvSpPr>
          <p:spPr>
            <a:xfrm>
              <a:off x="2954954" y="4503368"/>
              <a:ext cx="6240640"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3" name="矩形 19">
              <a:extLst>
                <a:ext uri="{FF2B5EF4-FFF2-40B4-BE49-F238E27FC236}">
                  <a16:creationId xmlns:a16="http://schemas.microsoft.com/office/drawing/2014/main" id="{EA29D948-323E-451B-A597-7940402405DA}"/>
                </a:ext>
              </a:extLst>
            </p:cNvPr>
            <p:cNvSpPr/>
            <p:nvPr/>
          </p:nvSpPr>
          <p:spPr>
            <a:xfrm>
              <a:off x="3010551" y="4334354"/>
              <a:ext cx="6247871" cy="93759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Cùng</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chia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đoạn</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grpSp>
      <p:sp>
        <p:nvSpPr>
          <p:cNvPr id="17" name="Oval 16">
            <a:extLst>
              <a:ext uri="{FF2B5EF4-FFF2-40B4-BE49-F238E27FC236}">
                <a16:creationId xmlns:a16="http://schemas.microsoft.com/office/drawing/2014/main" id="{89BFB8D2-636E-4350-A69A-40130C7AC0A1}"/>
              </a:ext>
            </a:extLst>
          </p:cNvPr>
          <p:cNvSpPr/>
          <p:nvPr/>
        </p:nvSpPr>
        <p:spPr>
          <a:xfrm>
            <a:off x="0" y="1099164"/>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1</a:t>
            </a:r>
          </a:p>
        </p:txBody>
      </p:sp>
      <p:sp>
        <p:nvSpPr>
          <p:cNvPr id="18" name="Oval 17">
            <a:extLst>
              <a:ext uri="{FF2B5EF4-FFF2-40B4-BE49-F238E27FC236}">
                <a16:creationId xmlns:a16="http://schemas.microsoft.com/office/drawing/2014/main" id="{48BCD09C-EFE0-45B4-A1A8-6E0BBA24BDAC}"/>
              </a:ext>
            </a:extLst>
          </p:cNvPr>
          <p:cNvSpPr/>
          <p:nvPr/>
        </p:nvSpPr>
        <p:spPr>
          <a:xfrm>
            <a:off x="0" y="2924023"/>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2</a:t>
            </a:r>
          </a:p>
        </p:txBody>
      </p:sp>
      <p:sp>
        <p:nvSpPr>
          <p:cNvPr id="19" name="Oval 18">
            <a:extLst>
              <a:ext uri="{FF2B5EF4-FFF2-40B4-BE49-F238E27FC236}">
                <a16:creationId xmlns:a16="http://schemas.microsoft.com/office/drawing/2014/main" id="{06A24384-E380-4C36-860D-C3A8A96DF692}"/>
              </a:ext>
            </a:extLst>
          </p:cNvPr>
          <p:cNvSpPr/>
          <p:nvPr/>
        </p:nvSpPr>
        <p:spPr>
          <a:xfrm>
            <a:off x="0" y="5152216"/>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3</a:t>
            </a:r>
          </a:p>
        </p:txBody>
      </p:sp>
      <p:grpSp>
        <p:nvGrpSpPr>
          <p:cNvPr id="2" name="组合 5">
            <a:extLst>
              <a:ext uri="{FF2B5EF4-FFF2-40B4-BE49-F238E27FC236}">
                <a16:creationId xmlns:a16="http://schemas.microsoft.com/office/drawing/2014/main" id="{5129C620-1CB0-265B-3B16-FCD0291E0DB5}"/>
              </a:ext>
            </a:extLst>
          </p:cNvPr>
          <p:cNvGrpSpPr/>
          <p:nvPr/>
        </p:nvGrpSpPr>
        <p:grpSpPr>
          <a:xfrm>
            <a:off x="233613" y="-162911"/>
            <a:ext cx="3726817" cy="957872"/>
            <a:chOff x="3008095" y="4334354"/>
            <a:chExt cx="6281048" cy="1214046"/>
          </a:xfrm>
        </p:grpSpPr>
        <p:sp>
          <p:nvSpPr>
            <p:cNvPr id="4" name="矩形 15">
              <a:extLst>
                <a:ext uri="{FF2B5EF4-FFF2-40B4-BE49-F238E27FC236}">
                  <a16:creationId xmlns:a16="http://schemas.microsoft.com/office/drawing/2014/main" id="{898D24CE-FEA8-4669-5714-A722C91255B3}"/>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6" name="矩形 17">
              <a:extLst>
                <a:ext uri="{FF2B5EF4-FFF2-40B4-BE49-F238E27FC236}">
                  <a16:creationId xmlns:a16="http://schemas.microsoft.com/office/drawing/2014/main" id="{219AD8FF-150D-6A64-AD9E-8A9E42AB7131}"/>
                </a:ext>
              </a:extLst>
            </p:cNvPr>
            <p:cNvSpPr/>
            <p:nvPr/>
          </p:nvSpPr>
          <p:spPr>
            <a:xfrm>
              <a:off x="3008095" y="4723169"/>
              <a:ext cx="6240639"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7" name="矩形 19">
              <a:extLst>
                <a:ext uri="{FF2B5EF4-FFF2-40B4-BE49-F238E27FC236}">
                  <a16:creationId xmlns:a16="http://schemas.microsoft.com/office/drawing/2014/main" id="{9D0F0778-1845-4752-6C5E-5F00FEBE1EA6}"/>
                </a:ext>
              </a:extLst>
            </p:cNvPr>
            <p:cNvSpPr/>
            <p:nvPr/>
          </p:nvSpPr>
          <p:spPr>
            <a:xfrm>
              <a:off x="3010551" y="4334354"/>
              <a:ext cx="6247871" cy="941089"/>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Đọc</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nối</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tiếp</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đoạn</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grpSp>
    </p:spTree>
    <p:extLst>
      <p:ext uri="{BB962C8B-B14F-4D97-AF65-F5344CB8AC3E}">
        <p14:creationId xmlns:p14="http://schemas.microsoft.com/office/powerpoint/2010/main" val="689539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childTnLst>
                                  <p:subTnLst>
                                    <p:audio>
                                      <p:cMediaNode>
                                        <p:cTn display="0" masterRel="sameClick">
                                          <p:stCondLst>
                                            <p:cond evt="begin" delay="0">
                                              <p:tn val="27"/>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6E2C1AB-9D17-485E-83A3-B2C2AD46B488}"/>
              </a:ext>
            </a:extLst>
          </p:cNvPr>
          <p:cNvGrpSpPr/>
          <p:nvPr/>
        </p:nvGrpSpPr>
        <p:grpSpPr>
          <a:xfrm>
            <a:off x="276226" y="0"/>
            <a:ext cx="6372224" cy="1885950"/>
            <a:chOff x="1470025" y="0"/>
            <a:chExt cx="2924174" cy="1560136"/>
          </a:xfrm>
        </p:grpSpPr>
        <p:pic>
          <p:nvPicPr>
            <p:cNvPr id="6" name="图片 5">
              <a:extLst>
                <a:ext uri="{FF2B5EF4-FFF2-40B4-BE49-F238E27FC236}">
                  <a16:creationId xmlns:a16="http://schemas.microsoft.com/office/drawing/2014/main" id="{82627BDD-2FDE-4AC2-B2E5-BBE6FF43C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0025" y="0"/>
              <a:ext cx="2924174" cy="1560136"/>
            </a:xfrm>
            <a:prstGeom prst="rect">
              <a:avLst/>
            </a:prstGeom>
          </p:spPr>
        </p:pic>
        <p:sp>
          <p:nvSpPr>
            <p:cNvPr id="7" name="文本框 6">
              <a:extLst>
                <a:ext uri="{FF2B5EF4-FFF2-40B4-BE49-F238E27FC236}">
                  <a16:creationId xmlns:a16="http://schemas.microsoft.com/office/drawing/2014/main" id="{AAC70EFB-ECD5-4258-A087-C521C2D81654}"/>
                </a:ext>
              </a:extLst>
            </p:cNvPr>
            <p:cNvSpPr txBox="1"/>
            <p:nvPr/>
          </p:nvSpPr>
          <p:spPr>
            <a:xfrm>
              <a:off x="1825575" y="297258"/>
              <a:ext cx="2009141" cy="5855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F0000"/>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Luyện</a:t>
              </a:r>
              <a:r>
                <a:rPr kumimoji="0" lang="en-US" altLang="zh-CN" sz="4000" b="1" i="0" u="none" strike="noStrike" kern="1200" cap="none" spc="0" normalizeH="0" noProof="0" dirty="0">
                  <a:ln>
                    <a:noFill/>
                  </a:ln>
                  <a:solidFill>
                    <a:srgbClr val="FF0000"/>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đọc</a:t>
              </a:r>
              <a:r>
                <a:rPr kumimoji="0" lang="en-US" altLang="zh-CN" sz="4000" b="1" i="0" u="none" strike="noStrike" kern="1200" cap="none" spc="0" normalizeH="0" noProof="0" dirty="0">
                  <a:ln>
                    <a:noFill/>
                  </a:ln>
                  <a:solidFill>
                    <a:srgbClr val="FF0000"/>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từ</a:t>
              </a:r>
              <a:r>
                <a:rPr kumimoji="0" lang="en-US" altLang="zh-CN" sz="4000" b="1" i="0" u="none" strike="noStrike" kern="1200" cap="none" spc="0" normalizeH="0" noProof="0" dirty="0">
                  <a:ln>
                    <a:noFill/>
                  </a:ln>
                  <a:solidFill>
                    <a:srgbClr val="FF0000"/>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khó</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5" name="Group 4">
            <a:extLst>
              <a:ext uri="{FF2B5EF4-FFF2-40B4-BE49-F238E27FC236}">
                <a16:creationId xmlns:a16="http://schemas.microsoft.com/office/drawing/2014/main" id="{DAD23F7D-F73A-4F76-9B66-63E5C897F904}"/>
              </a:ext>
            </a:extLst>
          </p:cNvPr>
          <p:cNvGrpSpPr/>
          <p:nvPr/>
        </p:nvGrpSpPr>
        <p:grpSpPr>
          <a:xfrm>
            <a:off x="410618" y="1435308"/>
            <a:ext cx="3338012" cy="2757488"/>
            <a:chOff x="7325768" y="2244933"/>
            <a:chExt cx="3338012" cy="2757488"/>
          </a:xfrm>
        </p:grpSpPr>
        <p:pic>
          <p:nvPicPr>
            <p:cNvPr id="4" name="图片 3" descr="图片包含 动物&#10;&#10;已生成高可信度的说明">
              <a:extLst>
                <a:ext uri="{FF2B5EF4-FFF2-40B4-BE49-F238E27FC236}">
                  <a16:creationId xmlns:a16="http://schemas.microsoft.com/office/drawing/2014/main" id="{70C1152E-324E-45E8-B264-518F754ADB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2" name="矩形 1">
              <a:extLst>
                <a:ext uri="{FF2B5EF4-FFF2-40B4-BE49-F238E27FC236}">
                  <a16:creationId xmlns:a16="http://schemas.microsoft.com/office/drawing/2014/main" id="{0373068A-5D0F-43C8-A54C-95375D99077A}"/>
                </a:ext>
              </a:extLst>
            </p:cNvPr>
            <p:cNvSpPr/>
            <p:nvPr/>
          </p:nvSpPr>
          <p:spPr>
            <a:xfrm>
              <a:off x="7891461" y="3473435"/>
              <a:ext cx="2081214"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xanh</a:t>
              </a:r>
              <a:r>
                <a:rPr kumimoji="1"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kumimoji="1"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biếc</a:t>
              </a:r>
              <a:endParaRPr kumimoji="1" lang="zh-CN"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endParaRPr>
            </a:p>
          </p:txBody>
        </p:sp>
      </p:grpSp>
      <p:grpSp>
        <p:nvGrpSpPr>
          <p:cNvPr id="9" name="Group 8">
            <a:extLst>
              <a:ext uri="{FF2B5EF4-FFF2-40B4-BE49-F238E27FC236}">
                <a16:creationId xmlns:a16="http://schemas.microsoft.com/office/drawing/2014/main" id="{A08221DC-03ED-47AA-9507-59E13FF31F78}"/>
              </a:ext>
            </a:extLst>
          </p:cNvPr>
          <p:cNvGrpSpPr/>
          <p:nvPr/>
        </p:nvGrpSpPr>
        <p:grpSpPr>
          <a:xfrm>
            <a:off x="3706268" y="1463883"/>
            <a:ext cx="3338012" cy="2757488"/>
            <a:chOff x="7325768" y="2244933"/>
            <a:chExt cx="3338012" cy="2757488"/>
          </a:xfrm>
        </p:grpSpPr>
        <p:pic>
          <p:nvPicPr>
            <p:cNvPr id="10" name="图片 3" descr="图片包含 动物&#10;&#10;已生成高可信度的说明">
              <a:extLst>
                <a:ext uri="{FF2B5EF4-FFF2-40B4-BE49-F238E27FC236}">
                  <a16:creationId xmlns:a16="http://schemas.microsoft.com/office/drawing/2014/main" id="{EB2DC629-246C-4BC3-9B34-D62AF51B93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12" name="矩形 1">
              <a:extLst>
                <a:ext uri="{FF2B5EF4-FFF2-40B4-BE49-F238E27FC236}">
                  <a16:creationId xmlns:a16="http://schemas.microsoft.com/office/drawing/2014/main" id="{09166927-2C41-4B3C-9109-A7402861C256}"/>
                </a:ext>
              </a:extLst>
            </p:cNvPr>
            <p:cNvSpPr/>
            <p:nvPr/>
          </p:nvSpPr>
          <p:spPr>
            <a:xfrm>
              <a:off x="7891461" y="3473435"/>
              <a:ext cx="2081214"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dập</a:t>
              </a:r>
              <a:r>
                <a:rPr kumimoji="1"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kumimoji="1"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dờn</a:t>
              </a:r>
              <a:endParaRPr kumimoji="1" lang="zh-CN"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endParaRPr>
            </a:p>
          </p:txBody>
        </p:sp>
      </p:grpSp>
      <p:grpSp>
        <p:nvGrpSpPr>
          <p:cNvPr id="13" name="Group 12">
            <a:extLst>
              <a:ext uri="{FF2B5EF4-FFF2-40B4-BE49-F238E27FC236}">
                <a16:creationId xmlns:a16="http://schemas.microsoft.com/office/drawing/2014/main" id="{C2831254-1BC1-4D9F-AA2F-FDD9CA0A7752}"/>
              </a:ext>
            </a:extLst>
          </p:cNvPr>
          <p:cNvGrpSpPr/>
          <p:nvPr/>
        </p:nvGrpSpPr>
        <p:grpSpPr>
          <a:xfrm>
            <a:off x="6935243" y="1425783"/>
            <a:ext cx="3338012" cy="2757488"/>
            <a:chOff x="7325768" y="2244933"/>
            <a:chExt cx="3338012" cy="2757488"/>
          </a:xfrm>
        </p:grpSpPr>
        <p:pic>
          <p:nvPicPr>
            <p:cNvPr id="14" name="图片 3" descr="图片包含 动物&#10;&#10;已生成高可信度的说明">
              <a:extLst>
                <a:ext uri="{FF2B5EF4-FFF2-40B4-BE49-F238E27FC236}">
                  <a16:creationId xmlns:a16="http://schemas.microsoft.com/office/drawing/2014/main" id="{95F2B590-8792-4601-BA8F-5F080436DB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15" name="矩形 1">
              <a:extLst>
                <a:ext uri="{FF2B5EF4-FFF2-40B4-BE49-F238E27FC236}">
                  <a16:creationId xmlns:a16="http://schemas.microsoft.com/office/drawing/2014/main" id="{2F1E4AD3-0F14-41D1-AA1B-128BC4DE636F}"/>
                </a:ext>
              </a:extLst>
            </p:cNvPr>
            <p:cNvSpPr/>
            <p:nvPr/>
          </p:nvSpPr>
          <p:spPr>
            <a:xfrm>
              <a:off x="7891461" y="3473435"/>
              <a:ext cx="2081214"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giọt</a:t>
              </a:r>
              <a:r>
                <a:rPr kumimoji="1"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kumimoji="1"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mưa</a:t>
              </a:r>
              <a:endParaRPr kumimoji="1" lang="zh-CN"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endParaRPr>
            </a:p>
          </p:txBody>
        </p:sp>
      </p:grpSp>
      <p:grpSp>
        <p:nvGrpSpPr>
          <p:cNvPr id="16" name="Group 15">
            <a:extLst>
              <a:ext uri="{FF2B5EF4-FFF2-40B4-BE49-F238E27FC236}">
                <a16:creationId xmlns:a16="http://schemas.microsoft.com/office/drawing/2014/main" id="{50E0C432-348B-4933-AAD7-8B84865FECF1}"/>
              </a:ext>
            </a:extLst>
          </p:cNvPr>
          <p:cNvGrpSpPr/>
          <p:nvPr/>
        </p:nvGrpSpPr>
        <p:grpSpPr>
          <a:xfrm>
            <a:off x="2334668" y="3378408"/>
            <a:ext cx="3338012" cy="2757488"/>
            <a:chOff x="7325768" y="2244933"/>
            <a:chExt cx="3338012" cy="2757488"/>
          </a:xfrm>
        </p:grpSpPr>
        <p:pic>
          <p:nvPicPr>
            <p:cNvPr id="17" name="图片 3" descr="图片包含 动物&#10;&#10;已生成高可信度的说明">
              <a:extLst>
                <a:ext uri="{FF2B5EF4-FFF2-40B4-BE49-F238E27FC236}">
                  <a16:creationId xmlns:a16="http://schemas.microsoft.com/office/drawing/2014/main" id="{B44AA4B4-FF06-4DC2-83FD-23773C505F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18" name="矩形 1">
              <a:extLst>
                <a:ext uri="{FF2B5EF4-FFF2-40B4-BE49-F238E27FC236}">
                  <a16:creationId xmlns:a16="http://schemas.microsoft.com/office/drawing/2014/main" id="{31D2A9EA-E5DA-4F11-838A-6F0FBC718723}"/>
                </a:ext>
              </a:extLst>
            </p:cNvPr>
            <p:cNvSpPr/>
            <p:nvPr/>
          </p:nvSpPr>
          <p:spPr>
            <a:xfrm>
              <a:off x="7891461" y="3473435"/>
              <a:ext cx="2081214"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rực</a:t>
              </a:r>
              <a:r>
                <a:rPr kumimoji="1"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kumimoji="1"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rỡ</a:t>
              </a:r>
              <a:endParaRPr kumimoji="1" lang="zh-CN"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endParaRPr>
            </a:p>
          </p:txBody>
        </p:sp>
      </p:grpSp>
      <p:grpSp>
        <p:nvGrpSpPr>
          <p:cNvPr id="19" name="Group 18">
            <a:extLst>
              <a:ext uri="{FF2B5EF4-FFF2-40B4-BE49-F238E27FC236}">
                <a16:creationId xmlns:a16="http://schemas.microsoft.com/office/drawing/2014/main" id="{F16E2537-4EF7-4708-8838-5AFB7C569EEF}"/>
              </a:ext>
            </a:extLst>
          </p:cNvPr>
          <p:cNvGrpSpPr/>
          <p:nvPr/>
        </p:nvGrpSpPr>
        <p:grpSpPr>
          <a:xfrm>
            <a:off x="5620793" y="3426033"/>
            <a:ext cx="3338012" cy="2757488"/>
            <a:chOff x="7325768" y="2244933"/>
            <a:chExt cx="3338012" cy="2757488"/>
          </a:xfrm>
        </p:grpSpPr>
        <p:pic>
          <p:nvPicPr>
            <p:cNvPr id="20" name="图片 3" descr="图片包含 动物&#10;&#10;已生成高可信度的说明">
              <a:extLst>
                <a:ext uri="{FF2B5EF4-FFF2-40B4-BE49-F238E27FC236}">
                  <a16:creationId xmlns:a16="http://schemas.microsoft.com/office/drawing/2014/main" id="{58C7BFAD-0633-4585-BF4E-4252FD9213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21" name="矩形 1">
              <a:extLst>
                <a:ext uri="{FF2B5EF4-FFF2-40B4-BE49-F238E27FC236}">
                  <a16:creationId xmlns:a16="http://schemas.microsoft.com/office/drawing/2014/main" id="{2F029EF3-C67A-4575-A782-F16D97629D99}"/>
                </a:ext>
              </a:extLst>
            </p:cNvPr>
            <p:cNvSpPr/>
            <p:nvPr/>
          </p:nvSpPr>
          <p:spPr>
            <a:xfrm>
              <a:off x="7891461" y="3473435"/>
              <a:ext cx="2081214"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sức</a:t>
              </a:r>
              <a:r>
                <a:rPr kumimoji="1"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kumimoji="1"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sống</a:t>
              </a:r>
              <a:endParaRPr kumimoji="1" lang="zh-CN"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endParaRPr>
            </a:p>
          </p:txBody>
        </p:sp>
      </p:grpSp>
    </p:spTree>
    <p:extLst>
      <p:ext uri="{BB962C8B-B14F-4D97-AF65-F5344CB8AC3E}">
        <p14:creationId xmlns:p14="http://schemas.microsoft.com/office/powerpoint/2010/main" val="2148318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0-#ppt_w/2"/>
                                          </p:val>
                                        </p:tav>
                                        <p:tav tm="100000">
                                          <p:val>
                                            <p:strVal val="#ppt_x"/>
                                          </p:val>
                                        </p:tav>
                                      </p:tavLst>
                                    </p:anim>
                                    <p:anim calcmode="lin" valueType="num">
                                      <p:cBhvr additive="base">
                                        <p:cTn id="26"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9"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0-#ppt_w/2"/>
                                          </p:val>
                                        </p:tav>
                                        <p:tav tm="100000">
                                          <p:val>
                                            <p:strVal val="#ppt_x"/>
                                          </p:val>
                                        </p:tav>
                                      </p:tavLst>
                                    </p:anim>
                                    <p:anim calcmode="lin" valueType="num">
                                      <p:cBhvr additive="base">
                                        <p:cTn id="32"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70C758-6E31-4C4C-A90C-99E77CB59341}"/>
              </a:ext>
            </a:extLst>
          </p:cNvPr>
          <p:cNvSpPr txBox="1"/>
          <p:nvPr/>
        </p:nvSpPr>
        <p:spPr>
          <a:xfrm>
            <a:off x="523875" y="1152525"/>
            <a:ext cx="11344275" cy="42005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a:ea typeface="微软雅黑"/>
              <a:cs typeface="+mn-cs"/>
            </a:endParaRPr>
          </a:p>
        </p:txBody>
      </p:sp>
      <p:grpSp>
        <p:nvGrpSpPr>
          <p:cNvPr id="11" name="Group 10">
            <a:extLst>
              <a:ext uri="{FF2B5EF4-FFF2-40B4-BE49-F238E27FC236}">
                <a16:creationId xmlns:a16="http://schemas.microsoft.com/office/drawing/2014/main" id="{D76E98CF-C4BF-40E3-9B88-F8A36A26881E}"/>
              </a:ext>
            </a:extLst>
          </p:cNvPr>
          <p:cNvGrpSpPr/>
          <p:nvPr/>
        </p:nvGrpSpPr>
        <p:grpSpPr>
          <a:xfrm>
            <a:off x="-259145" y="0"/>
            <a:ext cx="9667875" cy="6934200"/>
            <a:chOff x="1933575" y="1171576"/>
            <a:chExt cx="9067800" cy="5553074"/>
          </a:xfrm>
        </p:grpSpPr>
        <p:pic>
          <p:nvPicPr>
            <p:cNvPr id="14" name="Picture 13">
              <a:extLst>
                <a:ext uri="{FF2B5EF4-FFF2-40B4-BE49-F238E27FC236}">
                  <a16:creationId xmlns:a16="http://schemas.microsoft.com/office/drawing/2014/main" id="{C48C5F0D-8879-4661-BD5F-381360A8D317}"/>
                </a:ext>
              </a:extLst>
            </p:cNvPr>
            <p:cNvPicPr>
              <a:picLocks noChangeAspect="1"/>
            </p:cNvPicPr>
            <p:nvPr/>
          </p:nvPicPr>
          <p:blipFill>
            <a:blip r:embed="rId4"/>
            <a:stretch>
              <a:fillRect/>
            </a:stretch>
          </p:blipFill>
          <p:spPr>
            <a:xfrm>
              <a:off x="1933575" y="1181100"/>
              <a:ext cx="9067800" cy="5543550"/>
            </a:xfrm>
            <a:prstGeom prst="rect">
              <a:avLst/>
            </a:prstGeom>
            <a:ln>
              <a:noFill/>
            </a:ln>
            <a:effectLst>
              <a:softEdge rad="112500"/>
            </a:effectLst>
          </p:spPr>
        </p:pic>
        <p:pic>
          <p:nvPicPr>
            <p:cNvPr id="15" name="Picture 14">
              <a:extLst>
                <a:ext uri="{FF2B5EF4-FFF2-40B4-BE49-F238E27FC236}">
                  <a16:creationId xmlns:a16="http://schemas.microsoft.com/office/drawing/2014/main" id="{A2055231-3908-45D3-BC1B-7E63AF53F353}"/>
                </a:ext>
              </a:extLst>
            </p:cNvPr>
            <p:cNvPicPr>
              <a:picLocks noChangeAspect="1"/>
            </p:cNvPicPr>
            <p:nvPr/>
          </p:nvPicPr>
          <p:blipFill>
            <a:blip r:embed="rId5"/>
            <a:stretch>
              <a:fillRect/>
            </a:stretch>
          </p:blipFill>
          <p:spPr>
            <a:xfrm>
              <a:off x="1933575" y="1171576"/>
              <a:ext cx="6600826" cy="2524124"/>
            </a:xfrm>
            <a:prstGeom prst="rect">
              <a:avLst/>
            </a:prstGeom>
            <a:ln>
              <a:noFill/>
            </a:ln>
            <a:effectLst>
              <a:softEdge rad="112500"/>
            </a:effectLst>
          </p:spPr>
        </p:pic>
      </p:grpSp>
      <p:pic>
        <p:nvPicPr>
          <p:cNvPr id="16" name="Picture 15">
            <a:extLst>
              <a:ext uri="{FF2B5EF4-FFF2-40B4-BE49-F238E27FC236}">
                <a16:creationId xmlns:a16="http://schemas.microsoft.com/office/drawing/2014/main" id="{457A9485-BC87-43E6-90FF-58047C38C8C4}"/>
              </a:ext>
            </a:extLst>
          </p:cNvPr>
          <p:cNvPicPr>
            <a:picLocks noChangeAspect="1"/>
          </p:cNvPicPr>
          <p:nvPr/>
        </p:nvPicPr>
        <p:blipFill>
          <a:blip r:embed="rId6"/>
          <a:stretch>
            <a:fillRect/>
          </a:stretch>
        </p:blipFill>
        <p:spPr>
          <a:xfrm>
            <a:off x="4115067" y="-116116"/>
            <a:ext cx="3955642" cy="1777912"/>
          </a:xfrm>
          <a:prstGeom prst="rect">
            <a:avLst/>
          </a:prstGeom>
        </p:spPr>
      </p:pic>
      <p:sp>
        <p:nvSpPr>
          <p:cNvPr id="5" name="TextBox 4">
            <a:extLst>
              <a:ext uri="{FF2B5EF4-FFF2-40B4-BE49-F238E27FC236}">
                <a16:creationId xmlns:a16="http://schemas.microsoft.com/office/drawing/2014/main" id="{8446022D-A4B7-4998-A96D-0F6554DC049C}"/>
              </a:ext>
            </a:extLst>
          </p:cNvPr>
          <p:cNvSpPr txBox="1"/>
          <p:nvPr/>
        </p:nvSpPr>
        <p:spPr>
          <a:xfrm>
            <a:off x="422386" y="1005709"/>
            <a:ext cx="11382374" cy="6093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Bầu trời bao quanh Trái Đất và cung cấp không khí cho con người, loài vật và cây cối. Vì vậy, giữ bầu trời được trong lành chính là góp phần duy trì sự sống cho muôn loài.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a:t>
            </a:r>
            <a:r>
              <a:rPr kumimoji="0" lang="vi-VN" sz="3000" b="1" i="1"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 điển bách khoa toàn thư đầu tiên của tôi</a:t>
            </a: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9" name="组合 5">
            <a:extLst>
              <a:ext uri="{FF2B5EF4-FFF2-40B4-BE49-F238E27FC236}">
                <a16:creationId xmlns:a16="http://schemas.microsoft.com/office/drawing/2014/main" id="{80131505-583A-494F-A25C-5EFFFEBCB62F}"/>
              </a:ext>
            </a:extLst>
          </p:cNvPr>
          <p:cNvGrpSpPr/>
          <p:nvPr/>
        </p:nvGrpSpPr>
        <p:grpSpPr>
          <a:xfrm>
            <a:off x="145731" y="0"/>
            <a:ext cx="3725360" cy="957872"/>
            <a:chOff x="3010551" y="4334354"/>
            <a:chExt cx="6278592" cy="1214046"/>
          </a:xfrm>
        </p:grpSpPr>
        <p:sp>
          <p:nvSpPr>
            <p:cNvPr id="10" name="矩形 15">
              <a:extLst>
                <a:ext uri="{FF2B5EF4-FFF2-40B4-BE49-F238E27FC236}">
                  <a16:creationId xmlns:a16="http://schemas.microsoft.com/office/drawing/2014/main" id="{B809F569-16DE-4652-94A6-F34118BF9588}"/>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2" name="矩形 17">
              <a:extLst>
                <a:ext uri="{FF2B5EF4-FFF2-40B4-BE49-F238E27FC236}">
                  <a16:creationId xmlns:a16="http://schemas.microsoft.com/office/drawing/2014/main" id="{2BAFA65B-6837-493D-BD87-83885BAC52C9}"/>
                </a:ext>
              </a:extLst>
            </p:cNvPr>
            <p:cNvSpPr/>
            <p:nvPr/>
          </p:nvSpPr>
          <p:spPr>
            <a:xfrm>
              <a:off x="3034667" y="4543332"/>
              <a:ext cx="6240639"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3" name="矩形 19">
              <a:extLst>
                <a:ext uri="{FF2B5EF4-FFF2-40B4-BE49-F238E27FC236}">
                  <a16:creationId xmlns:a16="http://schemas.microsoft.com/office/drawing/2014/main" id="{EA29D948-323E-451B-A597-7940402405DA}"/>
                </a:ext>
              </a:extLst>
            </p:cNvPr>
            <p:cNvSpPr/>
            <p:nvPr/>
          </p:nvSpPr>
          <p:spPr>
            <a:xfrm>
              <a:off x="3010551" y="4334354"/>
              <a:ext cx="6247871" cy="93759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Đọc</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nối</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tiếp</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đoạn</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grpSp>
      <p:sp>
        <p:nvSpPr>
          <p:cNvPr id="17" name="Oval 16">
            <a:extLst>
              <a:ext uri="{FF2B5EF4-FFF2-40B4-BE49-F238E27FC236}">
                <a16:creationId xmlns:a16="http://schemas.microsoft.com/office/drawing/2014/main" id="{89BFB8D2-636E-4350-A69A-40130C7AC0A1}"/>
              </a:ext>
            </a:extLst>
          </p:cNvPr>
          <p:cNvSpPr/>
          <p:nvPr/>
        </p:nvSpPr>
        <p:spPr>
          <a:xfrm>
            <a:off x="0" y="1099164"/>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1</a:t>
            </a:r>
          </a:p>
        </p:txBody>
      </p:sp>
      <p:sp>
        <p:nvSpPr>
          <p:cNvPr id="18" name="Oval 17">
            <a:extLst>
              <a:ext uri="{FF2B5EF4-FFF2-40B4-BE49-F238E27FC236}">
                <a16:creationId xmlns:a16="http://schemas.microsoft.com/office/drawing/2014/main" id="{48BCD09C-EFE0-45B4-A1A8-6E0BBA24BDAC}"/>
              </a:ext>
            </a:extLst>
          </p:cNvPr>
          <p:cNvSpPr/>
          <p:nvPr/>
        </p:nvSpPr>
        <p:spPr>
          <a:xfrm>
            <a:off x="0" y="2924023"/>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2</a:t>
            </a:r>
          </a:p>
        </p:txBody>
      </p:sp>
      <p:sp>
        <p:nvSpPr>
          <p:cNvPr id="19" name="Oval 18">
            <a:extLst>
              <a:ext uri="{FF2B5EF4-FFF2-40B4-BE49-F238E27FC236}">
                <a16:creationId xmlns:a16="http://schemas.microsoft.com/office/drawing/2014/main" id="{06A24384-E380-4C36-860D-C3A8A96DF692}"/>
              </a:ext>
            </a:extLst>
          </p:cNvPr>
          <p:cNvSpPr/>
          <p:nvPr/>
        </p:nvSpPr>
        <p:spPr>
          <a:xfrm>
            <a:off x="0" y="5152216"/>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3</a:t>
            </a:r>
          </a:p>
        </p:txBody>
      </p:sp>
    </p:spTree>
    <p:extLst>
      <p:ext uri="{BB962C8B-B14F-4D97-AF65-F5344CB8AC3E}">
        <p14:creationId xmlns:p14="http://schemas.microsoft.com/office/powerpoint/2010/main" val="3482247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2627BDD-2FDE-4AC2-B2E5-BBE6FF43C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9325" y="69850"/>
            <a:ext cx="7381875" cy="1560136"/>
          </a:xfrm>
          <a:prstGeom prst="rect">
            <a:avLst/>
          </a:prstGeom>
        </p:spPr>
      </p:pic>
      <p:sp>
        <p:nvSpPr>
          <p:cNvPr id="7" name="文本框 6">
            <a:extLst>
              <a:ext uri="{FF2B5EF4-FFF2-40B4-BE49-F238E27FC236}">
                <a16:creationId xmlns:a16="http://schemas.microsoft.com/office/drawing/2014/main" id="{AAC70EFB-ECD5-4258-A087-C521C2D81654}"/>
              </a:ext>
            </a:extLst>
          </p:cNvPr>
          <p:cNvSpPr txBox="1"/>
          <p:nvPr/>
        </p:nvSpPr>
        <p:spPr>
          <a:xfrm>
            <a:off x="3800475" y="311023"/>
            <a:ext cx="42767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Luyện</a:t>
            </a:r>
            <a:r>
              <a:rPr kumimoji="0" lang="en-US" altLang="zh-CN" sz="40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đọc</a:t>
            </a:r>
            <a:r>
              <a:rPr kumimoji="0" lang="en-US" altLang="zh-CN" sz="40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câu</a:t>
            </a:r>
            <a:r>
              <a:rPr kumimoji="0" lang="en-US" altLang="zh-CN" sz="40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dài</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endParaRPr>
          </a:p>
        </p:txBody>
      </p:sp>
      <p:sp>
        <p:nvSpPr>
          <p:cNvPr id="8" name="Rectangle 7">
            <a:extLst>
              <a:ext uri="{FF2B5EF4-FFF2-40B4-BE49-F238E27FC236}">
                <a16:creationId xmlns:a16="http://schemas.microsoft.com/office/drawing/2014/main" id="{0DC0A112-B915-4456-9CD6-670C97D0500C}"/>
              </a:ext>
            </a:extLst>
          </p:cNvPr>
          <p:cNvSpPr/>
          <p:nvPr/>
        </p:nvSpPr>
        <p:spPr>
          <a:xfrm>
            <a:off x="714375" y="1773946"/>
            <a:ext cx="11115675" cy="2751715"/>
          </a:xfrm>
          <a:prstGeom prst="rect">
            <a:avLst/>
          </a:prstGeom>
        </p:spPr>
        <p:txBody>
          <a:bodyPr wrap="square">
            <a:spAutoFit/>
          </a:bodyPr>
          <a:lstStyle/>
          <a:p>
            <a:pPr marL="44450" lvl="0">
              <a:lnSpc>
                <a:spcPct val="150000"/>
              </a:lnSpc>
              <a:defRPr/>
            </a:pPr>
            <a:r>
              <a:rPr lang="vi-VN"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Bạn có thể thấy những con chim đang bay,</a:t>
            </a:r>
            <a:r>
              <a:rPr lang="en-US"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những vòm cây xanh biếc,</a:t>
            </a:r>
            <a:r>
              <a:rPr lang="vi-VN"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những tia nắng xuyên qua những đám mây trắng muốt như bông</a:t>
            </a:r>
            <a:r>
              <a:rPr lang="en-US"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2" name="Straight Connector 1">
            <a:extLst>
              <a:ext uri="{FF2B5EF4-FFF2-40B4-BE49-F238E27FC236}">
                <a16:creationId xmlns:a16="http://schemas.microsoft.com/office/drawing/2014/main" id="{62C4B236-808B-4971-48A9-7E83D1AD939F}"/>
              </a:ext>
            </a:extLst>
          </p:cNvPr>
          <p:cNvCxnSpPr>
            <a:cxnSpLocks/>
          </p:cNvCxnSpPr>
          <p:nvPr/>
        </p:nvCxnSpPr>
        <p:spPr>
          <a:xfrm flipH="1">
            <a:off x="4256690" y="1954924"/>
            <a:ext cx="283780" cy="551793"/>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3" name="Straight Connector 2">
            <a:extLst>
              <a:ext uri="{FF2B5EF4-FFF2-40B4-BE49-F238E27FC236}">
                <a16:creationId xmlns:a16="http://schemas.microsoft.com/office/drawing/2014/main" id="{EC9B45C5-45E3-42CF-5736-FFC7D9FB95CB}"/>
              </a:ext>
            </a:extLst>
          </p:cNvPr>
          <p:cNvCxnSpPr>
            <a:cxnSpLocks/>
          </p:cNvCxnSpPr>
          <p:nvPr/>
        </p:nvCxnSpPr>
        <p:spPr>
          <a:xfrm flipH="1">
            <a:off x="4913588" y="3042744"/>
            <a:ext cx="162909" cy="437167"/>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9" name="Straight Connector 8">
            <a:extLst>
              <a:ext uri="{FF2B5EF4-FFF2-40B4-BE49-F238E27FC236}">
                <a16:creationId xmlns:a16="http://schemas.microsoft.com/office/drawing/2014/main" id="{00C75132-99F7-F840-062E-A1EFDEC2EF32}"/>
              </a:ext>
            </a:extLst>
          </p:cNvPr>
          <p:cNvCxnSpPr>
            <a:cxnSpLocks/>
          </p:cNvCxnSpPr>
          <p:nvPr/>
        </p:nvCxnSpPr>
        <p:spPr>
          <a:xfrm flipH="1">
            <a:off x="9990083" y="2144111"/>
            <a:ext cx="225973" cy="421401"/>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1" name="Straight Connector 10">
            <a:extLst>
              <a:ext uri="{FF2B5EF4-FFF2-40B4-BE49-F238E27FC236}">
                <a16:creationId xmlns:a16="http://schemas.microsoft.com/office/drawing/2014/main" id="{0DA0073F-84B2-82FA-0EA4-F6F010ABF1F7}"/>
              </a:ext>
            </a:extLst>
          </p:cNvPr>
          <p:cNvCxnSpPr>
            <a:cxnSpLocks/>
          </p:cNvCxnSpPr>
          <p:nvPr/>
        </p:nvCxnSpPr>
        <p:spPr>
          <a:xfrm flipH="1">
            <a:off x="8397766" y="2900854"/>
            <a:ext cx="225973" cy="547524"/>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AD099814-2D95-6B3C-35C0-0621079262E1}"/>
              </a:ext>
            </a:extLst>
          </p:cNvPr>
          <p:cNvCxnSpPr>
            <a:cxnSpLocks/>
          </p:cNvCxnSpPr>
          <p:nvPr/>
        </p:nvCxnSpPr>
        <p:spPr>
          <a:xfrm flipH="1">
            <a:off x="9327931" y="3925614"/>
            <a:ext cx="210207" cy="437166"/>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6" name="Straight Connector 15">
            <a:extLst>
              <a:ext uri="{FF2B5EF4-FFF2-40B4-BE49-F238E27FC236}">
                <a16:creationId xmlns:a16="http://schemas.microsoft.com/office/drawing/2014/main" id="{956CDFAB-BD8B-D9DA-C8CB-D6323510162C}"/>
              </a:ext>
            </a:extLst>
          </p:cNvPr>
          <p:cNvCxnSpPr>
            <a:cxnSpLocks/>
          </p:cNvCxnSpPr>
          <p:nvPr/>
        </p:nvCxnSpPr>
        <p:spPr>
          <a:xfrm flipH="1">
            <a:off x="9233338" y="3925613"/>
            <a:ext cx="194442" cy="437166"/>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391780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1000"/>
                                        <p:tgtEl>
                                          <p:spTgt spid="3"/>
                                        </p:tgtEl>
                                      </p:cBhvr>
                                    </p:animEffect>
                                    <p:anim calcmode="lin" valueType="num">
                                      <p:cBhvr>
                                        <p:cTn id="37" dur="1000" fill="hold"/>
                                        <p:tgtEl>
                                          <p:spTgt spid="3"/>
                                        </p:tgtEl>
                                        <p:attrNameLst>
                                          <p:attrName>ppt_x</p:attrName>
                                        </p:attrNameLst>
                                      </p:cBhvr>
                                      <p:tavLst>
                                        <p:tav tm="0">
                                          <p:val>
                                            <p:strVal val="#ppt_x"/>
                                          </p:val>
                                        </p:tav>
                                        <p:tav tm="100000">
                                          <p:val>
                                            <p:strVal val="#ppt_x"/>
                                          </p:val>
                                        </p:tav>
                                      </p:tavLst>
                                    </p:anim>
                                    <p:anim calcmode="lin" valueType="num">
                                      <p:cBhvr>
                                        <p:cTn id="3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1000"/>
                                        <p:tgtEl>
                                          <p:spTgt spid="15"/>
                                        </p:tgtEl>
                                      </p:cBhvr>
                                    </p:animEffect>
                                    <p:anim calcmode="lin" valueType="num">
                                      <p:cBhvr>
                                        <p:cTn id="51" dur="1000" fill="hold"/>
                                        <p:tgtEl>
                                          <p:spTgt spid="15"/>
                                        </p:tgtEl>
                                        <p:attrNameLst>
                                          <p:attrName>ppt_x</p:attrName>
                                        </p:attrNameLst>
                                      </p:cBhvr>
                                      <p:tavLst>
                                        <p:tav tm="0">
                                          <p:val>
                                            <p:strVal val="#ppt_x"/>
                                          </p:val>
                                        </p:tav>
                                        <p:tav tm="100000">
                                          <p:val>
                                            <p:strVal val="#ppt_x"/>
                                          </p:val>
                                        </p:tav>
                                      </p:tavLst>
                                    </p:anim>
                                    <p:anim calcmode="lin" valueType="num">
                                      <p:cBhvr>
                                        <p:cTn id="52" dur="1000" fill="hold"/>
                                        <p:tgtEl>
                                          <p:spTgt spid="15"/>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1000"/>
                                        <p:tgtEl>
                                          <p:spTgt spid="16"/>
                                        </p:tgtEl>
                                      </p:cBhvr>
                                    </p:animEffect>
                                    <p:anim calcmode="lin" valueType="num">
                                      <p:cBhvr>
                                        <p:cTn id="56" dur="1000" fill="hold"/>
                                        <p:tgtEl>
                                          <p:spTgt spid="16"/>
                                        </p:tgtEl>
                                        <p:attrNameLst>
                                          <p:attrName>ppt_x</p:attrName>
                                        </p:attrNameLst>
                                      </p:cBhvr>
                                      <p:tavLst>
                                        <p:tav tm="0">
                                          <p:val>
                                            <p:strVal val="#ppt_x"/>
                                          </p:val>
                                        </p:tav>
                                        <p:tav tm="100000">
                                          <p:val>
                                            <p:strVal val="#ppt_x"/>
                                          </p:val>
                                        </p:tav>
                                      </p:tavLst>
                                    </p:anim>
                                    <p:anim calcmode="lin" valueType="num">
                                      <p:cBhvr>
                                        <p:cTn id="5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E3EDF438-89A3-49CB-B415-8BBF15D2A53C}"/>
              </a:ext>
            </a:extLst>
          </p:cNvPr>
          <p:cNvSpPr txBox="1"/>
          <p:nvPr/>
        </p:nvSpPr>
        <p:spPr>
          <a:xfrm>
            <a:off x="1311493" y="1476075"/>
            <a:ext cx="9496425" cy="1200329"/>
          </a:xfrm>
          <a:prstGeom prst="rect">
            <a:avLst/>
          </a:prstGeom>
          <a:noFill/>
        </p:spPr>
        <p:txBody>
          <a:bodyPr wrap="square">
            <a:spAutoFit/>
          </a:bodyPr>
          <a:lstStyle/>
          <a:p>
            <a:pPr algn="just"/>
            <a:r>
              <a:rPr lang="nl-NL" sz="3600" b="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Dập dờn: </a:t>
            </a:r>
            <a:r>
              <a:rPr lang="nl-NL" sz="3600" b="1" dirty="0">
                <a:effectLst/>
                <a:latin typeface="Times New Roman" panose="02020603050405020304" pitchFamily="18" charset="0"/>
                <a:ea typeface="Arial-Rounded" panose="020B0500000000000000" pitchFamily="34" charset="0"/>
                <a:cs typeface="Times New Roman" panose="02020603050405020304" pitchFamily="18" charset="0"/>
              </a:rPr>
              <a:t>chuyển động nhịp nhàng, lúc gần lúc xa, lúc ẩn lúc hiện.</a:t>
            </a:r>
            <a:endParaRPr lang="en-US" sz="3600" b="1" dirty="0">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074" name="Picture 2" descr="Ảnh động là gì? Tổng hợp ảnh động tuyệt đẹp, ngộ nghĩnh và đáng yêu">
            <a:extLst>
              <a:ext uri="{FF2B5EF4-FFF2-40B4-BE49-F238E27FC236}">
                <a16:creationId xmlns:a16="http://schemas.microsoft.com/office/drawing/2014/main" id="{5C47FF33-326F-41BC-B5E1-928955A972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8218" y="2841405"/>
            <a:ext cx="9156956" cy="3752851"/>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5">
            <a:extLst>
              <a:ext uri="{FF2B5EF4-FFF2-40B4-BE49-F238E27FC236}">
                <a16:creationId xmlns:a16="http://schemas.microsoft.com/office/drawing/2014/main" id="{E9DBCCE6-C648-4CD3-FF64-F7ADD2D97D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969750" cy="1560136"/>
          </a:xfrm>
          <a:prstGeom prst="rect">
            <a:avLst/>
          </a:prstGeom>
        </p:spPr>
      </p:pic>
      <p:sp>
        <p:nvSpPr>
          <p:cNvPr id="3" name="文本框 6">
            <a:extLst>
              <a:ext uri="{FF2B5EF4-FFF2-40B4-BE49-F238E27FC236}">
                <a16:creationId xmlns:a16="http://schemas.microsoft.com/office/drawing/2014/main" id="{15F9C15B-5B79-A207-E8E6-2619310ABD83}"/>
              </a:ext>
            </a:extLst>
          </p:cNvPr>
          <p:cNvSpPr txBox="1"/>
          <p:nvPr/>
        </p:nvSpPr>
        <p:spPr>
          <a:xfrm>
            <a:off x="678904" y="204952"/>
            <a:ext cx="349895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Giải</a:t>
            </a:r>
            <a:r>
              <a:rPr lang="en-US" altLang="zh-CN"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lang="en-US" altLang="zh-CN"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nghĩa</a:t>
            </a:r>
            <a:r>
              <a:rPr lang="en-US" altLang="zh-CN"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lang="en-US" altLang="zh-CN"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từ</a:t>
            </a:r>
            <a:r>
              <a:rPr lang="en-US" altLang="zh-CN"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endParaRPr>
          </a:p>
        </p:txBody>
      </p:sp>
    </p:spTree>
    <p:extLst>
      <p:ext uri="{BB962C8B-B14F-4D97-AF65-F5344CB8AC3E}">
        <p14:creationId xmlns:p14="http://schemas.microsoft.com/office/powerpoint/2010/main" val="4053367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7">
      <a:majorFont>
        <a:latin typeface="微软雅黑"/>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248</TotalTime>
  <Words>1742</Words>
  <Application>Microsoft Office PowerPoint</Application>
  <PresentationFormat>Widescreen</PresentationFormat>
  <Paragraphs>106</Paragraphs>
  <Slides>31</Slides>
  <Notes>17</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31</vt:i4>
      </vt:variant>
    </vt:vector>
  </HeadingPairs>
  <TitlesOfParts>
    <vt:vector size="44" baseType="lpstr">
      <vt:lpstr>微软雅黑</vt:lpstr>
      <vt:lpstr>Arial</vt:lpstr>
      <vt:lpstr>Arial-Rounded</vt:lpstr>
      <vt:lpstr>Calibri</vt:lpstr>
      <vt:lpstr>Calibri Light</vt:lpstr>
      <vt:lpstr>Coiny</vt:lpstr>
      <vt:lpstr>等线</vt:lpstr>
      <vt:lpstr>inpin heiti</vt:lpstr>
      <vt:lpstr>SVN-Sign Painter House Script</vt:lpstr>
      <vt:lpstr>Times New Roman</vt:lpstr>
      <vt:lpstr>方正少儿简体</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44</cp:revision>
  <dcterms:created xsi:type="dcterms:W3CDTF">2022-10-03T11:23:45Z</dcterms:created>
  <dcterms:modified xsi:type="dcterms:W3CDTF">2024-01-14T13:24:24Z</dcterms:modified>
</cp:coreProperties>
</file>