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59" r:id="rId2"/>
    <p:sldId id="415" r:id="rId3"/>
    <p:sldId id="370" r:id="rId4"/>
    <p:sldId id="322" r:id="rId5"/>
    <p:sldId id="401" r:id="rId6"/>
    <p:sldId id="404" r:id="rId7"/>
    <p:sldId id="418" r:id="rId8"/>
    <p:sldId id="402" r:id="rId9"/>
    <p:sldId id="419" r:id="rId10"/>
    <p:sldId id="321" r:id="rId11"/>
    <p:sldId id="403" r:id="rId12"/>
    <p:sldId id="422" r:id="rId13"/>
    <p:sldId id="405" r:id="rId14"/>
    <p:sldId id="423" r:id="rId15"/>
    <p:sldId id="400" r:id="rId16"/>
    <p:sldId id="424" r:id="rId17"/>
    <p:sldId id="392" r:id="rId18"/>
    <p:sldId id="425" r:id="rId19"/>
    <p:sldId id="426" r:id="rId20"/>
    <p:sldId id="409" r:id="rId21"/>
    <p:sldId id="427" r:id="rId22"/>
    <p:sldId id="357" r:id="rId23"/>
    <p:sldId id="429" r:id="rId24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95" d="100"/>
          <a:sy n="95" d="100"/>
        </p:scale>
        <p:origin x="804" y="34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2024/1/21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2024/1/21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LỚP1C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3427" y="3408473"/>
            <a:ext cx="304334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Thuận</a:t>
            </a:r>
            <a:endParaRPr lang="en-US" sz="2000" b="1" i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/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/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/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/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/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/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/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/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/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/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/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/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/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19672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843808" y="2308105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0633" y="2727891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405185" y="312806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08304" y="3801019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395</Words>
  <Application>Microsoft Office PowerPoint</Application>
  <PresentationFormat>On-screen Show (16:9)</PresentationFormat>
  <Paragraphs>76</Paragraphs>
  <Slides>23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Microsoft YaHei</vt:lpstr>
      <vt:lpstr>宋体</vt:lpstr>
      <vt:lpstr>Arial</vt:lpstr>
      <vt:lpstr>Arial-Rounded</vt:lpstr>
      <vt:lpstr>Calibri</vt:lpstr>
      <vt:lpstr>HL Hoctro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Administrator</cp:lastModifiedBy>
  <cp:revision>357</cp:revision>
  <dcterms:created xsi:type="dcterms:W3CDTF">2015-12-11T17:46:00Z</dcterms:created>
  <dcterms:modified xsi:type="dcterms:W3CDTF">2024-01-21T05:21:45Z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