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88" r:id="rId2"/>
    <p:sldId id="256" r:id="rId3"/>
    <p:sldId id="258" r:id="rId4"/>
    <p:sldId id="275" r:id="rId5"/>
    <p:sldId id="266" r:id="rId6"/>
    <p:sldId id="276" r:id="rId7"/>
    <p:sldId id="277" r:id="rId8"/>
    <p:sldId id="278" r:id="rId9"/>
    <p:sldId id="267" r:id="rId10"/>
    <p:sldId id="279" r:id="rId11"/>
    <p:sldId id="268" r:id="rId12"/>
    <p:sldId id="280" r:id="rId13"/>
    <p:sldId id="281" r:id="rId14"/>
    <p:sldId id="269" r:id="rId15"/>
    <p:sldId id="282" r:id="rId16"/>
    <p:sldId id="270" r:id="rId17"/>
    <p:sldId id="283" r:id="rId18"/>
    <p:sldId id="271" r:id="rId19"/>
    <p:sldId id="284" r:id="rId20"/>
    <p:sldId id="285" r:id="rId21"/>
    <p:sldId id="272" r:id="rId22"/>
    <p:sldId id="286" r:id="rId23"/>
    <p:sldId id="273" r:id="rId24"/>
    <p:sldId id="287" r:id="rId25"/>
    <p:sldId id="274" r:id="rId26"/>
  </p:sldIdLst>
  <p:sldSz cx="9144000" cy="5143500" type="screen16x9"/>
  <p:notesSz cx="6858000" cy="9144000"/>
  <p:embeddedFontLst>
    <p:embeddedFont>
      <p:font typeface="DFPOP1-W9" charset="-128"/>
      <p:regular r:id="rId28"/>
    </p:embeddedFont>
    <p:embeddedFont>
      <p:font typeface="HL Hoctro" charset="0"/>
      <p:regular r:id="rId29"/>
    </p:embeddedFont>
    <p:embeddedFont>
      <p:font typeface="Arial-Rounded" charset="0"/>
      <p:regular r:id="rId30"/>
    </p:embeddedFont>
    <p:embeddedFont>
      <p:font typeface="Calibri" pitchFamily="34" charset="0"/>
      <p:regular r:id="rId31"/>
      <p:bold r:id="rId32"/>
      <p:italic r:id="rId33"/>
      <p:boldItalic r:id="rId34"/>
    </p:embeddedFont>
    <p:embeddedFont>
      <p:font typeface="宋体" pitchFamily="2" charset="-122"/>
      <p:regular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88"/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106" d="100"/>
          <a:sy n="106" d="100"/>
        </p:scale>
        <p:origin x="-300" y="24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1338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2024/1/13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6.png"/><Relationship Id="rId5" Type="http://schemas.openxmlformats.org/officeDocument/2006/relationships/image" Target="../media/image14.png"/><Relationship Id="rId15" Type="http://schemas.openxmlformats.org/officeDocument/2006/relationships/image" Target="../media/image2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01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Group 3"/>
          <p:cNvGrpSpPr>
            <a:grpSpLocks/>
          </p:cNvGrpSpPr>
          <p:nvPr/>
        </p:nvGrpSpPr>
        <p:grpSpPr bwMode="auto">
          <a:xfrm>
            <a:off x="6371590" y="3489722"/>
            <a:ext cx="3016250" cy="1423988"/>
            <a:chOff x="2640" y="768"/>
            <a:chExt cx="1344" cy="1013"/>
          </a:xfrm>
        </p:grpSpPr>
        <p:grpSp>
          <p:nvGrpSpPr>
            <p:cNvPr id="2064" name="Group 4"/>
            <p:cNvGrpSpPr>
              <a:grpSpLocks/>
            </p:cNvGrpSpPr>
            <p:nvPr/>
          </p:nvGrpSpPr>
          <p:grpSpPr bwMode="auto">
            <a:xfrm>
              <a:off x="2640" y="768"/>
              <a:ext cx="311" cy="516"/>
              <a:chOff x="1888" y="1308"/>
              <a:chExt cx="311" cy="516"/>
            </a:xfrm>
          </p:grpSpPr>
          <p:sp>
            <p:nvSpPr>
              <p:cNvPr id="2070" name="Freeform 5"/>
              <p:cNvSpPr>
                <a:spLocks/>
              </p:cNvSpPr>
              <p:nvPr/>
            </p:nvSpPr>
            <p:spPr bwMode="auto">
              <a:xfrm>
                <a:off x="1888" y="1308"/>
                <a:ext cx="311" cy="516"/>
              </a:xfrm>
              <a:custGeom>
                <a:avLst/>
                <a:gdLst>
                  <a:gd name="T0" fmla="*/ 1 w 622"/>
                  <a:gd name="T1" fmla="*/ 0 h 1547"/>
                  <a:gd name="T2" fmla="*/ 1 w 622"/>
                  <a:gd name="T3" fmla="*/ 0 h 1547"/>
                  <a:gd name="T4" fmla="*/ 1 w 622"/>
                  <a:gd name="T5" fmla="*/ 0 h 1547"/>
                  <a:gd name="T6" fmla="*/ 1 w 622"/>
                  <a:gd name="T7" fmla="*/ 0 h 1547"/>
                  <a:gd name="T8" fmla="*/ 1 w 622"/>
                  <a:gd name="T9" fmla="*/ 0 h 1547"/>
                  <a:gd name="T10" fmla="*/ 1 w 622"/>
                  <a:gd name="T11" fmla="*/ 0 h 1547"/>
                  <a:gd name="T12" fmla="*/ 1 w 622"/>
                  <a:gd name="T13" fmla="*/ 0 h 1547"/>
                  <a:gd name="T14" fmla="*/ 1 w 622"/>
                  <a:gd name="T15" fmla="*/ 0 h 1547"/>
                  <a:gd name="T16" fmla="*/ 1 w 622"/>
                  <a:gd name="T17" fmla="*/ 0 h 1547"/>
                  <a:gd name="T18" fmla="*/ 1 w 622"/>
                  <a:gd name="T19" fmla="*/ 0 h 1547"/>
                  <a:gd name="T20" fmla="*/ 1 w 622"/>
                  <a:gd name="T21" fmla="*/ 0 h 1547"/>
                  <a:gd name="T22" fmla="*/ 1 w 622"/>
                  <a:gd name="T23" fmla="*/ 0 h 1547"/>
                  <a:gd name="T24" fmla="*/ 1 w 622"/>
                  <a:gd name="T25" fmla="*/ 0 h 1547"/>
                  <a:gd name="T26" fmla="*/ 1 w 622"/>
                  <a:gd name="T27" fmla="*/ 0 h 1547"/>
                  <a:gd name="T28" fmla="*/ 1 w 622"/>
                  <a:gd name="T29" fmla="*/ 0 h 1547"/>
                  <a:gd name="T30" fmla="*/ 1 w 622"/>
                  <a:gd name="T31" fmla="*/ 0 h 1547"/>
                  <a:gd name="T32" fmla="*/ 1 w 622"/>
                  <a:gd name="T33" fmla="*/ 0 h 1547"/>
                  <a:gd name="T34" fmla="*/ 0 w 622"/>
                  <a:gd name="T35" fmla="*/ 0 h 1547"/>
                  <a:gd name="T36" fmla="*/ 1 w 622"/>
                  <a:gd name="T37" fmla="*/ 0 h 154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622" h="1547">
                    <a:moveTo>
                      <a:pt x="303" y="0"/>
                    </a:moveTo>
                    <a:lnTo>
                      <a:pt x="622" y="1350"/>
                    </a:lnTo>
                    <a:lnTo>
                      <a:pt x="614" y="1391"/>
                    </a:lnTo>
                    <a:lnTo>
                      <a:pt x="596" y="1427"/>
                    </a:lnTo>
                    <a:lnTo>
                      <a:pt x="567" y="1459"/>
                    </a:lnTo>
                    <a:lnTo>
                      <a:pt x="530" y="1487"/>
                    </a:lnTo>
                    <a:lnTo>
                      <a:pt x="486" y="1510"/>
                    </a:lnTo>
                    <a:lnTo>
                      <a:pt x="437" y="1527"/>
                    </a:lnTo>
                    <a:lnTo>
                      <a:pt x="384" y="1539"/>
                    </a:lnTo>
                    <a:lnTo>
                      <a:pt x="329" y="1545"/>
                    </a:lnTo>
                    <a:lnTo>
                      <a:pt x="273" y="1547"/>
                    </a:lnTo>
                    <a:lnTo>
                      <a:pt x="218" y="1541"/>
                    </a:lnTo>
                    <a:lnTo>
                      <a:pt x="167" y="1530"/>
                    </a:lnTo>
                    <a:lnTo>
                      <a:pt x="119" y="1513"/>
                    </a:lnTo>
                    <a:lnTo>
                      <a:pt x="77" y="1489"/>
                    </a:lnTo>
                    <a:lnTo>
                      <a:pt x="41" y="1458"/>
                    </a:lnTo>
                    <a:lnTo>
                      <a:pt x="15" y="1419"/>
                    </a:lnTo>
                    <a:lnTo>
                      <a:pt x="0" y="1375"/>
                    </a:lnTo>
                    <a:lnTo>
                      <a:pt x="303" y="0"/>
                    </a:lnTo>
                    <a:close/>
                  </a:path>
                </a:pathLst>
              </a:custGeom>
              <a:solidFill>
                <a:srgbClr val="0000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6"/>
              <p:cNvSpPr>
                <a:spLocks/>
              </p:cNvSpPr>
              <p:nvPr/>
            </p:nvSpPr>
            <p:spPr bwMode="auto">
              <a:xfrm>
                <a:off x="2039" y="1355"/>
                <a:ext cx="143" cy="469"/>
              </a:xfrm>
              <a:custGeom>
                <a:avLst/>
                <a:gdLst>
                  <a:gd name="T0" fmla="*/ 0 w 286"/>
                  <a:gd name="T1" fmla="*/ 0 h 1405"/>
                  <a:gd name="T2" fmla="*/ 1 w 286"/>
                  <a:gd name="T3" fmla="*/ 0 h 1405"/>
                  <a:gd name="T4" fmla="*/ 1 w 286"/>
                  <a:gd name="T5" fmla="*/ 0 h 1405"/>
                  <a:gd name="T6" fmla="*/ 1 w 286"/>
                  <a:gd name="T7" fmla="*/ 0 h 1405"/>
                  <a:gd name="T8" fmla="*/ 1 w 286"/>
                  <a:gd name="T9" fmla="*/ 0 h 1405"/>
                  <a:gd name="T10" fmla="*/ 1 w 286"/>
                  <a:gd name="T11" fmla="*/ 0 h 1405"/>
                  <a:gd name="T12" fmla="*/ 1 w 286"/>
                  <a:gd name="T13" fmla="*/ 0 h 1405"/>
                  <a:gd name="T14" fmla="*/ 1 w 286"/>
                  <a:gd name="T15" fmla="*/ 0 h 1405"/>
                  <a:gd name="T16" fmla="*/ 1 w 286"/>
                  <a:gd name="T17" fmla="*/ 0 h 1405"/>
                  <a:gd name="T18" fmla="*/ 1 w 286"/>
                  <a:gd name="T19" fmla="*/ 0 h 1405"/>
                  <a:gd name="T20" fmla="*/ 1 w 286"/>
                  <a:gd name="T21" fmla="*/ 0 h 1405"/>
                  <a:gd name="T22" fmla="*/ 1 w 286"/>
                  <a:gd name="T23" fmla="*/ 0 h 1405"/>
                  <a:gd name="T24" fmla="*/ 1 w 286"/>
                  <a:gd name="T25" fmla="*/ 0 h 1405"/>
                  <a:gd name="T26" fmla="*/ 1 w 286"/>
                  <a:gd name="T27" fmla="*/ 0 h 1405"/>
                  <a:gd name="T28" fmla="*/ 1 w 286"/>
                  <a:gd name="T29" fmla="*/ 0 h 1405"/>
                  <a:gd name="T30" fmla="*/ 1 w 286"/>
                  <a:gd name="T31" fmla="*/ 0 h 1405"/>
                  <a:gd name="T32" fmla="*/ 1 w 286"/>
                  <a:gd name="T33" fmla="*/ 0 h 1405"/>
                  <a:gd name="T34" fmla="*/ 0 w 286"/>
                  <a:gd name="T35" fmla="*/ 0 h 1405"/>
                  <a:gd name="T36" fmla="*/ 0 w 286"/>
                  <a:gd name="T37" fmla="*/ 0 h 14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86" h="1405">
                    <a:moveTo>
                      <a:pt x="0" y="0"/>
                    </a:moveTo>
                    <a:lnTo>
                      <a:pt x="286" y="1257"/>
                    </a:lnTo>
                    <a:lnTo>
                      <a:pt x="281" y="1275"/>
                    </a:lnTo>
                    <a:lnTo>
                      <a:pt x="273" y="1293"/>
                    </a:lnTo>
                    <a:lnTo>
                      <a:pt x="264" y="1309"/>
                    </a:lnTo>
                    <a:lnTo>
                      <a:pt x="252" y="1322"/>
                    </a:lnTo>
                    <a:lnTo>
                      <a:pt x="238" y="1337"/>
                    </a:lnTo>
                    <a:lnTo>
                      <a:pt x="223" y="1349"/>
                    </a:lnTo>
                    <a:lnTo>
                      <a:pt x="205" y="1359"/>
                    </a:lnTo>
                    <a:lnTo>
                      <a:pt x="187" y="1370"/>
                    </a:lnTo>
                    <a:lnTo>
                      <a:pt x="166" y="1378"/>
                    </a:lnTo>
                    <a:lnTo>
                      <a:pt x="144" y="1386"/>
                    </a:lnTo>
                    <a:lnTo>
                      <a:pt x="122" y="1392"/>
                    </a:lnTo>
                    <a:lnTo>
                      <a:pt x="98" y="1396"/>
                    </a:lnTo>
                    <a:lnTo>
                      <a:pt x="75" y="1401"/>
                    </a:lnTo>
                    <a:lnTo>
                      <a:pt x="50" y="1404"/>
                    </a:lnTo>
                    <a:lnTo>
                      <a:pt x="24" y="1405"/>
                    </a:lnTo>
                    <a:lnTo>
                      <a:pt x="0" y="14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AA5E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7"/>
              <p:cNvSpPr>
                <a:spLocks/>
              </p:cNvSpPr>
              <p:nvPr/>
            </p:nvSpPr>
            <p:spPr bwMode="auto">
              <a:xfrm>
                <a:off x="1899" y="1376"/>
                <a:ext cx="124" cy="400"/>
              </a:xfrm>
              <a:custGeom>
                <a:avLst/>
                <a:gdLst>
                  <a:gd name="T0" fmla="*/ 0 w 248"/>
                  <a:gd name="T1" fmla="*/ 0 h 1199"/>
                  <a:gd name="T2" fmla="*/ 1 w 248"/>
                  <a:gd name="T3" fmla="*/ 0 h 1199"/>
                  <a:gd name="T4" fmla="*/ 1 w 248"/>
                  <a:gd name="T5" fmla="*/ 0 h 1199"/>
                  <a:gd name="T6" fmla="*/ 1 w 248"/>
                  <a:gd name="T7" fmla="*/ 0 h 1199"/>
                  <a:gd name="T8" fmla="*/ 1 w 248"/>
                  <a:gd name="T9" fmla="*/ 0 h 1199"/>
                  <a:gd name="T10" fmla="*/ 1 w 248"/>
                  <a:gd name="T11" fmla="*/ 0 h 1199"/>
                  <a:gd name="T12" fmla="*/ 1 w 248"/>
                  <a:gd name="T13" fmla="*/ 0 h 1199"/>
                  <a:gd name="T14" fmla="*/ 1 w 248"/>
                  <a:gd name="T15" fmla="*/ 0 h 1199"/>
                  <a:gd name="T16" fmla="*/ 1 w 248"/>
                  <a:gd name="T17" fmla="*/ 0 h 1199"/>
                  <a:gd name="T18" fmla="*/ 1 w 248"/>
                  <a:gd name="T19" fmla="*/ 0 h 1199"/>
                  <a:gd name="T20" fmla="*/ 0 w 248"/>
                  <a:gd name="T21" fmla="*/ 0 h 119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248" h="1199">
                    <a:moveTo>
                      <a:pt x="0" y="1119"/>
                    </a:moveTo>
                    <a:lnTo>
                      <a:pt x="5" y="1131"/>
                    </a:lnTo>
                    <a:lnTo>
                      <a:pt x="11" y="1143"/>
                    </a:lnTo>
                    <a:lnTo>
                      <a:pt x="18" y="1153"/>
                    </a:lnTo>
                    <a:lnTo>
                      <a:pt x="26" y="1163"/>
                    </a:lnTo>
                    <a:lnTo>
                      <a:pt x="35" y="1174"/>
                    </a:lnTo>
                    <a:lnTo>
                      <a:pt x="45" y="1183"/>
                    </a:lnTo>
                    <a:lnTo>
                      <a:pt x="56" y="1191"/>
                    </a:lnTo>
                    <a:lnTo>
                      <a:pt x="68" y="1199"/>
                    </a:lnTo>
                    <a:lnTo>
                      <a:pt x="248" y="0"/>
                    </a:lnTo>
                    <a:lnTo>
                      <a:pt x="0" y="1119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Freeform 8"/>
              <p:cNvSpPr>
                <a:spLocks/>
              </p:cNvSpPr>
              <p:nvPr/>
            </p:nvSpPr>
            <p:spPr bwMode="auto">
              <a:xfrm>
                <a:off x="2011" y="1344"/>
                <a:ext cx="28" cy="469"/>
              </a:xfrm>
              <a:custGeom>
                <a:avLst/>
                <a:gdLst>
                  <a:gd name="T0" fmla="*/ 0 w 58"/>
                  <a:gd name="T1" fmla="*/ 0 h 1405"/>
                  <a:gd name="T2" fmla="*/ 0 w 58"/>
                  <a:gd name="T3" fmla="*/ 0 h 1405"/>
                  <a:gd name="T4" fmla="*/ 0 w 58"/>
                  <a:gd name="T5" fmla="*/ 0 h 1405"/>
                  <a:gd name="T6" fmla="*/ 0 w 58"/>
                  <a:gd name="T7" fmla="*/ 0 h 1405"/>
                  <a:gd name="T8" fmla="*/ 0 w 58"/>
                  <a:gd name="T9" fmla="*/ 0 h 1405"/>
                  <a:gd name="T10" fmla="*/ 0 w 58"/>
                  <a:gd name="T11" fmla="*/ 0 h 1405"/>
                  <a:gd name="T12" fmla="*/ 0 w 58"/>
                  <a:gd name="T13" fmla="*/ 0 h 1405"/>
                  <a:gd name="T14" fmla="*/ 0 w 58"/>
                  <a:gd name="T15" fmla="*/ 0 h 1405"/>
                  <a:gd name="T16" fmla="*/ 0 w 58"/>
                  <a:gd name="T17" fmla="*/ 0 h 1405"/>
                  <a:gd name="T18" fmla="*/ 0 w 58"/>
                  <a:gd name="T19" fmla="*/ 0 h 1405"/>
                  <a:gd name="T20" fmla="*/ 0 w 58"/>
                  <a:gd name="T21" fmla="*/ 0 h 14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8" h="1405">
                    <a:moveTo>
                      <a:pt x="58" y="0"/>
                    </a:moveTo>
                    <a:lnTo>
                      <a:pt x="58" y="1405"/>
                    </a:lnTo>
                    <a:lnTo>
                      <a:pt x="51" y="1405"/>
                    </a:lnTo>
                    <a:lnTo>
                      <a:pt x="43" y="1405"/>
                    </a:lnTo>
                    <a:lnTo>
                      <a:pt x="36" y="1405"/>
                    </a:lnTo>
                    <a:lnTo>
                      <a:pt x="30" y="1405"/>
                    </a:lnTo>
                    <a:lnTo>
                      <a:pt x="22" y="1405"/>
                    </a:lnTo>
                    <a:lnTo>
                      <a:pt x="15" y="1404"/>
                    </a:lnTo>
                    <a:lnTo>
                      <a:pt x="7" y="1404"/>
                    </a:lnTo>
                    <a:lnTo>
                      <a:pt x="0" y="1402"/>
                    </a:lnTo>
                    <a:lnTo>
                      <a:pt x="58" y="0"/>
                    </a:lnTo>
                    <a:close/>
                  </a:path>
                </a:pathLst>
              </a:custGeom>
              <a:solidFill>
                <a:srgbClr val="0063B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2065" name="Picture 9" descr="GEOMTRY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40" y="912"/>
              <a:ext cx="1344" cy="7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066" name="Group 10"/>
            <p:cNvGrpSpPr>
              <a:grpSpLocks/>
            </p:cNvGrpSpPr>
            <p:nvPr/>
          </p:nvGrpSpPr>
          <p:grpSpPr bwMode="auto">
            <a:xfrm>
              <a:off x="2880" y="1488"/>
              <a:ext cx="364" cy="293"/>
              <a:chOff x="1584" y="2256"/>
              <a:chExt cx="364" cy="293"/>
            </a:xfrm>
          </p:grpSpPr>
          <p:sp>
            <p:nvSpPr>
              <p:cNvPr id="2067" name="Freeform 11"/>
              <p:cNvSpPr>
                <a:spLocks/>
              </p:cNvSpPr>
              <p:nvPr/>
            </p:nvSpPr>
            <p:spPr bwMode="auto">
              <a:xfrm>
                <a:off x="1584" y="2256"/>
                <a:ext cx="364" cy="293"/>
              </a:xfrm>
              <a:custGeom>
                <a:avLst/>
                <a:gdLst>
                  <a:gd name="T0" fmla="*/ 0 w 728"/>
                  <a:gd name="T1" fmla="*/ 0 h 879"/>
                  <a:gd name="T2" fmla="*/ 1 w 728"/>
                  <a:gd name="T3" fmla="*/ 0 h 879"/>
                  <a:gd name="T4" fmla="*/ 1 w 728"/>
                  <a:gd name="T5" fmla="*/ 0 h 879"/>
                  <a:gd name="T6" fmla="*/ 1 w 728"/>
                  <a:gd name="T7" fmla="*/ 0 h 879"/>
                  <a:gd name="T8" fmla="*/ 1 w 728"/>
                  <a:gd name="T9" fmla="*/ 0 h 879"/>
                  <a:gd name="T10" fmla="*/ 0 w 728"/>
                  <a:gd name="T11" fmla="*/ 0 h 879"/>
                  <a:gd name="T12" fmla="*/ 0 w 728"/>
                  <a:gd name="T13" fmla="*/ 0 h 87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28" h="879">
                    <a:moveTo>
                      <a:pt x="0" y="48"/>
                    </a:moveTo>
                    <a:lnTo>
                      <a:pt x="459" y="0"/>
                    </a:lnTo>
                    <a:lnTo>
                      <a:pt x="728" y="147"/>
                    </a:lnTo>
                    <a:lnTo>
                      <a:pt x="728" y="797"/>
                    </a:lnTo>
                    <a:lnTo>
                      <a:pt x="227" y="879"/>
                    </a:lnTo>
                    <a:lnTo>
                      <a:pt x="0" y="620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B27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Freeform 12"/>
              <p:cNvSpPr>
                <a:spLocks/>
              </p:cNvSpPr>
              <p:nvPr/>
            </p:nvSpPr>
            <p:spPr bwMode="auto">
              <a:xfrm>
                <a:off x="1611" y="2256"/>
                <a:ext cx="305" cy="54"/>
              </a:xfrm>
              <a:custGeom>
                <a:avLst/>
                <a:gdLst>
                  <a:gd name="T0" fmla="*/ 0 w 610"/>
                  <a:gd name="T1" fmla="*/ 0 h 161"/>
                  <a:gd name="T2" fmla="*/ 1 w 610"/>
                  <a:gd name="T3" fmla="*/ 0 h 161"/>
                  <a:gd name="T4" fmla="*/ 1 w 610"/>
                  <a:gd name="T5" fmla="*/ 0 h 161"/>
                  <a:gd name="T6" fmla="*/ 1 w 610"/>
                  <a:gd name="T7" fmla="*/ 0 h 161"/>
                  <a:gd name="T8" fmla="*/ 0 w 610"/>
                  <a:gd name="T9" fmla="*/ 0 h 1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610" h="161">
                    <a:moveTo>
                      <a:pt x="0" y="38"/>
                    </a:moveTo>
                    <a:lnTo>
                      <a:pt x="398" y="0"/>
                    </a:lnTo>
                    <a:lnTo>
                      <a:pt x="610" y="115"/>
                    </a:lnTo>
                    <a:lnTo>
                      <a:pt x="183" y="161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chemeClr val="hlink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Freeform 13"/>
              <p:cNvSpPr>
                <a:spLocks/>
              </p:cNvSpPr>
              <p:nvPr/>
            </p:nvSpPr>
            <p:spPr bwMode="auto">
              <a:xfrm>
                <a:off x="1708" y="2323"/>
                <a:ext cx="225" cy="221"/>
              </a:xfrm>
              <a:custGeom>
                <a:avLst/>
                <a:gdLst>
                  <a:gd name="T0" fmla="*/ 0 w 449"/>
                  <a:gd name="T1" fmla="*/ 0 h 664"/>
                  <a:gd name="T2" fmla="*/ 1 w 449"/>
                  <a:gd name="T3" fmla="*/ 0 h 664"/>
                  <a:gd name="T4" fmla="*/ 1 w 449"/>
                  <a:gd name="T5" fmla="*/ 0 h 664"/>
                  <a:gd name="T6" fmla="*/ 0 w 449"/>
                  <a:gd name="T7" fmla="*/ 0 h 664"/>
                  <a:gd name="T8" fmla="*/ 0 w 449"/>
                  <a:gd name="T9" fmla="*/ 0 h 6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49" h="664">
                    <a:moveTo>
                      <a:pt x="0" y="50"/>
                    </a:moveTo>
                    <a:lnTo>
                      <a:pt x="449" y="0"/>
                    </a:lnTo>
                    <a:lnTo>
                      <a:pt x="449" y="584"/>
                    </a:lnTo>
                    <a:lnTo>
                      <a:pt x="0" y="664"/>
                    </a:ln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FFF27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2" name="Text Box 14"/>
          <p:cNvSpPr txBox="1">
            <a:spLocks noChangeArrowheads="1"/>
          </p:cNvSpPr>
          <p:nvPr/>
        </p:nvSpPr>
        <p:spPr bwMode="auto">
          <a:xfrm>
            <a:off x="2438400" y="875110"/>
            <a:ext cx="5105400" cy="4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300" b="1">
                <a:solidFill>
                  <a:srgbClr val="0033CC"/>
                </a:solidFill>
                <a:latin typeface="Times New Roman" pitchFamily="18" charset="0"/>
              </a:rPr>
              <a:t>Trường Tiểu học Hứa Tạo</a:t>
            </a:r>
          </a:p>
        </p:txBody>
      </p:sp>
      <p:sp>
        <p:nvSpPr>
          <p:cNvPr id="2053" name="Text Box 15"/>
          <p:cNvSpPr txBox="1">
            <a:spLocks noChangeArrowheads="1"/>
          </p:cNvSpPr>
          <p:nvPr/>
        </p:nvSpPr>
        <p:spPr bwMode="auto">
          <a:xfrm>
            <a:off x="1982470" y="594122"/>
            <a:ext cx="6096000" cy="3829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000">
                <a:solidFill>
                  <a:srgbClr val="0033CC"/>
                </a:solidFill>
                <a:latin typeface="Times New Roman" pitchFamily="18" charset="0"/>
              </a:rPr>
              <a:t>PHÒNG GIÁO DỤC - ĐÀO TẠO ĐẠI LỘC</a:t>
            </a:r>
          </a:p>
        </p:txBody>
      </p:sp>
      <p:sp>
        <p:nvSpPr>
          <p:cNvPr id="9232" name="Text Box 16"/>
          <p:cNvSpPr txBox="1">
            <a:spLocks noChangeArrowheads="1"/>
          </p:cNvSpPr>
          <p:nvPr/>
        </p:nvSpPr>
        <p:spPr bwMode="auto">
          <a:xfrm>
            <a:off x="2209800" y="1600201"/>
            <a:ext cx="5361940" cy="752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4400" b="1">
                <a:solidFill>
                  <a:srgbClr val="990099"/>
                </a:solidFill>
                <a:latin typeface="Times New Roman" pitchFamily="18" charset="0"/>
              </a:rPr>
              <a:t>Môn: Tiếng Việt</a:t>
            </a:r>
          </a:p>
        </p:txBody>
      </p:sp>
      <p:sp>
        <p:nvSpPr>
          <p:cNvPr id="9233" name="Text Box 17"/>
          <p:cNvSpPr txBox="1">
            <a:spLocks noChangeArrowheads="1"/>
          </p:cNvSpPr>
          <p:nvPr/>
        </p:nvSpPr>
        <p:spPr bwMode="auto">
          <a:xfrm>
            <a:off x="3200400" y="2531269"/>
            <a:ext cx="2109470" cy="582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3300" b="1">
                <a:solidFill>
                  <a:srgbClr val="990099"/>
                </a:solidFill>
                <a:latin typeface="Times New Roman" pitchFamily="18" charset="0"/>
              </a:rPr>
              <a:t>Lớp 1E</a:t>
            </a:r>
          </a:p>
        </p:txBody>
      </p:sp>
      <p:pic>
        <p:nvPicPr>
          <p:cNvPr id="9234" name="Picture 18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" y="3274219"/>
            <a:ext cx="213487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5" name="Picture 19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280" y="2895600"/>
            <a:ext cx="2133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36" name="Picture 20" descr="20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041" y="1815704"/>
            <a:ext cx="213233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38" name="Text Box 22"/>
          <p:cNvSpPr txBox="1">
            <a:spLocks noChangeArrowheads="1"/>
          </p:cNvSpPr>
          <p:nvPr/>
        </p:nvSpPr>
        <p:spPr bwMode="auto">
          <a:xfrm>
            <a:off x="1816100" y="3262313"/>
            <a:ext cx="5923280" cy="429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74405" tIns="37202" rIns="74405" bIns="3720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ctr" eaLnBrk="1" hangingPunct="1"/>
            <a:r>
              <a:rPr lang="en-US" altLang="en-US" sz="2300" b="1" i="1">
                <a:solidFill>
                  <a:srgbClr val="0033CC"/>
                </a:solidFill>
                <a:latin typeface="Times New Roman" pitchFamily="18" charset="0"/>
              </a:rPr>
              <a:t>Người thực hiện : Phạm Thị Anh</a:t>
            </a:r>
          </a:p>
        </p:txBody>
      </p:sp>
      <p:pic>
        <p:nvPicPr>
          <p:cNvPr id="2060" name="Picture 23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68348" y="2367519"/>
            <a:ext cx="3436144" cy="172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1" name="Picture 24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940" y="4335066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2" name="Picture 25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594246" y="5191126"/>
            <a:ext cx="3436144" cy="17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3" name="Picture 26" descr="divider_115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7390" y="2356247"/>
            <a:ext cx="5257800" cy="14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857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645"/>
    </mc:Choice>
    <mc:Fallback>
      <p:transition advTm="66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9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4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40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27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8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3000" fill="hold"/>
                                        <p:tgtEl>
                                          <p:spTgt spid="92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7" dur="2000" fill="hold"/>
                                        <p:tgtEl>
                                          <p:spTgt spid="92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2500"/>
                            </p:stCondLst>
                            <p:childTnLst>
                              <p:par>
                                <p:cTn id="39" presetID="21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1" dur="1000"/>
                                        <p:tgtEl>
                                          <p:spTgt spid="9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2" grpId="0"/>
      <p:bldP spid="9232" grpId="1"/>
      <p:bldP spid="9233" grpId="0"/>
      <p:bldP spid="9233" grpId="1"/>
      <p:bldP spid="92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1" t="32390" r="10031" b="19294"/>
          <a:stretch>
            <a:fillRect/>
          </a:stretch>
        </p:blipFill>
        <p:spPr>
          <a:xfrm>
            <a:off x="1045029" y="1463040"/>
            <a:ext cx="6766560" cy="3485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1045029" y="8782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97280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Hình ảnh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07" b="39157"/>
          <a:stretch>
            <a:fillRect/>
          </a:stretch>
        </p:blipFill>
        <p:spPr>
          <a:xfrm>
            <a:off x="823373" y="1328468"/>
            <a:ext cx="7324725" cy="2303253"/>
          </a:xfrm>
          <a:prstGeom prst="rect">
            <a:avLst/>
          </a:prstGeom>
        </p:spPr>
      </p:pic>
      <p:pic>
        <p:nvPicPr>
          <p:cNvPr id="8" name="chu 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b="12691"/>
          <a:stretch>
            <a:fillRect/>
          </a:stretch>
        </p:blipFill>
        <p:spPr>
          <a:xfrm>
            <a:off x="3710114" y="234734"/>
            <a:ext cx="5143500" cy="44907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225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/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47212" y="179975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4462486" y="1793622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/>
          <p:cNvSpPr/>
          <p:nvPr/>
        </p:nvSpPr>
        <p:spPr>
          <a:xfrm>
            <a:off x="4470400" y="1787487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1</a:t>
            </a:r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/>
          <p:cNvSpPr/>
          <p:nvPr/>
        </p:nvSpPr>
        <p:spPr>
          <a:xfrm>
            <a:off x="1949269" y="1087238"/>
            <a:ext cx="507129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/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2304869" y="10872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bổ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ích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khen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087984" y="1107441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189514" y="2551546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6 -0.04382 L -0.25902 0.279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62" y="161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03" b="36376"/>
          <a:stretch>
            <a:fillRect/>
          </a:stretch>
        </p:blipFill>
        <p:spPr>
          <a:xfrm>
            <a:off x="1196378" y="1148079"/>
            <a:ext cx="6751244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99" t="71901" r="14033" b="9549"/>
          <a:stretch>
            <a:fillRect/>
          </a:stretch>
        </p:blipFill>
        <p:spPr>
          <a:xfrm>
            <a:off x="157861" y="1056639"/>
            <a:ext cx="8828278" cy="3432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4008474" y="1807535"/>
            <a:ext cx="1935126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Hình chữ nhật: Góc Tròn 4"/>
          <p:cNvSpPr/>
          <p:nvPr/>
        </p:nvSpPr>
        <p:spPr>
          <a:xfrm>
            <a:off x="3125972" y="2296633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Hình chữ nhật: Góc Tròn 5"/>
          <p:cNvSpPr/>
          <p:nvPr/>
        </p:nvSpPr>
        <p:spPr>
          <a:xfrm>
            <a:off x="4465674" y="2327201"/>
            <a:ext cx="616688" cy="489098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09623" y="2770612"/>
            <a:ext cx="4880613" cy="706706"/>
            <a:chOff x="2273580" y="2715039"/>
            <a:chExt cx="4880613" cy="70670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73580" y="271503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81392" y="273440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TÔI LÀ HỌC SINH LỚP 1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9" t="12713" r="9732" b="78613"/>
          <a:stretch>
            <a:fillRect/>
          </a:stretch>
        </p:blipFill>
        <p:spPr>
          <a:xfrm>
            <a:off x="263347" y="1599576"/>
            <a:ext cx="8719287" cy="18213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/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học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/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x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đẹp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/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s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ách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vở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/>
          <p:cNvSpPr/>
          <p:nvPr/>
        </p:nvSpPr>
        <p:spPr>
          <a:xfrm>
            <a:off x="4755091" y="244530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ữ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/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tr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anh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ảnh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/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ơi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8" t="49923" r="5129" b="8389"/>
          <a:stretch>
            <a:fillRect/>
          </a:stretch>
        </p:blipFill>
        <p:spPr>
          <a:xfrm>
            <a:off x="4572000" y="1247888"/>
            <a:ext cx="4645860" cy="3506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矩形 8"/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/>
          <p:cNvSpPr/>
          <p:nvPr/>
        </p:nvSpPr>
        <p:spPr>
          <a:xfrm>
            <a:off x="400963" y="955500"/>
            <a:ext cx="409573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/>
          <p:cNvSpPr/>
          <p:nvPr/>
        </p:nvSpPr>
        <p:spPr>
          <a:xfrm>
            <a:off x="105128" y="1648910"/>
            <a:ext cx="496172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Thức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dậy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sớm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Ăn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hơn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nhè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ngóng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thơ</a:t>
            </a:r>
            <a:endParaRPr lang="en-US" altLang="zh-CN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endParaRPr lang="zh-CN" altLang="en-US" sz="28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>
            <a:fillRect/>
          </a:stretch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/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57" t="59298" r="5553" b="4637"/>
          <a:stretch>
            <a:fillRect/>
          </a:stretch>
        </p:blipFill>
        <p:spPr>
          <a:xfrm>
            <a:off x="269822" y="0"/>
            <a:ext cx="8664316" cy="5950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/>
          <p:cNvSpPr/>
          <p:nvPr/>
        </p:nvSpPr>
        <p:spPr>
          <a:xfrm>
            <a:off x="1" y="-334508"/>
            <a:ext cx="9143999" cy="636770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                                        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91123" y="66985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/>
          <p:cNvSpPr/>
          <p:nvPr/>
        </p:nvSpPr>
        <p:spPr>
          <a:xfrm>
            <a:off x="3094074" y="1137683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/>
          <p:cNvSpPr/>
          <p:nvPr/>
        </p:nvSpPr>
        <p:spPr>
          <a:xfrm>
            <a:off x="691119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/>
          <p:cNvSpPr/>
          <p:nvPr/>
        </p:nvSpPr>
        <p:spPr>
          <a:xfrm>
            <a:off x="7793655" y="211321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/>
          <p:cNvSpPr/>
          <p:nvPr/>
        </p:nvSpPr>
        <p:spPr>
          <a:xfrm>
            <a:off x="7868088" y="2571750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/>
          <p:cNvSpPr/>
          <p:nvPr/>
        </p:nvSpPr>
        <p:spPr>
          <a:xfrm>
            <a:off x="4391245" y="307148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/>
          <p:cNvSpPr/>
          <p:nvPr/>
        </p:nvSpPr>
        <p:spPr>
          <a:xfrm>
            <a:off x="691119" y="4019537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000"/>
                            </p:stCondLst>
                            <p:childTnLst>
                              <p:par>
                                <p:cTn id="3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/>
          <p:cNvSpPr/>
          <p:nvPr/>
        </p:nvSpPr>
        <p:spPr>
          <a:xfrm>
            <a:off x="0" y="-237530"/>
            <a:ext cx="9143999" cy="5618559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tên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1A,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Tiểu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Lê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Quý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Đôn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còn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nữa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chạc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Trung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Sơn</a:t>
            </a:r>
            <a:r>
              <a:rPr lang="en-US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/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/>
          <p:cNvSpPr/>
          <p:nvPr/>
        </p:nvSpPr>
        <p:spPr>
          <a:xfrm>
            <a:off x="616688" y="2090054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2. d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437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296</Words>
  <Application>Microsoft Office PowerPoint</Application>
  <PresentationFormat>On-screen Show (16:9)</PresentationFormat>
  <Paragraphs>94</Paragraphs>
  <Slides>25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DFPOP1-W9</vt:lpstr>
      <vt:lpstr>Times New Roman</vt:lpstr>
      <vt:lpstr>HL Hoctro</vt:lpstr>
      <vt:lpstr>Arial-Rounded</vt:lpstr>
      <vt:lpstr>华康少女文字W5</vt:lpstr>
      <vt:lpstr>Calibri</vt:lpstr>
      <vt:lpstr>宋体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ismail - [2010]</cp:lastModifiedBy>
  <cp:revision>17</cp:revision>
  <dcterms:created xsi:type="dcterms:W3CDTF">2020-08-13T09:19:00Z</dcterms:created>
  <dcterms:modified xsi:type="dcterms:W3CDTF">2024-01-13T10:17:36Z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  <property fmtid="{D5CDD505-2E9C-101B-9397-08002B2CF9AE}" pid="3" name="KSOProductBuildVer">
    <vt:lpwstr>1033-11.2.0.9635</vt:lpwstr>
  </property>
</Properties>
</file>