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42"/>
  </p:notesMasterIdLst>
  <p:sldIdLst>
    <p:sldId id="256" r:id="rId2"/>
    <p:sldId id="257" r:id="rId3"/>
    <p:sldId id="258" r:id="rId4"/>
    <p:sldId id="288" r:id="rId5"/>
    <p:sldId id="289" r:id="rId6"/>
    <p:sldId id="259" r:id="rId7"/>
    <p:sldId id="302" r:id="rId8"/>
    <p:sldId id="281" r:id="rId9"/>
    <p:sldId id="280" r:id="rId10"/>
    <p:sldId id="282" r:id="rId11"/>
    <p:sldId id="286" r:id="rId12"/>
    <p:sldId id="284" r:id="rId13"/>
    <p:sldId id="285" r:id="rId14"/>
    <p:sldId id="287" r:id="rId15"/>
    <p:sldId id="263" r:id="rId16"/>
    <p:sldId id="264" r:id="rId17"/>
    <p:sldId id="290" r:id="rId18"/>
    <p:sldId id="291" r:id="rId19"/>
    <p:sldId id="265" r:id="rId20"/>
    <p:sldId id="267" r:id="rId21"/>
    <p:sldId id="266" r:id="rId22"/>
    <p:sldId id="292" r:id="rId23"/>
    <p:sldId id="268" r:id="rId24"/>
    <p:sldId id="269" r:id="rId25"/>
    <p:sldId id="270" r:id="rId26"/>
    <p:sldId id="271" r:id="rId27"/>
    <p:sldId id="294" r:id="rId28"/>
    <p:sldId id="298" r:id="rId29"/>
    <p:sldId id="299" r:id="rId30"/>
    <p:sldId id="300" r:id="rId31"/>
    <p:sldId id="297" r:id="rId32"/>
    <p:sldId id="272" r:id="rId33"/>
    <p:sldId id="273" r:id="rId34"/>
    <p:sldId id="301" r:id="rId35"/>
    <p:sldId id="274" r:id="rId36"/>
    <p:sldId id="275" r:id="rId37"/>
    <p:sldId id="276" r:id="rId38"/>
    <p:sldId id="277" r:id="rId39"/>
    <p:sldId id="278" r:id="rId40"/>
    <p:sldId id="279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1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491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74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63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033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982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61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32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444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328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71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70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104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5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6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7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7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1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71698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232411" y="3013644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475" y="0"/>
            <a:ext cx="84772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F14420"/>
                </a:solidFill>
                <a:latin typeface="Arial Rounded"/>
                <a:sym typeface="Arial Rounded"/>
              </a:rPr>
              <a:t>Đôi tai xấu xí</a:t>
            </a:r>
            <a:endParaRPr lang="vi-VN" sz="2800" dirty="0"/>
          </a:p>
          <a:p>
            <a:pPr lvl="0" algn="just"/>
            <a:r>
              <a:rPr lang="vi-VN" sz="28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</a:p>
          <a:p>
            <a:pPr lvl="0" algn="just"/>
            <a:r>
              <a:rPr lang="vi-VN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lvl="0" algn="just"/>
            <a:r>
              <a:rPr lang="vi-VN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Từ đó thỏ không còn buồn vì đôi tai nữa.</a:t>
            </a:r>
            <a:endParaRPr lang="vi-VN"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257426"/>
            <a:ext cx="4200525" cy="581774"/>
          </a:xfrm>
          <a:prstGeom prst="rect">
            <a:avLst/>
          </a:prstGeom>
        </p:spPr>
      </p:pic>
      <p:pic>
        <p:nvPicPr>
          <p:cNvPr id="5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124" y="3838575"/>
            <a:ext cx="485554" cy="4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1139</Words>
  <Application>Microsoft Office PowerPoint</Application>
  <PresentationFormat>On-screen Show (16:9)</PresentationFormat>
  <Paragraphs>130</Paragraphs>
  <Slides>40</Slides>
  <Notes>39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ASUS</cp:lastModifiedBy>
  <cp:revision>55</cp:revision>
  <dcterms:created xsi:type="dcterms:W3CDTF">2020-08-13T09:19:00Z</dcterms:created>
  <dcterms:modified xsi:type="dcterms:W3CDTF">2021-01-18T12:57:48Z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