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2"/>
  </p:notesMasterIdLst>
  <p:sldIdLst>
    <p:sldId id="302" r:id="rId2"/>
    <p:sldId id="257" r:id="rId3"/>
    <p:sldId id="258" r:id="rId4"/>
    <p:sldId id="288" r:id="rId5"/>
    <p:sldId id="289" r:id="rId6"/>
    <p:sldId id="259" r:id="rId7"/>
    <p:sldId id="260" r:id="rId8"/>
    <p:sldId id="281" r:id="rId9"/>
    <p:sldId id="280" r:id="rId10"/>
    <p:sldId id="282" r:id="rId11"/>
    <p:sldId id="261" r:id="rId12"/>
    <p:sldId id="286" r:id="rId13"/>
    <p:sldId id="284" r:id="rId14"/>
    <p:sldId id="285" r:id="rId15"/>
    <p:sldId id="287" r:id="rId16"/>
    <p:sldId id="263" r:id="rId17"/>
    <p:sldId id="264" r:id="rId18"/>
    <p:sldId id="290" r:id="rId19"/>
    <p:sldId id="291" r:id="rId20"/>
    <p:sldId id="265" r:id="rId21"/>
    <p:sldId id="266" r:id="rId22"/>
    <p:sldId id="292" r:id="rId23"/>
    <p:sldId id="303" r:id="rId24"/>
    <p:sldId id="268" r:id="rId25"/>
    <p:sldId id="269" r:id="rId26"/>
    <p:sldId id="270" r:id="rId27"/>
    <p:sldId id="271" r:id="rId28"/>
    <p:sldId id="294" r:id="rId29"/>
    <p:sldId id="298" r:id="rId30"/>
    <p:sldId id="299" r:id="rId31"/>
    <p:sldId id="300" r:id="rId32"/>
    <p:sldId id="297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9" d="100"/>
          <a:sy n="99" d="100"/>
        </p:scale>
        <p:origin x="-546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307805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01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Group 3"/>
          <p:cNvGrpSpPr>
            <a:grpSpLocks/>
          </p:cNvGrpSpPr>
          <p:nvPr/>
        </p:nvGrpSpPr>
        <p:grpSpPr bwMode="auto">
          <a:xfrm>
            <a:off x="6371590" y="3489722"/>
            <a:ext cx="3016250" cy="1423988"/>
            <a:chOff x="2640" y="768"/>
            <a:chExt cx="1344" cy="1013"/>
          </a:xfrm>
        </p:grpSpPr>
        <p:grpSp>
          <p:nvGrpSpPr>
            <p:cNvPr id="2064" name="Group 4"/>
            <p:cNvGrpSpPr>
              <a:grpSpLocks/>
            </p:cNvGrpSpPr>
            <p:nvPr/>
          </p:nvGrpSpPr>
          <p:grpSpPr bwMode="auto">
            <a:xfrm>
              <a:off x="2640" y="768"/>
              <a:ext cx="311" cy="516"/>
              <a:chOff x="1888" y="1308"/>
              <a:chExt cx="311" cy="516"/>
            </a:xfrm>
          </p:grpSpPr>
          <p:sp>
            <p:nvSpPr>
              <p:cNvPr id="2070" name="Freeform 5"/>
              <p:cNvSpPr>
                <a:spLocks/>
              </p:cNvSpPr>
              <p:nvPr/>
            </p:nvSpPr>
            <p:spPr bwMode="auto">
              <a:xfrm>
                <a:off x="1888" y="1308"/>
                <a:ext cx="311" cy="516"/>
              </a:xfrm>
              <a:custGeom>
                <a:avLst/>
                <a:gdLst>
                  <a:gd name="T0" fmla="*/ 1 w 622"/>
                  <a:gd name="T1" fmla="*/ 0 h 1547"/>
                  <a:gd name="T2" fmla="*/ 1 w 622"/>
                  <a:gd name="T3" fmla="*/ 0 h 1547"/>
                  <a:gd name="T4" fmla="*/ 1 w 622"/>
                  <a:gd name="T5" fmla="*/ 0 h 1547"/>
                  <a:gd name="T6" fmla="*/ 1 w 622"/>
                  <a:gd name="T7" fmla="*/ 0 h 1547"/>
                  <a:gd name="T8" fmla="*/ 1 w 622"/>
                  <a:gd name="T9" fmla="*/ 0 h 1547"/>
                  <a:gd name="T10" fmla="*/ 1 w 622"/>
                  <a:gd name="T11" fmla="*/ 0 h 1547"/>
                  <a:gd name="T12" fmla="*/ 1 w 622"/>
                  <a:gd name="T13" fmla="*/ 0 h 1547"/>
                  <a:gd name="T14" fmla="*/ 1 w 622"/>
                  <a:gd name="T15" fmla="*/ 0 h 1547"/>
                  <a:gd name="T16" fmla="*/ 1 w 622"/>
                  <a:gd name="T17" fmla="*/ 0 h 1547"/>
                  <a:gd name="T18" fmla="*/ 1 w 622"/>
                  <a:gd name="T19" fmla="*/ 0 h 1547"/>
                  <a:gd name="T20" fmla="*/ 1 w 622"/>
                  <a:gd name="T21" fmla="*/ 0 h 1547"/>
                  <a:gd name="T22" fmla="*/ 1 w 622"/>
                  <a:gd name="T23" fmla="*/ 0 h 1547"/>
                  <a:gd name="T24" fmla="*/ 1 w 622"/>
                  <a:gd name="T25" fmla="*/ 0 h 1547"/>
                  <a:gd name="T26" fmla="*/ 1 w 622"/>
                  <a:gd name="T27" fmla="*/ 0 h 1547"/>
                  <a:gd name="T28" fmla="*/ 1 w 622"/>
                  <a:gd name="T29" fmla="*/ 0 h 1547"/>
                  <a:gd name="T30" fmla="*/ 1 w 622"/>
                  <a:gd name="T31" fmla="*/ 0 h 1547"/>
                  <a:gd name="T32" fmla="*/ 1 w 622"/>
                  <a:gd name="T33" fmla="*/ 0 h 1547"/>
                  <a:gd name="T34" fmla="*/ 0 w 622"/>
                  <a:gd name="T35" fmla="*/ 0 h 1547"/>
                  <a:gd name="T36" fmla="*/ 1 w 622"/>
                  <a:gd name="T37" fmla="*/ 0 h 15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22" h="1547">
                    <a:moveTo>
                      <a:pt x="303" y="0"/>
                    </a:moveTo>
                    <a:lnTo>
                      <a:pt x="622" y="1350"/>
                    </a:lnTo>
                    <a:lnTo>
                      <a:pt x="614" y="1391"/>
                    </a:lnTo>
                    <a:lnTo>
                      <a:pt x="596" y="1427"/>
                    </a:lnTo>
                    <a:lnTo>
                      <a:pt x="567" y="1459"/>
                    </a:lnTo>
                    <a:lnTo>
                      <a:pt x="530" y="1487"/>
                    </a:lnTo>
                    <a:lnTo>
                      <a:pt x="486" y="1510"/>
                    </a:lnTo>
                    <a:lnTo>
                      <a:pt x="437" y="1527"/>
                    </a:lnTo>
                    <a:lnTo>
                      <a:pt x="384" y="1539"/>
                    </a:lnTo>
                    <a:lnTo>
                      <a:pt x="329" y="1545"/>
                    </a:lnTo>
                    <a:lnTo>
                      <a:pt x="273" y="1547"/>
                    </a:lnTo>
                    <a:lnTo>
                      <a:pt x="218" y="1541"/>
                    </a:lnTo>
                    <a:lnTo>
                      <a:pt x="167" y="1530"/>
                    </a:lnTo>
                    <a:lnTo>
                      <a:pt x="119" y="1513"/>
                    </a:lnTo>
                    <a:lnTo>
                      <a:pt x="77" y="1489"/>
                    </a:lnTo>
                    <a:lnTo>
                      <a:pt x="41" y="1458"/>
                    </a:lnTo>
                    <a:lnTo>
                      <a:pt x="15" y="1419"/>
                    </a:lnTo>
                    <a:lnTo>
                      <a:pt x="0" y="1375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" name="Freeform 6"/>
              <p:cNvSpPr>
                <a:spLocks/>
              </p:cNvSpPr>
              <p:nvPr/>
            </p:nvSpPr>
            <p:spPr bwMode="auto">
              <a:xfrm>
                <a:off x="2039" y="1355"/>
                <a:ext cx="143" cy="469"/>
              </a:xfrm>
              <a:custGeom>
                <a:avLst/>
                <a:gdLst>
                  <a:gd name="T0" fmla="*/ 0 w 286"/>
                  <a:gd name="T1" fmla="*/ 0 h 1405"/>
                  <a:gd name="T2" fmla="*/ 1 w 286"/>
                  <a:gd name="T3" fmla="*/ 0 h 1405"/>
                  <a:gd name="T4" fmla="*/ 1 w 286"/>
                  <a:gd name="T5" fmla="*/ 0 h 1405"/>
                  <a:gd name="T6" fmla="*/ 1 w 286"/>
                  <a:gd name="T7" fmla="*/ 0 h 1405"/>
                  <a:gd name="T8" fmla="*/ 1 w 286"/>
                  <a:gd name="T9" fmla="*/ 0 h 1405"/>
                  <a:gd name="T10" fmla="*/ 1 w 286"/>
                  <a:gd name="T11" fmla="*/ 0 h 1405"/>
                  <a:gd name="T12" fmla="*/ 1 w 286"/>
                  <a:gd name="T13" fmla="*/ 0 h 1405"/>
                  <a:gd name="T14" fmla="*/ 1 w 286"/>
                  <a:gd name="T15" fmla="*/ 0 h 1405"/>
                  <a:gd name="T16" fmla="*/ 1 w 286"/>
                  <a:gd name="T17" fmla="*/ 0 h 1405"/>
                  <a:gd name="T18" fmla="*/ 1 w 286"/>
                  <a:gd name="T19" fmla="*/ 0 h 1405"/>
                  <a:gd name="T20" fmla="*/ 1 w 286"/>
                  <a:gd name="T21" fmla="*/ 0 h 1405"/>
                  <a:gd name="T22" fmla="*/ 1 w 286"/>
                  <a:gd name="T23" fmla="*/ 0 h 1405"/>
                  <a:gd name="T24" fmla="*/ 1 w 286"/>
                  <a:gd name="T25" fmla="*/ 0 h 1405"/>
                  <a:gd name="T26" fmla="*/ 1 w 286"/>
                  <a:gd name="T27" fmla="*/ 0 h 1405"/>
                  <a:gd name="T28" fmla="*/ 1 w 286"/>
                  <a:gd name="T29" fmla="*/ 0 h 1405"/>
                  <a:gd name="T30" fmla="*/ 1 w 286"/>
                  <a:gd name="T31" fmla="*/ 0 h 1405"/>
                  <a:gd name="T32" fmla="*/ 1 w 286"/>
                  <a:gd name="T33" fmla="*/ 0 h 1405"/>
                  <a:gd name="T34" fmla="*/ 0 w 286"/>
                  <a:gd name="T35" fmla="*/ 0 h 1405"/>
                  <a:gd name="T36" fmla="*/ 0 w 286"/>
                  <a:gd name="T37" fmla="*/ 0 h 140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86" h="1405">
                    <a:moveTo>
                      <a:pt x="0" y="0"/>
                    </a:moveTo>
                    <a:lnTo>
                      <a:pt x="286" y="1257"/>
                    </a:lnTo>
                    <a:lnTo>
                      <a:pt x="281" y="1275"/>
                    </a:lnTo>
                    <a:lnTo>
                      <a:pt x="273" y="1293"/>
                    </a:lnTo>
                    <a:lnTo>
                      <a:pt x="264" y="1309"/>
                    </a:lnTo>
                    <a:lnTo>
                      <a:pt x="252" y="1322"/>
                    </a:lnTo>
                    <a:lnTo>
                      <a:pt x="238" y="1337"/>
                    </a:lnTo>
                    <a:lnTo>
                      <a:pt x="223" y="1349"/>
                    </a:lnTo>
                    <a:lnTo>
                      <a:pt x="205" y="1359"/>
                    </a:lnTo>
                    <a:lnTo>
                      <a:pt x="187" y="1370"/>
                    </a:lnTo>
                    <a:lnTo>
                      <a:pt x="166" y="1378"/>
                    </a:lnTo>
                    <a:lnTo>
                      <a:pt x="144" y="1386"/>
                    </a:lnTo>
                    <a:lnTo>
                      <a:pt x="122" y="1392"/>
                    </a:lnTo>
                    <a:lnTo>
                      <a:pt x="98" y="1396"/>
                    </a:lnTo>
                    <a:lnTo>
                      <a:pt x="75" y="1401"/>
                    </a:lnTo>
                    <a:lnTo>
                      <a:pt x="50" y="1404"/>
                    </a:lnTo>
                    <a:lnTo>
                      <a:pt x="24" y="1405"/>
                    </a:lnTo>
                    <a:lnTo>
                      <a:pt x="0" y="14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AA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2" name="Freeform 7"/>
              <p:cNvSpPr>
                <a:spLocks/>
              </p:cNvSpPr>
              <p:nvPr/>
            </p:nvSpPr>
            <p:spPr bwMode="auto">
              <a:xfrm>
                <a:off x="1899" y="1376"/>
                <a:ext cx="124" cy="400"/>
              </a:xfrm>
              <a:custGeom>
                <a:avLst/>
                <a:gdLst>
                  <a:gd name="T0" fmla="*/ 0 w 248"/>
                  <a:gd name="T1" fmla="*/ 0 h 1199"/>
                  <a:gd name="T2" fmla="*/ 1 w 248"/>
                  <a:gd name="T3" fmla="*/ 0 h 1199"/>
                  <a:gd name="T4" fmla="*/ 1 w 248"/>
                  <a:gd name="T5" fmla="*/ 0 h 1199"/>
                  <a:gd name="T6" fmla="*/ 1 w 248"/>
                  <a:gd name="T7" fmla="*/ 0 h 1199"/>
                  <a:gd name="T8" fmla="*/ 1 w 248"/>
                  <a:gd name="T9" fmla="*/ 0 h 1199"/>
                  <a:gd name="T10" fmla="*/ 1 w 248"/>
                  <a:gd name="T11" fmla="*/ 0 h 1199"/>
                  <a:gd name="T12" fmla="*/ 1 w 248"/>
                  <a:gd name="T13" fmla="*/ 0 h 1199"/>
                  <a:gd name="T14" fmla="*/ 1 w 248"/>
                  <a:gd name="T15" fmla="*/ 0 h 1199"/>
                  <a:gd name="T16" fmla="*/ 1 w 248"/>
                  <a:gd name="T17" fmla="*/ 0 h 1199"/>
                  <a:gd name="T18" fmla="*/ 1 w 248"/>
                  <a:gd name="T19" fmla="*/ 0 h 1199"/>
                  <a:gd name="T20" fmla="*/ 0 w 248"/>
                  <a:gd name="T21" fmla="*/ 0 h 119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8" h="1199">
                    <a:moveTo>
                      <a:pt x="0" y="1119"/>
                    </a:moveTo>
                    <a:lnTo>
                      <a:pt x="5" y="1131"/>
                    </a:lnTo>
                    <a:lnTo>
                      <a:pt x="11" y="1143"/>
                    </a:lnTo>
                    <a:lnTo>
                      <a:pt x="18" y="1153"/>
                    </a:lnTo>
                    <a:lnTo>
                      <a:pt x="26" y="1163"/>
                    </a:lnTo>
                    <a:lnTo>
                      <a:pt x="35" y="1174"/>
                    </a:lnTo>
                    <a:lnTo>
                      <a:pt x="45" y="1183"/>
                    </a:lnTo>
                    <a:lnTo>
                      <a:pt x="56" y="1191"/>
                    </a:lnTo>
                    <a:lnTo>
                      <a:pt x="68" y="1199"/>
                    </a:lnTo>
                    <a:lnTo>
                      <a:pt x="248" y="0"/>
                    </a:lnTo>
                    <a:lnTo>
                      <a:pt x="0" y="1119"/>
                    </a:lnTo>
                    <a:close/>
                  </a:path>
                </a:pathLst>
              </a:custGeom>
              <a:solidFill>
                <a:srgbClr val="0063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3" name="Freeform 8"/>
              <p:cNvSpPr>
                <a:spLocks/>
              </p:cNvSpPr>
              <p:nvPr/>
            </p:nvSpPr>
            <p:spPr bwMode="auto">
              <a:xfrm>
                <a:off x="2011" y="1344"/>
                <a:ext cx="28" cy="469"/>
              </a:xfrm>
              <a:custGeom>
                <a:avLst/>
                <a:gdLst>
                  <a:gd name="T0" fmla="*/ 0 w 58"/>
                  <a:gd name="T1" fmla="*/ 0 h 1405"/>
                  <a:gd name="T2" fmla="*/ 0 w 58"/>
                  <a:gd name="T3" fmla="*/ 0 h 1405"/>
                  <a:gd name="T4" fmla="*/ 0 w 58"/>
                  <a:gd name="T5" fmla="*/ 0 h 1405"/>
                  <a:gd name="T6" fmla="*/ 0 w 58"/>
                  <a:gd name="T7" fmla="*/ 0 h 1405"/>
                  <a:gd name="T8" fmla="*/ 0 w 58"/>
                  <a:gd name="T9" fmla="*/ 0 h 1405"/>
                  <a:gd name="T10" fmla="*/ 0 w 58"/>
                  <a:gd name="T11" fmla="*/ 0 h 1405"/>
                  <a:gd name="T12" fmla="*/ 0 w 58"/>
                  <a:gd name="T13" fmla="*/ 0 h 1405"/>
                  <a:gd name="T14" fmla="*/ 0 w 58"/>
                  <a:gd name="T15" fmla="*/ 0 h 1405"/>
                  <a:gd name="T16" fmla="*/ 0 w 58"/>
                  <a:gd name="T17" fmla="*/ 0 h 1405"/>
                  <a:gd name="T18" fmla="*/ 0 w 58"/>
                  <a:gd name="T19" fmla="*/ 0 h 1405"/>
                  <a:gd name="T20" fmla="*/ 0 w 58"/>
                  <a:gd name="T21" fmla="*/ 0 h 14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8" h="1405">
                    <a:moveTo>
                      <a:pt x="58" y="0"/>
                    </a:moveTo>
                    <a:lnTo>
                      <a:pt x="58" y="1405"/>
                    </a:lnTo>
                    <a:lnTo>
                      <a:pt x="51" y="1405"/>
                    </a:lnTo>
                    <a:lnTo>
                      <a:pt x="43" y="1405"/>
                    </a:lnTo>
                    <a:lnTo>
                      <a:pt x="36" y="1405"/>
                    </a:lnTo>
                    <a:lnTo>
                      <a:pt x="30" y="1405"/>
                    </a:lnTo>
                    <a:lnTo>
                      <a:pt x="22" y="1405"/>
                    </a:lnTo>
                    <a:lnTo>
                      <a:pt x="15" y="1404"/>
                    </a:lnTo>
                    <a:lnTo>
                      <a:pt x="7" y="1404"/>
                    </a:lnTo>
                    <a:lnTo>
                      <a:pt x="0" y="140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3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065" name="Picture 9" descr="GEOMTR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912"/>
              <a:ext cx="1344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66" name="Group 10"/>
            <p:cNvGrpSpPr>
              <a:grpSpLocks/>
            </p:cNvGrpSpPr>
            <p:nvPr/>
          </p:nvGrpSpPr>
          <p:grpSpPr bwMode="auto">
            <a:xfrm>
              <a:off x="2880" y="1488"/>
              <a:ext cx="364" cy="293"/>
              <a:chOff x="1584" y="2256"/>
              <a:chExt cx="364" cy="293"/>
            </a:xfrm>
          </p:grpSpPr>
          <p:sp>
            <p:nvSpPr>
              <p:cNvPr id="2067" name="Freeform 11"/>
              <p:cNvSpPr>
                <a:spLocks/>
              </p:cNvSpPr>
              <p:nvPr/>
            </p:nvSpPr>
            <p:spPr bwMode="auto">
              <a:xfrm>
                <a:off x="1584" y="2256"/>
                <a:ext cx="364" cy="293"/>
              </a:xfrm>
              <a:custGeom>
                <a:avLst/>
                <a:gdLst>
                  <a:gd name="T0" fmla="*/ 0 w 728"/>
                  <a:gd name="T1" fmla="*/ 0 h 879"/>
                  <a:gd name="T2" fmla="*/ 1 w 728"/>
                  <a:gd name="T3" fmla="*/ 0 h 879"/>
                  <a:gd name="T4" fmla="*/ 1 w 728"/>
                  <a:gd name="T5" fmla="*/ 0 h 879"/>
                  <a:gd name="T6" fmla="*/ 1 w 728"/>
                  <a:gd name="T7" fmla="*/ 0 h 879"/>
                  <a:gd name="T8" fmla="*/ 1 w 728"/>
                  <a:gd name="T9" fmla="*/ 0 h 879"/>
                  <a:gd name="T10" fmla="*/ 0 w 728"/>
                  <a:gd name="T11" fmla="*/ 0 h 879"/>
                  <a:gd name="T12" fmla="*/ 0 w 728"/>
                  <a:gd name="T13" fmla="*/ 0 h 8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28" h="879">
                    <a:moveTo>
                      <a:pt x="0" y="48"/>
                    </a:moveTo>
                    <a:lnTo>
                      <a:pt x="459" y="0"/>
                    </a:lnTo>
                    <a:lnTo>
                      <a:pt x="728" y="147"/>
                    </a:lnTo>
                    <a:lnTo>
                      <a:pt x="728" y="797"/>
                    </a:lnTo>
                    <a:lnTo>
                      <a:pt x="227" y="879"/>
                    </a:lnTo>
                    <a:lnTo>
                      <a:pt x="0" y="62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" name="Freeform 12"/>
              <p:cNvSpPr>
                <a:spLocks/>
              </p:cNvSpPr>
              <p:nvPr/>
            </p:nvSpPr>
            <p:spPr bwMode="auto">
              <a:xfrm>
                <a:off x="1611" y="2256"/>
                <a:ext cx="305" cy="54"/>
              </a:xfrm>
              <a:custGeom>
                <a:avLst/>
                <a:gdLst>
                  <a:gd name="T0" fmla="*/ 0 w 610"/>
                  <a:gd name="T1" fmla="*/ 0 h 161"/>
                  <a:gd name="T2" fmla="*/ 1 w 610"/>
                  <a:gd name="T3" fmla="*/ 0 h 161"/>
                  <a:gd name="T4" fmla="*/ 1 w 610"/>
                  <a:gd name="T5" fmla="*/ 0 h 161"/>
                  <a:gd name="T6" fmla="*/ 1 w 610"/>
                  <a:gd name="T7" fmla="*/ 0 h 161"/>
                  <a:gd name="T8" fmla="*/ 0 w 610"/>
                  <a:gd name="T9" fmla="*/ 0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10" h="161">
                    <a:moveTo>
                      <a:pt x="0" y="38"/>
                    </a:moveTo>
                    <a:lnTo>
                      <a:pt x="398" y="0"/>
                    </a:lnTo>
                    <a:lnTo>
                      <a:pt x="610" y="115"/>
                    </a:lnTo>
                    <a:lnTo>
                      <a:pt x="183" y="16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Freeform 13"/>
              <p:cNvSpPr>
                <a:spLocks/>
              </p:cNvSpPr>
              <p:nvPr/>
            </p:nvSpPr>
            <p:spPr bwMode="auto">
              <a:xfrm>
                <a:off x="1708" y="2323"/>
                <a:ext cx="225" cy="221"/>
              </a:xfrm>
              <a:custGeom>
                <a:avLst/>
                <a:gdLst>
                  <a:gd name="T0" fmla="*/ 0 w 449"/>
                  <a:gd name="T1" fmla="*/ 0 h 664"/>
                  <a:gd name="T2" fmla="*/ 1 w 449"/>
                  <a:gd name="T3" fmla="*/ 0 h 664"/>
                  <a:gd name="T4" fmla="*/ 1 w 449"/>
                  <a:gd name="T5" fmla="*/ 0 h 664"/>
                  <a:gd name="T6" fmla="*/ 0 w 449"/>
                  <a:gd name="T7" fmla="*/ 0 h 664"/>
                  <a:gd name="T8" fmla="*/ 0 w 449"/>
                  <a:gd name="T9" fmla="*/ 0 h 6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9" h="664">
                    <a:moveTo>
                      <a:pt x="0" y="50"/>
                    </a:moveTo>
                    <a:lnTo>
                      <a:pt x="449" y="0"/>
                    </a:lnTo>
                    <a:lnTo>
                      <a:pt x="449" y="584"/>
                    </a:lnTo>
                    <a:lnTo>
                      <a:pt x="0" y="664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FFF2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052" name="Text Box 14"/>
          <p:cNvSpPr txBox="1">
            <a:spLocks noChangeArrowheads="1"/>
          </p:cNvSpPr>
          <p:nvPr/>
        </p:nvSpPr>
        <p:spPr bwMode="auto">
          <a:xfrm>
            <a:off x="2438400" y="875110"/>
            <a:ext cx="5105400" cy="429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405" tIns="37202" rIns="74405" bIns="372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300" b="1">
                <a:solidFill>
                  <a:srgbClr val="0033CC"/>
                </a:solidFill>
                <a:latin typeface="Times New Roman" pitchFamily="18" charset="0"/>
              </a:rPr>
              <a:t>Trường Tiểu học Hứa Tạo</a:t>
            </a:r>
          </a:p>
        </p:txBody>
      </p:sp>
      <p:sp>
        <p:nvSpPr>
          <p:cNvPr id="2053" name="Text Box 15"/>
          <p:cNvSpPr txBox="1">
            <a:spLocks noChangeArrowheads="1"/>
          </p:cNvSpPr>
          <p:nvPr/>
        </p:nvSpPr>
        <p:spPr bwMode="auto">
          <a:xfrm>
            <a:off x="1982470" y="594122"/>
            <a:ext cx="6096000" cy="38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405" tIns="37202" rIns="74405" bIns="372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0033CC"/>
                </a:solidFill>
                <a:latin typeface="Times New Roman" pitchFamily="18" charset="0"/>
              </a:rPr>
              <a:t>PHÒNG GIÁO DỤC - ĐÀO TẠO ĐẠI LỘC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2209800" y="1600201"/>
            <a:ext cx="5361940" cy="752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405" tIns="37202" rIns="74405" bIns="372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990099"/>
                </a:solidFill>
                <a:latin typeface="Times New Roman" pitchFamily="18" charset="0"/>
              </a:rPr>
              <a:t>Môn: Tiếng Việt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3200400" y="2531269"/>
            <a:ext cx="2109470" cy="58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405" tIns="37202" rIns="74405" bIns="372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300" b="1">
                <a:solidFill>
                  <a:srgbClr val="990099"/>
                </a:solidFill>
                <a:latin typeface="Times New Roman" pitchFamily="18" charset="0"/>
              </a:rPr>
              <a:t>Lớp 1E</a:t>
            </a:r>
          </a:p>
        </p:txBody>
      </p:sp>
      <p:pic>
        <p:nvPicPr>
          <p:cNvPr id="9234" name="Picture 18" descr="2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" y="3274219"/>
            <a:ext cx="213487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19" descr="2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280" y="2895600"/>
            <a:ext cx="213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20" descr="2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1" y="1815704"/>
            <a:ext cx="213233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1816100" y="3262313"/>
            <a:ext cx="5923280" cy="429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405" tIns="37202" rIns="74405" bIns="372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300" b="1" i="1">
                <a:solidFill>
                  <a:srgbClr val="0033CC"/>
                </a:solidFill>
                <a:latin typeface="Times New Roman" pitchFamily="18" charset="0"/>
              </a:rPr>
              <a:t>Người thực hiện : Phạm Thị Anh</a:t>
            </a:r>
          </a:p>
        </p:txBody>
      </p:sp>
      <p:pic>
        <p:nvPicPr>
          <p:cNvPr id="2060" name="Picture 23" descr="divider_1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68348" y="2367519"/>
            <a:ext cx="3436144" cy="172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4" descr="divider_1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" y="4335066"/>
            <a:ext cx="5257800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5" descr="divider_1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94246" y="5191126"/>
            <a:ext cx="3436144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6" descr="divider_1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390" y="2356247"/>
            <a:ext cx="5257800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82370"/>
      </p:ext>
    </p:extLst>
  </p:cSld>
  <p:clrMapOvr>
    <a:masterClrMapping/>
  </p:clrMapOvr>
  <p:transition spd="slow"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40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7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3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3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3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3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9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1" dur="10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2" grpId="0"/>
      <p:bldP spid="9232" grpId="1"/>
      <p:bldP spid="9233" grpId="0"/>
      <p:bldP spid="9233" grpId="1"/>
      <p:bldP spid="92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u="sng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u="sng"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tai thỏ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thật 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còn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2367"/>
            <a:ext cx="9143999" cy="493747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2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2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2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2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sz="1200" dirty="0"/>
          </a:p>
          <a:p>
            <a:pPr lvl="0" algn="just"/>
            <a:r>
              <a:rPr lang="en-US" sz="28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28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28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28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“R</a:t>
            </a:r>
            <a:r>
              <a:rPr lang="vi-VN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28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28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28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</a:t>
            </a:r>
            <a:r>
              <a:rPr lang="vi-VN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28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28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</a:t>
            </a:r>
            <a:r>
              <a:rPr lang="en-US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r>
              <a:rPr lang="en-US" sz="28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28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28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28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28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en-US" sz="28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tới</a:t>
            </a:r>
            <a:r>
              <a:rPr lang="en-US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C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28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28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</a:t>
            </a:r>
            <a:r>
              <a:rPr lang="en-US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28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28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28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28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2800" dirty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774319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4572000" y="670517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2</a:t>
            </a:r>
            <a:endParaRPr sz="18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3" name="Google Shape;243;p6"/>
          <p:cNvSpPr/>
          <p:nvPr/>
        </p:nvSpPr>
        <p:spPr>
          <a:xfrm flipH="1">
            <a:off x="924048" y="1095962"/>
            <a:ext cx="301765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3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3970481" y="1124837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4</a:t>
            </a:r>
            <a:endParaRPr sz="20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457161" y="2065233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5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2050581" y="2451837"/>
            <a:ext cx="293771" cy="30871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6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5389458" y="2421091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7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0" name="Google Shape;247;p6"/>
          <p:cNvSpPr/>
          <p:nvPr/>
        </p:nvSpPr>
        <p:spPr>
          <a:xfrm flipH="1">
            <a:off x="144917" y="2879526"/>
            <a:ext cx="222836" cy="2494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8</a:t>
            </a:r>
            <a:endParaRPr sz="20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4311127" y="2850287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9</a:t>
            </a:r>
            <a:endParaRPr sz="18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1676538" y="3291685"/>
            <a:ext cx="374043" cy="26965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</a:t>
            </a:r>
            <a:r>
              <a:rPr lang="en-US" sz="105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0</a:t>
            </a:r>
            <a:endParaRPr sz="105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3" name="Google Shape;247;p6"/>
          <p:cNvSpPr/>
          <p:nvPr/>
        </p:nvSpPr>
        <p:spPr>
          <a:xfrm>
            <a:off x="5693439" y="3237576"/>
            <a:ext cx="575353" cy="37787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11</a:t>
            </a:r>
            <a:endParaRPr sz="11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95341" y="4134710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12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945219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36720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861422" y="135567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tới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nhà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479475" y="1458930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7686" y="2338542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77710" y="3298440"/>
            <a:ext cx="94012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075645" y="4153941"/>
            <a:ext cx="1248349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7" y="548695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bị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bè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to.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xảy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201764" y="4582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75430" y="237061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301002" y="250838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5188" y="1462882"/>
            <a:ext cx="8849305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1036106" y="1770618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1073437" y="2082870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01;p13"/>
          <p:cNvGrpSpPr/>
          <p:nvPr/>
        </p:nvGrpSpPr>
        <p:grpSpPr>
          <a:xfrm>
            <a:off x="1918807" y="-78585"/>
            <a:ext cx="4578245" cy="3825604"/>
            <a:chOff x="1001374" y="-370703"/>
            <a:chExt cx="6695744" cy="6175701"/>
          </a:xfrm>
        </p:grpSpPr>
        <p:pic>
          <p:nvPicPr>
            <p:cNvPr id="3" name="Google Shape;402;p13"/>
            <p:cNvPicPr preferRelativeResize="0"/>
            <p:nvPr/>
          </p:nvPicPr>
          <p:blipFill rotWithShape="1">
            <a:blip r:embed="rId2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" name="Google Shape;404;p13"/>
          <p:cNvSpPr txBox="1"/>
          <p:nvPr/>
        </p:nvSpPr>
        <p:spPr>
          <a:xfrm>
            <a:off x="2286512" y="1449496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TIẾT 3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41573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hạy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nhanh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Chú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lũ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chuột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hính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327259" y="-78585"/>
            <a:ext cx="4286782" cy="4158474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760283" y="2113681"/>
            <a:ext cx="35884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28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28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40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hoặc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yêu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đặt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bức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61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4561726"/>
            <a:ext cx="4200525" cy="581774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32474" y="0"/>
            <a:ext cx="485554" cy="485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29765"/>
            <a:ext cx="8505646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</a:t>
            </a:r>
            <a:r>
              <a:rPr lang="en-US" sz="54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ây</a:t>
            </a:r>
            <a:endParaRPr lang="en-US" sz="5400" dirty="0" smtClean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</a:t>
            </a:r>
            <a:r>
              <a:rPr lang="en-US" sz="54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ang</a:t>
            </a:r>
            <a:endParaRPr lang="en-US" sz="5400" dirty="0" smtClean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54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13768" y="259585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1665767" y="307786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1157</Words>
  <Application>Microsoft Office PowerPoint</Application>
  <PresentationFormat>On-screen Show (16:9)</PresentationFormat>
  <Paragraphs>124</Paragraphs>
  <Slides>40</Slides>
  <Notes>38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ismail - [2010]</cp:lastModifiedBy>
  <cp:revision>62</cp:revision>
  <dcterms:created xsi:type="dcterms:W3CDTF">2020-08-13T09:19:00Z</dcterms:created>
  <dcterms:modified xsi:type="dcterms:W3CDTF">2024-01-18T07:54:57Z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