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74" r:id="rId3"/>
    <p:sldMasterId id="2147483686" r:id="rId4"/>
    <p:sldMasterId id="2147483698" r:id="rId5"/>
  </p:sldMasterIdLst>
  <p:notesMasterIdLst>
    <p:notesMasterId r:id="rId24"/>
  </p:notesMasterIdLst>
  <p:sldIdLst>
    <p:sldId id="303" r:id="rId6"/>
    <p:sldId id="302" r:id="rId7"/>
    <p:sldId id="258" r:id="rId8"/>
    <p:sldId id="275" r:id="rId9"/>
    <p:sldId id="266" r:id="rId10"/>
    <p:sldId id="276" r:id="rId11"/>
    <p:sldId id="277" r:id="rId12"/>
    <p:sldId id="290" r:id="rId13"/>
    <p:sldId id="289" r:id="rId14"/>
    <p:sldId id="300" r:id="rId15"/>
    <p:sldId id="267" r:id="rId16"/>
    <p:sldId id="279" r:id="rId17"/>
    <p:sldId id="299" r:id="rId18"/>
    <p:sldId id="291" r:id="rId19"/>
    <p:sldId id="288" r:id="rId20"/>
    <p:sldId id="278" r:id="rId21"/>
    <p:sldId id="298" r:id="rId22"/>
    <p:sldId id="297" r:id="rId23"/>
  </p:sldIdLst>
  <p:sldSz cx="9144000" cy="5143500" type="screen16x9"/>
  <p:notesSz cx="6858000" cy="9144000"/>
  <p:embeddedFontLst>
    <p:embeddedFont>
      <p:font typeface="Arial-Rounded" charset="0"/>
      <p:regular r:id="rId25"/>
    </p:embeddedFont>
    <p:embeddedFont>
      <p:font typeface="DFPOP1-W9" charset="-128"/>
      <p:regular r:id="rId26"/>
    </p:embeddedFont>
    <p:embeddedFont>
      <p:font typeface="Verdana" pitchFamily="34" charset="0"/>
      <p:regular r:id="rId27"/>
      <p:bold r:id="rId28"/>
      <p:italic r:id="rId29"/>
      <p:boldItalic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SimSun" pitchFamily="2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303"/>
            <p14:sldId id="302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0"/>
            <p14:sldId id="289"/>
            <p14:sldId id="300"/>
          </p14:sldIdLst>
        </p14:section>
        <p14:section name="Tiết 2" id="{47239A1A-9B72-4DA5-96A7-F8786F163078}">
          <p14:sldIdLst>
            <p14:sldId id="267"/>
            <p14:sldId id="279"/>
            <p14:sldId id="299"/>
            <p14:sldId id="291"/>
            <p14:sldId id="288"/>
            <p14:sldId id="278"/>
            <p14:sldId id="298"/>
            <p14:sldId id="29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FF6600"/>
    <a:srgbClr val="EF2A19"/>
    <a:srgbClr val="4CA420"/>
    <a:srgbClr val="679C31"/>
    <a:srgbClr val="920000"/>
    <a:srgbClr val="F56636"/>
    <a:srgbClr val="A9250B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46" autoAdjust="0"/>
    <p:restoredTop sz="94660"/>
  </p:normalViewPr>
  <p:slideViewPr>
    <p:cSldViewPr snapToGrid="0">
      <p:cViewPr>
        <p:scale>
          <a:sx n="106" d="100"/>
          <a:sy n="106" d="100"/>
        </p:scale>
        <p:origin x="-228" y="228"/>
      </p:cViewPr>
      <p:guideLst>
        <p:guide orient="horz" pos="16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46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7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anose="020F050202020403020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>
              <a:buNone/>
            </a:pPr>
            <a:fld id="{9A0DB2DC-4C9A-4742-B13C-FB6460FD350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C6257-31E8-4AC0-8896-1153CFFE2A8C}" type="datetimeFigureOut">
              <a:rPr lang="en-US"/>
              <a:pPr>
                <a:defRPr/>
              </a:pPr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A1BC-922F-4439-8626-81DBC02266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299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l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50">
                <a:solidFill>
                  <a:srgbClr val="000000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dirty="0"/>
              <a:t>‹#›</a:t>
            </a:fld>
            <a:endParaRPr lang="en-US" dirty="0">
              <a:latin typeface="Calibri" panose="020F05020202040302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5F22B-A181-43C3-80E7-312ACB2D1CF8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249DE-64E2-4A85-BA24-CD42311A4D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2024/1/17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screen"/>
          <a:srcRect/>
          <a:stretch>
            <a:fillRect/>
          </a:stretch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7" Type="http://schemas.openxmlformats.org/officeDocument/2006/relationships/image" Target="../media/image20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2.xml"/><Relationship Id="rId6" Type="http://schemas.openxmlformats.org/officeDocument/2006/relationships/slide" Target="slide3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GIF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4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6333855" y="3677569"/>
            <a:ext cx="2740209" cy="1316826"/>
            <a:chOff x="2640" y="768"/>
            <a:chExt cx="1344" cy="1013"/>
          </a:xfrm>
        </p:grpSpPr>
        <p:grpSp>
          <p:nvGrpSpPr>
            <p:cNvPr id="2064" name="Group 4"/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2070" name="Freeform 5"/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6"/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7"/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8"/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65" name="Picture 9" descr="GEOMTR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6" name="Group 10"/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2438400" y="875110"/>
            <a:ext cx="5105400" cy="4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300" b="1">
                <a:solidFill>
                  <a:srgbClr val="0033CC"/>
                </a:solidFill>
                <a:latin typeface="Times New Roman" pitchFamily="18" charset="0"/>
              </a:rPr>
              <a:t>Trường Tiểu học Hứa Tạo</a:t>
            </a:r>
          </a:p>
        </p:txBody>
      </p:sp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1982470" y="594122"/>
            <a:ext cx="6096000" cy="38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33CC"/>
                </a:solidFill>
                <a:latin typeface="Times New Roman" pitchFamily="18" charset="0"/>
              </a:rPr>
              <a:t>PHÒNG GIÁO DỤC - ĐÀO TẠO ĐẠI LỘC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209800" y="1600201"/>
            <a:ext cx="5361940" cy="75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990099"/>
                </a:solidFill>
                <a:latin typeface="Times New Roman" pitchFamily="18" charset="0"/>
              </a:rPr>
              <a:t>Môn: Tiếng Việt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200400" y="2531269"/>
            <a:ext cx="2109470" cy="5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300" b="1">
                <a:solidFill>
                  <a:srgbClr val="990099"/>
                </a:solidFill>
                <a:latin typeface="Times New Roman" pitchFamily="18" charset="0"/>
              </a:rPr>
              <a:t>Lớp 1E</a:t>
            </a:r>
          </a:p>
        </p:txBody>
      </p:sp>
      <p:pic>
        <p:nvPicPr>
          <p:cNvPr id="9234" name="Picture 18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3274219"/>
            <a:ext cx="213487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80" y="28956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1" y="1815704"/>
            <a:ext cx="2132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816100" y="3262313"/>
            <a:ext cx="5923280" cy="4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300" b="1" i="1">
                <a:solidFill>
                  <a:srgbClr val="0033CC"/>
                </a:solidFill>
                <a:latin typeface="Times New Roman" pitchFamily="18" charset="0"/>
              </a:rPr>
              <a:t>Người thực hiện : Phạm Thị Anh</a:t>
            </a:r>
          </a:p>
        </p:txBody>
      </p:sp>
      <p:pic>
        <p:nvPicPr>
          <p:cNvPr id="2060" name="Picture 23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8348" y="2367519"/>
            <a:ext cx="3436144" cy="17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" y="4335066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5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4246" y="5191126"/>
            <a:ext cx="34361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6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90" y="2356247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Bauernbar">
            <a:hlinkClick r:id="rId6" action="ppaction://hlinksldjump" tooltip="click vao qua 3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1" y="3919624"/>
            <a:ext cx="6354763" cy="123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782370"/>
      </p:ext>
    </p:extLst>
  </p:cSld>
  <p:clrMapOvr>
    <a:masterClrMapping/>
  </p:clrMapOvr>
  <p:transition spd="slow"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/>
      <p:bldP spid="9232" grpId="1"/>
      <p:bldP spid="9233" grpId="0"/>
      <p:bldP spid="9233" grpId="1"/>
      <p:bldP spid="92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4912519" y="962025"/>
            <a:ext cx="3088481" cy="4181475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155" cy="239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18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1884760" y="315516"/>
            <a:ext cx="1372790" cy="1227534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203127" y="968573"/>
            <a:ext cx="1239441" cy="1359694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3027760" y="144066"/>
            <a:ext cx="1372790" cy="1227534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3886200" y="829866"/>
            <a:ext cx="1372791" cy="1227534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4343400" y="1943100"/>
            <a:ext cx="1372791" cy="1227535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4117777" y="2797373"/>
            <a:ext cx="1239441" cy="1359694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3330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187179" y="3425428"/>
            <a:ext cx="1238250" cy="1359694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031677" y="1997273"/>
            <a:ext cx="1239441" cy="1359694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318022" y="2796778"/>
            <a:ext cx="1238250" cy="1359694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2343150" y="1123474"/>
            <a:ext cx="2085975" cy="176593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i="1" kern="1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giỏi quá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9850" y="99756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khổ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69850" y="13419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9850" y="16862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60" y="1016000"/>
            <a:ext cx="6555740" cy="3849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 flipH="1">
            <a:off x="2914650" y="0"/>
            <a:ext cx="5257800" cy="5143500"/>
            <a:chOff x="432" y="480"/>
            <a:chExt cx="5328" cy="3840"/>
          </a:xfrm>
        </p:grpSpPr>
        <p:pic>
          <p:nvPicPr>
            <p:cNvPr id="9221" name="Picture 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00" t="2222" r="4169" b="8890"/>
            <a:stretch>
              <a:fillRect/>
            </a:stretch>
          </p:blipFill>
          <p:spPr bwMode="auto">
            <a:xfrm>
              <a:off x="432" y="480"/>
              <a:ext cx="5328" cy="384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9222" name="Picture 4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88" y="3185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3" name="Picture 5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1728"/>
              <a:ext cx="708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4" name="Picture 6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34" y="1104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7" descr="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FFA"/>
                </a:clrFrom>
                <a:clrTo>
                  <a:srgbClr val="FEFFFA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82" y="2352"/>
              <a:ext cx="726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219" name="Picture 8"/>
          <p:cNvPicPr>
            <a:picLocks noChangeAspect="1" noChangeArrowheads="1"/>
          </p:cNvPicPr>
          <p:nvPr/>
        </p:nvPicPr>
        <p:blipFill>
          <a:blip r:embed="rId5"/>
          <a:srcRect t="58926" r="47223" b="8534"/>
          <a:stretch>
            <a:fillRect/>
          </a:stretch>
        </p:blipFill>
        <p:spPr bwMode="auto">
          <a:xfrm>
            <a:off x="1143000" y="3943350"/>
            <a:ext cx="24003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9" descr="Narrow vertical"/>
          <p:cNvSpPr>
            <a:spLocks noChangeArrowheads="1" noChangeShapeType="1" noTextEdit="1"/>
          </p:cNvSpPr>
          <p:nvPr/>
        </p:nvSpPr>
        <p:spPr bwMode="auto">
          <a:xfrm>
            <a:off x="1143000" y="285750"/>
            <a:ext cx="5143500" cy="42291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vi-VN" sz="2700" kern="10" dirty="0">
                <a:ln w="12700">
                  <a:solidFill>
                    <a:srgbClr val="000000"/>
                  </a:solidFill>
                  <a:rou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Arial" panose="020B0604020202020204"/>
                <a:cs typeface="Arial" panose="020B0604020202020204"/>
              </a:rPr>
              <a:t>Thư giãn!</a:t>
            </a:r>
            <a:endParaRPr lang="en-US" sz="2700" kern="10" dirty="0">
              <a:ln w="12700">
                <a:solidFill>
                  <a:srgbClr val="000000"/>
                </a:solidFill>
                <a:rou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Arial" panose="020B0604020202020204"/>
              <a:cs typeface="Arial" panose="020B0604020202020204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68902" y="1959393"/>
            <a:ext cx="32391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3.7037E-6 L -3.61111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56638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54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54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89328" y="461074"/>
            <a:ext cx="887770" cy="9631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3" name="矩形 8"/>
          <p:cNvSpPr/>
          <p:nvPr/>
        </p:nvSpPr>
        <p:spPr>
          <a:xfrm>
            <a:off x="1202870" y="1038762"/>
            <a:ext cx="7280211" cy="439269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4800" b="1" dirty="0" smtClean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4800" b="1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60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p:transition spd="med" advTm="1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1673"/>
            <a:ext cx="9268691" cy="5143500"/>
          </a:xfrm>
          <a:prstGeom prst="rect">
            <a:avLst/>
          </a:prstGeom>
        </p:spPr>
      </p:pic>
    </p:spTree>
  </p:cSld>
  <p:clrMapOvr>
    <a:masterClrMapping/>
  </p:clrMapOvr>
  <p:transition spd="med" advTm="1000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" y="0"/>
            <a:ext cx="8987790" cy="505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786063" y="141218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2786063" y="1812236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/>
          <a:lstStyle/>
          <a:p>
            <a:pPr eaLnBrk="1" hangingPunct="1"/>
            <a:endParaRPr dirty="0"/>
          </a:p>
        </p:txBody>
      </p:sp>
      <p:sp>
        <p:nvSpPr>
          <p:cNvPr id="30723" name="Rectangle 3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/>
          <a:lstStyle/>
          <a:p>
            <a:pPr eaLnBrk="1" hangingPunct="1"/>
            <a:endParaRPr dirty="0"/>
          </a:p>
        </p:txBody>
      </p:sp>
      <p:pic>
        <p:nvPicPr>
          <p:cNvPr id="30724" name="Picture 4" descr="bfn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"/>
            <a:ext cx="9144635" cy="5136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Picture 5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488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Picture 6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938" y="4000500"/>
            <a:ext cx="1071563" cy="1071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7" name="WordArt 7"/>
          <p:cNvSpPr>
            <a:spLocks noTextEdit="1"/>
          </p:cNvSpPr>
          <p:nvPr/>
        </p:nvSpPr>
        <p:spPr>
          <a:xfrm>
            <a:off x="1314450" y="914400"/>
            <a:ext cx="6343650" cy="20002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normAutofit/>
          </a:bodyPr>
          <a:lstStyle/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CẢM ƠN THẦY CÔ</a:t>
            </a:r>
          </a:p>
          <a:p>
            <a:pPr algn="ctr"/>
            <a:r>
              <a:rPr lang="en-US" sz="4050" b="1">
                <a:ln w="3175" cap="flat" cmpd="sng">
                  <a:solidFill>
                    <a:srgbClr val="CC0099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FF57FF"/>
                    </a:gs>
                    <a:gs pos="100000">
                      <a:srgbClr val="C40091"/>
                    </a:gs>
                  </a:gsLst>
                  <a:lin ang="5400000" scaled="1"/>
                  <a:tileRect/>
                </a:gradFill>
                <a:effectLst>
                  <a:outerShdw dist="107763" dir="2699999" algn="ctr" rotWithShape="0">
                    <a:srgbClr val="000000">
                      <a:alpha val="50000"/>
                    </a:srgbClr>
                  </a:outerShdw>
                </a:effectLst>
                <a:latin typeface="Verdana" panose="020B0604030504040204" charset="0"/>
                <a:ea typeface="Verdana" panose="020B0604030504040204" charset="0"/>
              </a:rPr>
              <a:t> VÀ CÁC EM HỌC SINH</a:t>
            </a:r>
          </a:p>
        </p:txBody>
      </p:sp>
      <p:sp>
        <p:nvSpPr>
          <p:cNvPr id="30728" name="WordArt 8"/>
          <p:cNvSpPr>
            <a:spLocks noTextEdit="1"/>
          </p:cNvSpPr>
          <p:nvPr/>
        </p:nvSpPr>
        <p:spPr>
          <a:xfrm rot="494338">
            <a:off x="6779419" y="4171950"/>
            <a:ext cx="1107281" cy="106084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  <a:normAutofit/>
          </a:bodyPr>
          <a:lstStyle/>
          <a:p>
            <a:pPr algn="ctr"/>
            <a:r>
              <a:rPr lang="en-US" sz="2700">
                <a:ln w="9525" cap="flat" cmpd="sng">
                  <a:solidFill>
                    <a:srgbClr val="80008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C40091"/>
                </a:solidFill>
                <a:latin typeface="VNI-Brush" charset="0"/>
                <a:ea typeface="VNI-Brush" charset="0"/>
              </a:rPr>
              <a:t>The end</a:t>
            </a:r>
          </a:p>
        </p:txBody>
      </p:sp>
      <p:pic>
        <p:nvPicPr>
          <p:cNvPr id="30729" name="Picture 9" descr="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900" y="3600450"/>
            <a:ext cx="1485900" cy="13930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0" name="Picture 10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943100" y="14859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1" name="Picture 11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2686050" y="9144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2" name="Picture 12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7015163" y="2400300"/>
            <a:ext cx="985838" cy="871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3" name="Picture 13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1428750" y="2686050"/>
            <a:ext cx="1771650" cy="15656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4" name="Picture 14" descr="DSTARS-P"/>
          <p:cNvPicPr>
            <a:picLocks noChangeAspect="1"/>
          </p:cNvPicPr>
          <p:nvPr/>
        </p:nvPicPr>
        <p:blipFill>
          <a:blip r:embed="rId4">
            <a:lum contrast="-6000"/>
          </a:blip>
          <a:stretch>
            <a:fillRect/>
          </a:stretch>
        </p:blipFill>
        <p:spPr>
          <a:xfrm>
            <a:off x="4229100" y="457200"/>
            <a:ext cx="685800" cy="606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5" name="Picture 15" descr="gman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7650" y="3200400"/>
            <a:ext cx="571500" cy="1371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36" name="Picture 16" descr="gman0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450" y="2914650"/>
            <a:ext cx="914400" cy="16573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2386643"/>
            <a:ext cx="9144000" cy="2741910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879842" y="1644650"/>
            <a:ext cx="1836174" cy="43502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6421120" y="3196590"/>
            <a:ext cx="2623820" cy="19316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195830" y="1630045"/>
            <a:ext cx="5374005" cy="11068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F56636"/>
                  </a:solidFill>
                  <a:prstDash val="solid"/>
                </a:ln>
                <a:solidFill>
                  <a:srgbClr val="F1442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ea"/>
              </a:rPr>
              <a:t>Bạn của gió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891915" y="814705"/>
            <a:ext cx="241998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48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8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</a:t>
            </a:r>
          </a:p>
        </p:txBody>
      </p:sp>
    </p:spTree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" grpId="0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">
        <p:fade/>
      </p:transition>
    </mc:Choice>
    <mc:Fallback xmlns="">
      <p:transition spd="med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/>
          <p:cNvSpPr/>
          <p:nvPr/>
        </p:nvSpPr>
        <p:spPr>
          <a:xfrm>
            <a:off x="423627" y="4434613"/>
            <a:ext cx="9273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Nhờ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23628" y="377498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59" y="0"/>
            <a:ext cx="9144000" cy="38808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14:conveyor dir="l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140"/>
            <a:ext cx="9144000" cy="5628640"/>
          </a:xfrm>
          <a:prstGeom prst="rect">
            <a:avLst/>
          </a:prstGeom>
        </p:spPr>
      </p:pic>
      <p:pic>
        <p:nvPicPr>
          <p:cNvPr id="3" name="410_20200508095805_ban-cua-g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8706" y="444537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-275302" y="-147641"/>
            <a:ext cx="9143999" cy="12599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endParaRPr lang="en-US" altLang="zh-CN" sz="3600" b="1" dirty="0" smtClean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37740" y="500761"/>
            <a:ext cx="361507" cy="3515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-3136" y="2865684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4552808" y="79267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4599026" y="304407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74335" y="259794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Bay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Lùa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Đẩy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dâng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cao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Thổi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căng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7" name="矩形 8"/>
          <p:cNvSpPr/>
          <p:nvPr/>
        </p:nvSpPr>
        <p:spPr>
          <a:xfrm>
            <a:off x="4779780" y="482318"/>
            <a:ext cx="4187103" cy="461700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30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300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	</a:t>
            </a:r>
          </a:p>
        </p:txBody>
      </p:sp>
      <p:sp>
        <p:nvSpPr>
          <p:cNvPr id="18" name="矩形 8"/>
          <p:cNvSpPr/>
          <p:nvPr/>
        </p:nvSpPr>
        <p:spPr>
          <a:xfrm>
            <a:off x="5940260" y="4776068"/>
            <a:ext cx="2928437" cy="98750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Ngân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</a:t>
            </a:r>
            <a:endParaRPr lang="en-US" altLang="zh-CN" sz="2000" b="1" dirty="0" smtClean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22783" y="154432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387600" y="3759200"/>
            <a:ext cx="802640" cy="1016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042660" y="4876800"/>
            <a:ext cx="947420" cy="3048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061970" y="4671664"/>
            <a:ext cx="868517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191079" y="4862968"/>
            <a:ext cx="802640" cy="1016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4965" y="2365375"/>
            <a:ext cx="619760" cy="15875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1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0" grpId="0" bldLvl="0" animBg="1"/>
      <p:bldP spid="17" grpId="0" bldLvl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p:transition spd="slow" advTm="1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951"/>
            <a:ext cx="9144000" cy="2452173"/>
          </a:xfrm>
          <a:prstGeom prst="rect">
            <a:avLst/>
          </a:prstGeom>
        </p:spPr>
      </p:pic>
      <p:sp>
        <p:nvSpPr>
          <p:cNvPr id="4" name="矩形 8"/>
          <p:cNvSpPr/>
          <p:nvPr/>
        </p:nvSpPr>
        <p:spPr>
          <a:xfrm>
            <a:off x="214953" y="794668"/>
            <a:ext cx="3861983" cy="25538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cánh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chim</a:t>
            </a:r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gõ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cửa</a:t>
            </a:r>
            <a:r>
              <a:rPr lang="en-US" altLang="zh-CN" sz="2800" dirty="0" smtClean="0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endParaRPr lang="en-US" altLang="zh-CN" sz="2800" dirty="0" smtClean="0">
              <a:gradFill>
                <a:gsLst>
                  <a:gs pos="0">
                    <a:srgbClr val="14CD68"/>
                  </a:gs>
                  <a:gs pos="100000">
                    <a:srgbClr val="0B6E38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80226" y="2159262"/>
            <a:ext cx="4187103" cy="26219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endParaRPr lang="en-US" altLang="zh-CN" sz="32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ngủ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chẳng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Gió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ơi</a:t>
            </a:r>
            <a:endParaRPr lang="en-US" altLang="zh-CN" sz="2800" dirty="0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vòm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lá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biếc</a:t>
            </a:r>
            <a:r>
              <a:rPr lang="en-US" altLang="zh-CN" sz="28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3200" dirty="0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</a:p>
        </p:txBody>
      </p:sp>
      <p:sp>
        <p:nvSpPr>
          <p:cNvPr id="7" name="Cloud 6"/>
          <p:cNvSpPr/>
          <p:nvPr/>
        </p:nvSpPr>
        <p:spPr>
          <a:xfrm>
            <a:off x="3689216" y="1859519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6434616" y="18159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71321" y="2956188"/>
            <a:ext cx="2007784" cy="907283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sóng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6378019" y="2853973"/>
            <a:ext cx="2096163" cy="106943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Arrow Connector 17"/>
          <p:cNvCxnSpPr>
            <a:stCxn id="7" idx="0"/>
          </p:cNvCxnSpPr>
          <p:nvPr/>
        </p:nvCxnSpPr>
        <p:spPr>
          <a:xfrm>
            <a:off x="5460368" y="2307829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459733" y="342389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loud 21"/>
          <p:cNvSpPr/>
          <p:nvPr/>
        </p:nvSpPr>
        <p:spPr>
          <a:xfrm>
            <a:off x="3608440" y="4084685"/>
            <a:ext cx="177199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434616" y="4064828"/>
            <a:ext cx="1910004" cy="89662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khơi</a:t>
            </a:r>
            <a:endParaRPr lang="en-US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412854" y="4618624"/>
            <a:ext cx="104572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328284" y="1836386"/>
            <a:ext cx="752098" cy="7821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524865" y="2264238"/>
            <a:ext cx="856853" cy="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94005" y="3242310"/>
            <a:ext cx="9144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417830" y="4618355"/>
            <a:ext cx="89471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43700" y="1059873"/>
            <a:ext cx="118456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1922780" y="4079240"/>
            <a:ext cx="463550" cy="1016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2727325" y="3732530"/>
            <a:ext cx="843915" cy="571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7" grpId="0" bldLvl="0" animBg="1"/>
      <p:bldP spid="8" grpId="0" bldLvl="0" animBg="1"/>
      <p:bldP spid="15" grpId="0" bldLvl="0" animBg="1"/>
      <p:bldP spid="16" grpId="0" bldLvl="0" animBg="1"/>
      <p:bldP spid="22" grpId="0" bldLvl="0" animBg="1"/>
      <p:bldP spid="2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pitchFamily="34" charset="-122"/>
            <a:ea typeface="Microsoft YaHei" panose="020B0503020204020204" pitchFamily="34" charset="-122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274</Words>
  <Application>Microsoft Office PowerPoint</Application>
  <PresentationFormat>On-screen Show (16:9)</PresentationFormat>
  <Paragraphs>82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Arial</vt:lpstr>
      <vt:lpstr>华康少女文字W5</vt:lpstr>
      <vt:lpstr>Times New Roman</vt:lpstr>
      <vt:lpstr>Wingdings</vt:lpstr>
      <vt:lpstr>inpin heiti</vt:lpstr>
      <vt:lpstr>Arial-Rounded</vt:lpstr>
      <vt:lpstr>DFPOP1-W9</vt:lpstr>
      <vt:lpstr>Verdana</vt:lpstr>
      <vt:lpstr>VNI-Brush</vt:lpstr>
      <vt:lpstr>Calibri</vt:lpstr>
      <vt:lpstr>SimSun</vt:lpstr>
      <vt:lpstr>Office 主题</vt:lpstr>
      <vt:lpstr>3_Default Design</vt:lpstr>
      <vt:lpstr>Office Theme</vt:lpstr>
      <vt:lpstr>1_Office Theme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ismail - [2010]</cp:lastModifiedBy>
  <cp:revision>73</cp:revision>
  <dcterms:created xsi:type="dcterms:W3CDTF">2020-08-13T09:19:00Z</dcterms:created>
  <dcterms:modified xsi:type="dcterms:W3CDTF">2024-01-17T01:40:45Z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