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16" r:id="rId3"/>
    <p:sldId id="317" r:id="rId4"/>
    <p:sldId id="323" r:id="rId5"/>
    <p:sldId id="324" r:id="rId6"/>
    <p:sldId id="325" r:id="rId7"/>
    <p:sldId id="326" r:id="rId8"/>
    <p:sldId id="327" r:id="rId9"/>
    <p:sldId id="291" r:id="rId10"/>
    <p:sldId id="335" r:id="rId11"/>
    <p:sldId id="336" r:id="rId12"/>
    <p:sldId id="340" r:id="rId14"/>
    <p:sldId id="341" r:id="rId15"/>
    <p:sldId id="342" r:id="rId16"/>
    <p:sldId id="337" r:id="rId17"/>
    <p:sldId id="343" r:id="rId18"/>
    <p:sldId id="344" r:id="rId19"/>
    <p:sldId id="338" r:id="rId20"/>
    <p:sldId id="339" r:id="rId21"/>
    <p:sldId id="34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CC"/>
    <a:srgbClr val="FF2F83"/>
    <a:srgbClr val="FF00FF"/>
    <a:srgbClr val="004D86"/>
    <a:srgbClr val="CC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3" autoAdjust="0"/>
    <p:restoredTop sz="94660"/>
  </p:normalViewPr>
  <p:slideViewPr>
    <p:cSldViewPr showGuides="1"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9520375-B051-4DDC-A104-A4DE42A8ACF5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9573F84-4598-4266-A429-48136C36CE91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3218C8-4788-45E6-8B7C-5045B47E81D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25D9D-8CA0-4A20-BA8A-3D48D737F65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58C8-FDE5-4C8D-8825-7ABE86AECFA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D09F-801F-4C3A-8C61-2AECAEF35D1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65E4-4863-4728-B156-98E20E5D75C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14F47-4F63-4EBF-9941-6F254FB15A7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1091B-2624-4B89-83FC-65B7A8F051E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25B8A-1BB2-4937-B493-84B768D25EA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E7691-D9AD-48AC-89E5-61FB217E5D3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2991-D150-4C03-9AA0-625AB802BAF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5CED-6F73-4199-B5EE-3C39437D053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D4C57-3BC3-4EFC-86ED-0094DCA4F81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55366-D631-4E6D-9950-02DC0AC17884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1752600" y="5105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0" y="5835650"/>
            <a:ext cx="9296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viên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4000" dirty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Nguyễn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Văn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Quang</a:t>
            </a:r>
            <a:endParaRPr lang="en-US" altLang="en-US" sz="4000" b="1" dirty="0">
              <a:solidFill>
                <a:srgbClr val="0E06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WordArt 15"/>
          <p:cNvSpPr>
            <a:spLocks noChangeArrowheads="1" noChangeShapeType="1" noTextEdit="1"/>
          </p:cNvSpPr>
          <p:nvPr/>
        </p:nvSpPr>
        <p:spPr bwMode="auto">
          <a:xfrm>
            <a:off x="533400" y="114300"/>
            <a:ext cx="8277225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ĐT 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LỘC</a:t>
            </a:r>
            <a:endParaRPr lang="vi-VN" sz="7200" b="1" kern="10" dirty="0">
              <a:ln w="9525">
                <a:solidFill>
                  <a:srgbClr val="000000"/>
                </a:solidFill>
                <a:rou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 TẠO</a:t>
            </a:r>
            <a:endParaRPr lang="en-US" sz="7200" b="1" kern="10" dirty="0">
              <a:ln w="9525">
                <a:solidFill>
                  <a:srgbClr val="000000"/>
                </a:solidFill>
                <a:rou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7706" r="35359" b="17709"/>
          <a:stretch>
            <a:fillRect/>
          </a:stretch>
        </p:blipFill>
        <p:spPr bwMode="auto">
          <a:xfrm>
            <a:off x="3048000" y="1447800"/>
            <a:ext cx="3429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14584" r="27159" b="22916"/>
          <a:stretch>
            <a:fillRect/>
          </a:stretch>
        </p:blipFill>
        <p:spPr bwMode="auto">
          <a:xfrm>
            <a:off x="1223963" y="1276350"/>
            <a:ext cx="68341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36459" r="47072" b="20834"/>
          <a:stretch>
            <a:fillRect/>
          </a:stretch>
        </p:blipFill>
        <p:spPr bwMode="auto">
          <a:xfrm>
            <a:off x="1274763" y="1050925"/>
            <a:ext cx="661352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>
            <a:fillRect/>
          </a:stretch>
        </p:blipFill>
        <p:spPr bwMode="auto">
          <a:xfrm>
            <a:off x="1209675" y="1071563"/>
            <a:ext cx="6716713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14584" r="16727" b="13542"/>
          <a:stretch>
            <a:fillRect/>
          </a:stretch>
        </p:blipFill>
        <p:spPr bwMode="auto">
          <a:xfrm>
            <a:off x="417513" y="1198563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295275" y="1174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21875" r="27161" b="18750"/>
          <a:stretch>
            <a:fillRect/>
          </a:stretch>
        </p:blipFill>
        <p:spPr bwMode="auto">
          <a:xfrm>
            <a:off x="1114425" y="1066800"/>
            <a:ext cx="69342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8750" r="27159" b="44792"/>
          <a:stretch>
            <a:fillRect/>
          </a:stretch>
        </p:blipFill>
        <p:spPr bwMode="auto">
          <a:xfrm>
            <a:off x="1006475" y="1811338"/>
            <a:ext cx="7037388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1" t="14584" r="26575" b="18750"/>
          <a:stretch>
            <a:fillRect/>
          </a:stretch>
        </p:blipFill>
        <p:spPr bwMode="auto">
          <a:xfrm>
            <a:off x="1117600" y="952500"/>
            <a:ext cx="7294563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4"/>
          <p:cNvSpPr>
            <a:spLocks noChangeArrowheads="1"/>
          </p:cNvSpPr>
          <p:nvPr/>
        </p:nvSpPr>
        <p:spPr bwMode="auto">
          <a:xfrm>
            <a:off x="346075" y="-28575"/>
            <a:ext cx="86915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minh họa và cho biết đó là những tác phẩm, sản phẩm gì?</a:t>
            </a:r>
            <a:endParaRPr lang="en-US" altLang="en-US" sz="28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CHỦ ĐỀ 1: MĨ THUẬT TRONG CUỘC SỐNG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0485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"/>
          <p:cNvSpPr>
            <a:spLocks noChangeArrowheads="1"/>
          </p:cNvSpPr>
          <p:nvPr/>
        </p:nvSpPr>
        <p:spPr bwMode="auto">
          <a:xfrm>
            <a:off x="630238" y="2828925"/>
            <a:ext cx="80756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hãy kể tên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MT, sản phẩm MT mà mình đã nhìn thấy trong trường học cũng như ở nhà hay ở những nơi mà em đã đến?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CHỦ ĐỀ 1: MĨ THUẬT TRONG CUỘC SỐNG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1509" name="Picture 34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5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6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37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8" descr="878031oq6iuoirb6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5" name="TextBox 1"/>
          <p:cNvSpPr txBox="1">
            <a:spLocks noChangeArrowheads="1"/>
          </p:cNvSpPr>
          <p:nvPr/>
        </p:nvSpPr>
        <p:spPr bwMode="auto">
          <a:xfrm>
            <a:off x="534988" y="2203450"/>
            <a:ext cx="2455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alt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21516" name="Rectangle 8"/>
          <p:cNvSpPr>
            <a:spLocks noChangeArrowheads="1"/>
          </p:cNvSpPr>
          <p:nvPr/>
        </p:nvSpPr>
        <p:spPr bwMode="auto">
          <a:xfrm>
            <a:off x="195263" y="3124200"/>
            <a:ext cx="8753475" cy="3416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Em hãy Tạo 1 sản phẩm Mĩ thuật mà em thích vào trang 5 trong Vở bài tập Mĩ thuật.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Các em nhớ cất giữ cẩn thận. 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và đọc trước chủ đề 2.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ChangeArrowheads="1"/>
          </p:cNvSpPr>
          <p:nvPr/>
        </p:nvSpPr>
        <p:spPr bwMode="auto">
          <a:xfrm>
            <a:off x="152400" y="457200"/>
            <a:ext cx="8753475" cy="3416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94138"/>
            <a:ext cx="91440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ộng đồng mạng hào hứng với bộ tranh Đông Hồ mang thông điêp 5K |  baotintuc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5775"/>
            <a:ext cx="451802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-Em hãy nêu nội dung của thông điệp 5K của bộ y tế để phòng chống dịch COVID?</a:t>
            </a:r>
            <a:endParaRPr lang="en-US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17463"/>
            <a:ext cx="3657600" cy="1828800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-Em hãy nêu nội dung của thông điệp 5K của bộ y tế để phòng chống dịch COVID?</a:t>
            </a:r>
            <a:endParaRPr lang="en-US" altLang="en-US" sz="2800" b="1"/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11338"/>
            <a:ext cx="4383088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-Em hãy nêu nội dung của thông điệp 5K của bộ y tế để phòng chống dịch COVID?</a:t>
            </a:r>
            <a:endParaRPr lang="en-US" altLang="en-US" sz="2800" b="1"/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08163"/>
            <a:ext cx="428625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-Em hãy nêu nội dung của thông điệp 5K của bộ y tế để phòng chống dịch COVID?</a:t>
            </a:r>
            <a:endParaRPr lang="en-US" altLang="en-US" sz="2800" b="1"/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9750"/>
            <a:ext cx="5715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-152400" y="-4763"/>
            <a:ext cx="3657600" cy="1828801"/>
          </a:xfrm>
          <a:prstGeom prst="star5">
            <a:avLst>
              <a:gd name="adj" fmla="val 2584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810000" y="239713"/>
            <a:ext cx="5526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-Em hãy nêu nội dung của thông điệp 5K của bộ y tế để phòng chống dịch COVID?</a:t>
            </a:r>
            <a:endParaRPr lang="en-US" altLang="en-US" sz="2800" b="1"/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03400"/>
            <a:ext cx="56388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rgbClr val="FFFF66"/>
          </a:solidFill>
        </p:spPr>
        <p:txBody>
          <a:bodyPr/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 MÔN MĨ THUẬT</a:t>
            </a:r>
            <a:endParaRPr lang="en-US" alt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39857" r="8926" b="11790"/>
          <a:stretch>
            <a:fillRect/>
          </a:stretch>
        </p:blipFill>
        <p:spPr bwMode="auto">
          <a:xfrm>
            <a:off x="5827713" y="1209675"/>
            <a:ext cx="3300412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2" descr="WINQ ĐẤT NẶN 5 MÀU D-05 - 89360088004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2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 b="18195"/>
          <a:stretch>
            <a:fillRect/>
          </a:stretch>
        </p:blipFill>
        <p:spPr bwMode="auto">
          <a:xfrm>
            <a:off x="5988050" y="2936875"/>
            <a:ext cx="2979738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" b="12239"/>
          <a:stretch>
            <a:fillRect/>
          </a:stretch>
        </p:blipFill>
        <p:spPr bwMode="auto">
          <a:xfrm>
            <a:off x="1341438" y="4006850"/>
            <a:ext cx="30765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7819" r="55193" b="8150"/>
          <a:stretch>
            <a:fillRect/>
          </a:stretch>
        </p:blipFill>
        <p:spPr bwMode="auto">
          <a:xfrm>
            <a:off x="90488" y="3657600"/>
            <a:ext cx="12509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22250"/>
          <a:stretch>
            <a:fillRect/>
          </a:stretch>
        </p:blipFill>
        <p:spPr bwMode="auto">
          <a:xfrm>
            <a:off x="6399213" y="5056188"/>
            <a:ext cx="259397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46005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808038"/>
            <a:ext cx="2767012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 b="35715"/>
          <a:stretch>
            <a:fillRect/>
          </a:stretch>
        </p:blipFill>
        <p:spPr bwMode="auto">
          <a:xfrm>
            <a:off x="2243138" y="3527425"/>
            <a:ext cx="34909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50"/>
            <a:ext cx="210502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CHỦ ĐỀ 1: MĨ THUẬT TRONG CUỘC SỐNG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245" name="Picture 5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3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5" name="TextBox 3"/>
          <p:cNvSpPr txBox="1">
            <a:spLocks noChangeArrowheads="1"/>
          </p:cNvSpPr>
          <p:nvPr/>
        </p:nvSpPr>
        <p:spPr bwMode="auto">
          <a:xfrm>
            <a:off x="727075" y="2540000"/>
            <a:ext cx="82423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/>
              <a:t>MỤC TIÊU:</a:t>
            </a:r>
            <a:endParaRPr lang="en-US" altLang="en-US" sz="3600" b="1" u="sng"/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HS biết được sự đa dạng và  gọi được tên các tác phẩm, sản phẩm mĩ thuật trong cuộc sống.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98060" y="1206399"/>
            <a:ext cx="8324850" cy="515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83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CHỦ ĐỀ 1: MĨ THUẬT TRONG CUỘC SỐNG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1269" name="Picture 5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 descr="gachng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4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5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3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7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38" descr="878031oq6iuoirb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Box 1"/>
          <p:cNvSpPr txBox="1">
            <a:spLocks noChangeArrowheads="1"/>
          </p:cNvSpPr>
          <p:nvPr/>
        </p:nvSpPr>
        <p:spPr bwMode="auto">
          <a:xfrm>
            <a:off x="630238" y="357188"/>
            <a:ext cx="8075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9" name="Rectangle 1"/>
          <p:cNvSpPr>
            <a:spLocks noChangeArrowheads="1"/>
          </p:cNvSpPr>
          <p:nvPr/>
        </p:nvSpPr>
        <p:spPr bwMode="auto">
          <a:xfrm>
            <a:off x="630238" y="2828925"/>
            <a:ext cx="80756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Những tác phẩm MT được biết đến bởi yếu tố nào?</a:t>
            </a:r>
            <a:endParaRPr lang="en-US" altLang="en-US" b="1"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Những sản phẩm MT thường xuất hiện ở đâu?</a:t>
            </a:r>
            <a:endParaRPr lang="en-US" altLang="en-US" b="1"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1881</Words>
  <Application>WPS Presentation</Application>
  <PresentationFormat>On-screen Show (4:3)</PresentationFormat>
  <Paragraphs>77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Garamond</vt:lpstr>
      <vt:lpstr>Times New Roman</vt:lpstr>
      <vt:lpstr>Times New Roman</vt:lpstr>
      <vt:lpstr>.VnTime</vt:lpstr>
      <vt:lpstr>Microsoft YaHei</vt:lpstr>
      <vt:lpstr>Arial Unicode MS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ĐỒ DÙNG HỌC TẬP MÔN MĨ THUẬT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ái thùy nguyễn thị</cp:lastModifiedBy>
  <cp:revision>231</cp:revision>
  <dcterms:created xsi:type="dcterms:W3CDTF">2009-03-03T02:25:00Z</dcterms:created>
  <dcterms:modified xsi:type="dcterms:W3CDTF">2024-01-11T13:59:51Z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7F3FB7B428C7467692160A472FC6B765_12</vt:lpwstr>
  </property>
  <property fmtid="{D5CDD505-2E9C-101B-9397-08002B2CF9AE}" pid="3" name="KSOProductBuildVer">
    <vt:lpwstr>1033-12.2.0.13359</vt:lpwstr>
  </property>
</Properties>
</file>