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71" r:id="rId4"/>
    <p:sldId id="272" r:id="rId5"/>
    <p:sldId id="273" r:id="rId6"/>
    <p:sldId id="262" r:id="rId7"/>
    <p:sldId id="274" r:id="rId8"/>
    <p:sldId id="263" r:id="rId9"/>
    <p:sldId id="264" r:id="rId10"/>
    <p:sldId id="275" r:id="rId11"/>
    <p:sldId id="276" r:id="rId12"/>
    <p:sldId id="277" r:id="rId13"/>
    <p:sldId id="278" r:id="rId14"/>
    <p:sldId id="266" r:id="rId15"/>
    <p:sldId id="267" r:id="rId16"/>
    <p:sldId id="268" r:id="rId17"/>
    <p:sldId id="269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49F59-E948-458F-A1CE-F3F2BA6C8A4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DC963-5721-4E65-8325-9116D2D49E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857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 idx="2"/>
          </p:nvPr>
        </p:nvSpPr>
        <p:spPr/>
      </p:sp>
      <p:sp>
        <p:nvSpPr>
          <p:cNvPr id="29699" name="Text Placeholder 2"/>
          <p:cNvSpPr>
            <a:spLocks noGrp="1"/>
          </p:cNvSpPr>
          <p:nvPr>
            <p:ph type="body" idx="3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663;p1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531" name="Google Shape;664;p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674;p3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3555" name="Google Shape;675;p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Google Shape;3073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4" name="Google Shape;3074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0E95-951E-43F1-875D-587DECE77980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FE99-C1C8-463A-8EDA-6115811FF9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9573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0E95-951E-43F1-875D-587DECE77980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FE99-C1C8-463A-8EDA-6115811FF9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12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0E95-951E-43F1-875D-587DECE77980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FE99-C1C8-463A-8EDA-6115811FF9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8459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2_Juana_Template_SlidesMania_8">
  <p:cSld name="0082_Juana_Template_SlidesMania_8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4;p10"/>
          <p:cNvSpPr/>
          <p:nvPr/>
        </p:nvSpPr>
        <p:spPr>
          <a:xfrm>
            <a:off x="92075" y="128588"/>
            <a:ext cx="8959850" cy="6596062"/>
          </a:xfrm>
          <a:prstGeom prst="frame">
            <a:avLst>
              <a:gd name="adj1" fmla="val 2789"/>
            </a:avLst>
          </a:prstGeom>
          <a:solidFill>
            <a:srgbClr val="262626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oogle Shape;395;p10"/>
          <p:cNvGrpSpPr>
            <a:grpSpLocks/>
          </p:cNvGrpSpPr>
          <p:nvPr/>
        </p:nvGrpSpPr>
        <p:grpSpPr bwMode="auto">
          <a:xfrm>
            <a:off x="292100" y="5167313"/>
            <a:ext cx="1576388" cy="1692275"/>
            <a:chOff x="2099255" y="-62804"/>
            <a:chExt cx="2101936" cy="1691844"/>
          </a:xfrm>
        </p:grpSpPr>
        <p:sp>
          <p:nvSpPr>
            <p:cNvPr id="4" name="Google Shape;396;p10"/>
            <p:cNvSpPr>
              <a:spLocks/>
            </p:cNvSpPr>
            <p:nvPr/>
          </p:nvSpPr>
          <p:spPr bwMode="auto">
            <a:xfrm rot="20932812" flipH="1">
              <a:off x="2247375" y="101807"/>
              <a:ext cx="1839686" cy="1362622"/>
            </a:xfrm>
            <a:custGeom>
              <a:avLst/>
              <a:gdLst>
                <a:gd name="T0" fmla="*/ 57277 w 1839686"/>
                <a:gd name="T1" fmla="*/ 280294 h 1362622"/>
                <a:gd name="T2" fmla="*/ 32280 w 1839686"/>
                <a:gd name="T3" fmla="*/ 288301 h 1362622"/>
                <a:gd name="T4" fmla="*/ 2505 w 1839686"/>
                <a:gd name="T5" fmla="*/ 534489 h 1362622"/>
                <a:gd name="T6" fmla="*/ 106542 w 1839686"/>
                <a:gd name="T7" fmla="*/ 900747 h 1362622"/>
                <a:gd name="T8" fmla="*/ 113745 w 1839686"/>
                <a:gd name="T9" fmla="*/ 907313 h 1362622"/>
                <a:gd name="T10" fmla="*/ 114302 w 1839686"/>
                <a:gd name="T11" fmla="*/ 917645 h 1362622"/>
                <a:gd name="T12" fmla="*/ 113464 w 1839686"/>
                <a:gd name="T13" fmla="*/ 920325 h 1362622"/>
                <a:gd name="T14" fmla="*/ 112273 w 1839686"/>
                <a:gd name="T15" fmla="*/ 1152120 h 1362622"/>
                <a:gd name="T16" fmla="*/ 134721 w 1839686"/>
                <a:gd name="T17" fmla="*/ 1266329 h 1362622"/>
                <a:gd name="T18" fmla="*/ 163934 w 1839686"/>
                <a:gd name="T19" fmla="*/ 1362622 h 1362622"/>
                <a:gd name="T20" fmla="*/ 1839686 w 1839686"/>
                <a:gd name="T21" fmla="*/ 1033252 h 1362622"/>
                <a:gd name="T22" fmla="*/ 1830280 w 1839686"/>
                <a:gd name="T23" fmla="*/ 933065 h 1362622"/>
                <a:gd name="T24" fmla="*/ 1807832 w 1839686"/>
                <a:gd name="T25" fmla="*/ 818856 h 1362622"/>
                <a:gd name="T26" fmla="*/ 1748604 w 1839686"/>
                <a:gd name="T27" fmla="*/ 653593 h 1362622"/>
                <a:gd name="T28" fmla="*/ 1712317 w 1839686"/>
                <a:gd name="T29" fmla="*/ 605078 h 1362622"/>
                <a:gd name="T30" fmla="*/ 1716195 w 1839686"/>
                <a:gd name="T31" fmla="*/ 596915 h 1362622"/>
                <a:gd name="T32" fmla="*/ 1673871 w 1839686"/>
                <a:gd name="T33" fmla="*/ 218527 h 1362622"/>
                <a:gd name="T34" fmla="*/ 1553133 w 1839686"/>
                <a:gd name="T35" fmla="*/ 1922 h 1362622"/>
                <a:gd name="T36" fmla="*/ 1405313 w 1839686"/>
                <a:gd name="T37" fmla="*/ 78415 h 1362622"/>
                <a:gd name="T38" fmla="*/ 1131317 w 1839686"/>
                <a:gd name="T39" fmla="*/ 249406 h 1362622"/>
                <a:gd name="T40" fmla="*/ 1040448 w 1839686"/>
                <a:gd name="T41" fmla="*/ 242097 h 1362622"/>
                <a:gd name="T42" fmla="*/ 799626 w 1839686"/>
                <a:gd name="T43" fmla="*/ 262982 h 1362622"/>
                <a:gd name="T44" fmla="*/ 533718 w 1839686"/>
                <a:gd name="T45" fmla="*/ 350945 h 1362622"/>
                <a:gd name="T46" fmla="*/ 520511 w 1839686"/>
                <a:gd name="T47" fmla="*/ 358432 h 1362622"/>
                <a:gd name="T48" fmla="*/ 198055 w 1839686"/>
                <a:gd name="T49" fmla="*/ 303156 h 1362622"/>
                <a:gd name="T50" fmla="*/ 57277 w 1839686"/>
                <a:gd name="T51" fmla="*/ 280294 h 136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5" name="Google Shape;397;p10"/>
            <p:cNvSpPr>
              <a:spLocks noChangeArrowheads="1"/>
            </p:cNvSpPr>
            <p:nvPr/>
          </p:nvSpPr>
          <p:spPr bwMode="auto">
            <a:xfrm>
              <a:off x="3411951" y="842026"/>
              <a:ext cx="144000" cy="1800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6" name="Google Shape;398;p10"/>
            <p:cNvSpPr>
              <a:spLocks/>
            </p:cNvSpPr>
            <p:nvPr/>
          </p:nvSpPr>
          <p:spPr bwMode="auto">
            <a:xfrm>
              <a:off x="3063163" y="1075467"/>
              <a:ext cx="204995" cy="162000"/>
            </a:xfrm>
            <a:custGeom>
              <a:avLst/>
              <a:gdLst>
                <a:gd name="T0" fmla="*/ 158308 w 473121"/>
                <a:gd name="T1" fmla="*/ 224 h 373888"/>
                <a:gd name="T2" fmla="*/ 992 w 473121"/>
                <a:gd name="T3" fmla="*/ 108379 h 373888"/>
                <a:gd name="T4" fmla="*/ 227134 w 473121"/>
                <a:gd name="T5" fmla="*/ 373850 h 373888"/>
                <a:gd name="T6" fmla="*/ 472941 w 473121"/>
                <a:gd name="T7" fmla="*/ 88714 h 373888"/>
                <a:gd name="T8" fmla="*/ 158308 w 473121"/>
                <a:gd name="T9" fmla="*/ 224 h 373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121" h="373888" extrusionOk="0">
                  <a:moveTo>
                    <a:pt x="158308" y="224"/>
                  </a:moveTo>
                  <a:cubicBezTo>
                    <a:pt x="79650" y="3501"/>
                    <a:pt x="-10479" y="46108"/>
                    <a:pt x="992" y="108379"/>
                  </a:cubicBezTo>
                  <a:cubicBezTo>
                    <a:pt x="12463" y="170650"/>
                    <a:pt x="148476" y="377127"/>
                    <a:pt x="227134" y="373850"/>
                  </a:cubicBezTo>
                  <a:cubicBezTo>
                    <a:pt x="305792" y="370573"/>
                    <a:pt x="479496" y="147707"/>
                    <a:pt x="472941" y="88714"/>
                  </a:cubicBezTo>
                  <a:cubicBezTo>
                    <a:pt x="466386" y="29721"/>
                    <a:pt x="236966" y="-3053"/>
                    <a:pt x="158308" y="224"/>
                  </a:cubicBezTo>
                  <a:close/>
                </a:path>
              </a:pathLst>
            </a:custGeom>
            <a:solidFill>
              <a:srgbClr val="EF93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cxnSp>
          <p:nvCxnSpPr>
            <p:cNvPr id="7" name="Google Shape;399;p10"/>
            <p:cNvCxnSpPr>
              <a:cxnSpLocks noChangeShapeType="1"/>
            </p:cNvCxnSpPr>
            <p:nvPr/>
          </p:nvCxnSpPr>
          <p:spPr bwMode="auto">
            <a:xfrm>
              <a:off x="3161576" y="1237451"/>
              <a:ext cx="4200" cy="75600"/>
            </a:xfrm>
            <a:prstGeom prst="straightConnector1">
              <a:avLst/>
            </a:prstGeom>
            <a:noFill/>
            <a:ln w="12700">
              <a:solidFill>
                <a:srgbClr val="EF9384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" name="Google Shape;400;p10"/>
            <p:cNvSpPr>
              <a:spLocks/>
            </p:cNvSpPr>
            <p:nvPr/>
          </p:nvSpPr>
          <p:spPr bwMode="auto">
            <a:xfrm>
              <a:off x="3656530" y="1191652"/>
              <a:ext cx="432620" cy="274009"/>
            </a:xfrm>
            <a:custGeom>
              <a:avLst/>
              <a:gdLst>
                <a:gd name="T0" fmla="*/ 355264 w 702624"/>
                <a:gd name="T1" fmla="*/ 0 h 559793"/>
                <a:gd name="T2" fmla="*/ 702624 w 702624"/>
                <a:gd name="T3" fmla="*/ 306000 h 559793"/>
                <a:gd name="T4" fmla="*/ 697321 w 702624"/>
                <a:gd name="T5" fmla="*/ 329139 h 559793"/>
                <a:gd name="T6" fmla="*/ 688739 w 702624"/>
                <a:gd name="T7" fmla="*/ 329139 h 559793"/>
                <a:gd name="T8" fmla="*/ 693616 w 702624"/>
                <a:gd name="T9" fmla="*/ 339159 h 559793"/>
                <a:gd name="T10" fmla="*/ 702624 w 702624"/>
                <a:gd name="T11" fmla="*/ 400978 h 559793"/>
                <a:gd name="T12" fmla="*/ 587992 w 702624"/>
                <a:gd name="T13" fmla="*/ 559793 h 559793"/>
                <a:gd name="T14" fmla="*/ 482369 w 702624"/>
                <a:gd name="T15" fmla="*/ 462796 h 559793"/>
                <a:gd name="T16" fmla="*/ 475906 w 702624"/>
                <a:gd name="T17" fmla="*/ 418450 h 559793"/>
                <a:gd name="T18" fmla="*/ 469139 w 702624"/>
                <a:gd name="T19" fmla="*/ 418450 h 559793"/>
                <a:gd name="T20" fmla="*/ 464354 w 702624"/>
                <a:gd name="T21" fmla="*/ 451288 h 559793"/>
                <a:gd name="T22" fmla="*/ 358730 w 702624"/>
                <a:gd name="T23" fmla="*/ 548285 h 559793"/>
                <a:gd name="T24" fmla="*/ 253107 w 702624"/>
                <a:gd name="T25" fmla="*/ 451288 h 559793"/>
                <a:gd name="T26" fmla="*/ 248321 w 702624"/>
                <a:gd name="T27" fmla="*/ 418450 h 559793"/>
                <a:gd name="T28" fmla="*/ 225077 w 702624"/>
                <a:gd name="T29" fmla="*/ 418450 h 559793"/>
                <a:gd name="T30" fmla="*/ 220257 w 702624"/>
                <a:gd name="T31" fmla="*/ 451528 h 559793"/>
                <a:gd name="T32" fmla="*/ 114632 w 702624"/>
                <a:gd name="T33" fmla="*/ 548525 h 559793"/>
                <a:gd name="T34" fmla="*/ 0 w 702624"/>
                <a:gd name="T35" fmla="*/ 389709 h 559793"/>
                <a:gd name="T36" fmla="*/ 9009 w 702624"/>
                <a:gd name="T37" fmla="*/ 327891 h 559793"/>
                <a:gd name="T38" fmla="*/ 11669 w 702624"/>
                <a:gd name="T39" fmla="*/ 322425 h 559793"/>
                <a:gd name="T40" fmla="*/ 7904 w 702624"/>
                <a:gd name="T41" fmla="*/ 306000 h 559793"/>
                <a:gd name="T42" fmla="*/ 355264 w 702624"/>
                <a:gd name="T43" fmla="*/ 0 h 559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9" name="Google Shape;401;p10"/>
            <p:cNvSpPr>
              <a:spLocks/>
            </p:cNvSpPr>
            <p:nvPr/>
          </p:nvSpPr>
          <p:spPr bwMode="auto">
            <a:xfrm>
              <a:off x="2287713" y="1172537"/>
              <a:ext cx="432620" cy="274009"/>
            </a:xfrm>
            <a:custGeom>
              <a:avLst/>
              <a:gdLst>
                <a:gd name="T0" fmla="*/ 355264 w 702624"/>
                <a:gd name="T1" fmla="*/ 0 h 559793"/>
                <a:gd name="T2" fmla="*/ 702624 w 702624"/>
                <a:gd name="T3" fmla="*/ 306000 h 559793"/>
                <a:gd name="T4" fmla="*/ 697321 w 702624"/>
                <a:gd name="T5" fmla="*/ 329139 h 559793"/>
                <a:gd name="T6" fmla="*/ 688739 w 702624"/>
                <a:gd name="T7" fmla="*/ 329139 h 559793"/>
                <a:gd name="T8" fmla="*/ 693616 w 702624"/>
                <a:gd name="T9" fmla="*/ 339159 h 559793"/>
                <a:gd name="T10" fmla="*/ 702624 w 702624"/>
                <a:gd name="T11" fmla="*/ 400978 h 559793"/>
                <a:gd name="T12" fmla="*/ 587992 w 702624"/>
                <a:gd name="T13" fmla="*/ 559793 h 559793"/>
                <a:gd name="T14" fmla="*/ 482369 w 702624"/>
                <a:gd name="T15" fmla="*/ 462796 h 559793"/>
                <a:gd name="T16" fmla="*/ 475906 w 702624"/>
                <a:gd name="T17" fmla="*/ 418450 h 559793"/>
                <a:gd name="T18" fmla="*/ 469139 w 702624"/>
                <a:gd name="T19" fmla="*/ 418450 h 559793"/>
                <a:gd name="T20" fmla="*/ 464354 w 702624"/>
                <a:gd name="T21" fmla="*/ 451288 h 559793"/>
                <a:gd name="T22" fmla="*/ 358730 w 702624"/>
                <a:gd name="T23" fmla="*/ 548285 h 559793"/>
                <a:gd name="T24" fmla="*/ 253107 w 702624"/>
                <a:gd name="T25" fmla="*/ 451288 h 559793"/>
                <a:gd name="T26" fmla="*/ 248321 w 702624"/>
                <a:gd name="T27" fmla="*/ 418450 h 559793"/>
                <a:gd name="T28" fmla="*/ 225077 w 702624"/>
                <a:gd name="T29" fmla="*/ 418450 h 559793"/>
                <a:gd name="T30" fmla="*/ 220257 w 702624"/>
                <a:gd name="T31" fmla="*/ 451528 h 559793"/>
                <a:gd name="T32" fmla="*/ 114632 w 702624"/>
                <a:gd name="T33" fmla="*/ 548525 h 559793"/>
                <a:gd name="T34" fmla="*/ 0 w 702624"/>
                <a:gd name="T35" fmla="*/ 389709 h 559793"/>
                <a:gd name="T36" fmla="*/ 9009 w 702624"/>
                <a:gd name="T37" fmla="*/ 327891 h 559793"/>
                <a:gd name="T38" fmla="*/ 11669 w 702624"/>
                <a:gd name="T39" fmla="*/ 322425 h 559793"/>
                <a:gd name="T40" fmla="*/ 7904 w 702624"/>
                <a:gd name="T41" fmla="*/ 306000 h 559793"/>
                <a:gd name="T42" fmla="*/ 355264 w 702624"/>
                <a:gd name="T43" fmla="*/ 0 h 559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cxnSp>
          <p:nvCxnSpPr>
            <p:cNvPr id="10" name="Google Shape;402;p10"/>
            <p:cNvCxnSpPr>
              <a:cxnSpLocks noChangeShapeType="1"/>
            </p:cNvCxnSpPr>
            <p:nvPr/>
          </p:nvCxnSpPr>
          <p:spPr bwMode="auto">
            <a:xfrm rot="10800000" flipH="1">
              <a:off x="3819126" y="961839"/>
              <a:ext cx="382065" cy="13329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" name="Google Shape;403;p10"/>
            <p:cNvCxnSpPr>
              <a:cxnSpLocks noChangeShapeType="1"/>
            </p:cNvCxnSpPr>
            <p:nvPr/>
          </p:nvCxnSpPr>
          <p:spPr bwMode="auto">
            <a:xfrm rot="10800000" flipH="1">
              <a:off x="3971526" y="1198372"/>
              <a:ext cx="222514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" name="Google Shape;404;p10"/>
            <p:cNvSpPr>
              <a:spLocks/>
            </p:cNvSpPr>
            <p:nvPr/>
          </p:nvSpPr>
          <p:spPr bwMode="auto">
            <a:xfrm rot="20932812" flipH="1">
              <a:off x="3464025" y="241415"/>
              <a:ext cx="591708" cy="633600"/>
            </a:xfrm>
            <a:custGeom>
              <a:avLst/>
              <a:gdLst>
                <a:gd name="T0" fmla="*/ 198055 w 591708"/>
                <a:gd name="T1" fmla="*/ 22878 h 633600"/>
                <a:gd name="T2" fmla="*/ 533313 w 591708"/>
                <a:gd name="T3" fmla="*/ 80349 h 633600"/>
                <a:gd name="T4" fmla="*/ 591708 w 591708"/>
                <a:gd name="T5" fmla="*/ 68584 h 633600"/>
                <a:gd name="T6" fmla="*/ 261838 w 591708"/>
                <a:gd name="T7" fmla="*/ 434723 h 633600"/>
                <a:gd name="T8" fmla="*/ 254319 w 591708"/>
                <a:gd name="T9" fmla="*/ 469012 h 633600"/>
                <a:gd name="T10" fmla="*/ 236590 w 591708"/>
                <a:gd name="T11" fmla="*/ 501793 h 633600"/>
                <a:gd name="T12" fmla="*/ 106542 w 591708"/>
                <a:gd name="T13" fmla="*/ 620469 h 633600"/>
                <a:gd name="T14" fmla="*/ 2505 w 591708"/>
                <a:gd name="T15" fmla="*/ 254211 h 633600"/>
                <a:gd name="T16" fmla="*/ 32280 w 591708"/>
                <a:gd name="T17" fmla="*/ 8023 h 633600"/>
                <a:gd name="T18" fmla="*/ 198055 w 591708"/>
                <a:gd name="T19" fmla="*/ 22878 h 633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1708" h="633600" extrusionOk="0">
                  <a:moveTo>
                    <a:pt x="198055" y="22878"/>
                  </a:moveTo>
                  <a:lnTo>
                    <a:pt x="533313" y="80349"/>
                  </a:lnTo>
                  <a:lnTo>
                    <a:pt x="591708" y="68584"/>
                  </a:lnTo>
                  <a:cubicBezTo>
                    <a:pt x="430092" y="162315"/>
                    <a:pt x="312105" y="292871"/>
                    <a:pt x="261838" y="434723"/>
                  </a:cubicBezTo>
                  <a:lnTo>
                    <a:pt x="254319" y="469012"/>
                  </a:lnTo>
                  <a:lnTo>
                    <a:pt x="236590" y="501793"/>
                  </a:lnTo>
                  <a:cubicBezTo>
                    <a:pt x="216143" y="540333"/>
                    <a:pt x="137358" y="675895"/>
                    <a:pt x="106542" y="620469"/>
                  </a:cubicBezTo>
                  <a:cubicBezTo>
                    <a:pt x="61228" y="428306"/>
                    <a:pt x="2505" y="455280"/>
                    <a:pt x="2505" y="254211"/>
                  </a:cubicBezTo>
                  <a:cubicBezTo>
                    <a:pt x="-5986" y="163924"/>
                    <a:pt x="7887" y="32416"/>
                    <a:pt x="32280" y="8023"/>
                  </a:cubicBezTo>
                  <a:cubicBezTo>
                    <a:pt x="56673" y="-16370"/>
                    <a:pt x="118435" y="22611"/>
                    <a:pt x="198055" y="22878"/>
                  </a:cubicBez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13" name="Google Shape;405;p10"/>
            <p:cNvSpPr>
              <a:spLocks/>
            </p:cNvSpPr>
            <p:nvPr/>
          </p:nvSpPr>
          <p:spPr bwMode="auto">
            <a:xfrm>
              <a:off x="2326120" y="360844"/>
              <a:ext cx="794856" cy="811685"/>
            </a:xfrm>
            <a:custGeom>
              <a:avLst/>
              <a:gdLst>
                <a:gd name="T0" fmla="*/ 784932 w 886878"/>
                <a:gd name="T1" fmla="*/ 0 h 804465"/>
                <a:gd name="T2" fmla="*/ 791088 w 886878"/>
                <a:gd name="T3" fmla="*/ 9187 h 804465"/>
                <a:gd name="T4" fmla="*/ 808627 w 886878"/>
                <a:gd name="T5" fmla="*/ 605672 h 804465"/>
                <a:gd name="T6" fmla="*/ 99259 w 886878"/>
                <a:gd name="T7" fmla="*/ 758529 h 804465"/>
                <a:gd name="T8" fmla="*/ 0 w 886878"/>
                <a:gd name="T9" fmla="*/ 717461 h 804465"/>
                <a:gd name="T10" fmla="*/ 5421 w 886878"/>
                <a:gd name="T11" fmla="*/ 645807 h 804465"/>
                <a:gd name="T12" fmla="*/ 98387 w 886878"/>
                <a:gd name="T13" fmla="*/ 408334 h 804465"/>
                <a:gd name="T14" fmla="*/ 122105 w 886878"/>
                <a:gd name="T15" fmla="*/ 379588 h 804465"/>
                <a:gd name="T16" fmla="*/ 136096 w 886878"/>
                <a:gd name="T17" fmla="*/ 347393 h 804465"/>
                <a:gd name="T18" fmla="*/ 757689 w 886878"/>
                <a:gd name="T19" fmla="*/ 1473 h 804465"/>
                <a:gd name="T20" fmla="*/ 784932 w 886878"/>
                <a:gd name="T21" fmla="*/ 0 h 804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6878" h="804465" extrusionOk="0">
                  <a:moveTo>
                    <a:pt x="784932" y="0"/>
                  </a:moveTo>
                  <a:lnTo>
                    <a:pt x="791088" y="9187"/>
                  </a:lnTo>
                  <a:cubicBezTo>
                    <a:pt x="907762" y="217429"/>
                    <a:pt x="922858" y="442404"/>
                    <a:pt x="808627" y="605672"/>
                  </a:cubicBezTo>
                  <a:cubicBezTo>
                    <a:pt x="671549" y="801593"/>
                    <a:pt x="387170" y="853013"/>
                    <a:pt x="99259" y="758529"/>
                  </a:cubicBezTo>
                  <a:lnTo>
                    <a:pt x="0" y="717461"/>
                  </a:lnTo>
                  <a:lnTo>
                    <a:pt x="5421" y="645807"/>
                  </a:lnTo>
                  <a:cubicBezTo>
                    <a:pt x="18708" y="558850"/>
                    <a:pt x="51182" y="478207"/>
                    <a:pt x="98387" y="408334"/>
                  </a:cubicBezTo>
                  <a:lnTo>
                    <a:pt x="122105" y="379588"/>
                  </a:lnTo>
                  <a:lnTo>
                    <a:pt x="136096" y="347393"/>
                  </a:lnTo>
                  <a:cubicBezTo>
                    <a:pt x="243449" y="166100"/>
                    <a:pt x="476772" y="32132"/>
                    <a:pt x="757689" y="1473"/>
                  </a:cubicBezTo>
                  <a:lnTo>
                    <a:pt x="784932" y="0"/>
                  </a:lnTo>
                  <a:close/>
                </a:path>
              </a:pathLst>
            </a:custGeom>
            <a:solidFill>
              <a:srgbClr val="F3AE48"/>
            </a:solidFill>
            <a:ln w="12700" cap="flat" cmpd="sng">
              <a:solidFill>
                <a:srgbClr val="F3AE4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14" name="Google Shape;406;p10"/>
            <p:cNvSpPr>
              <a:spLocks/>
            </p:cNvSpPr>
            <p:nvPr/>
          </p:nvSpPr>
          <p:spPr bwMode="auto">
            <a:xfrm rot="20932812" flipH="1">
              <a:off x="3636686" y="313330"/>
              <a:ext cx="345971" cy="396000"/>
            </a:xfrm>
            <a:custGeom>
              <a:avLst/>
              <a:gdLst>
                <a:gd name="T0" fmla="*/ 57277 w 398667"/>
                <a:gd name="T1" fmla="*/ 16 h 456316"/>
                <a:gd name="T2" fmla="*/ 198055 w 398667"/>
                <a:gd name="T3" fmla="*/ 22878 h 456316"/>
                <a:gd name="T4" fmla="*/ 398667 w 398667"/>
                <a:gd name="T5" fmla="*/ 57268 h 456316"/>
                <a:gd name="T6" fmla="*/ 335090 w 398667"/>
                <a:gd name="T7" fmla="*/ 91593 h 456316"/>
                <a:gd name="T8" fmla="*/ 90190 w 398667"/>
                <a:gd name="T9" fmla="*/ 456316 h 456316"/>
                <a:gd name="T10" fmla="*/ 2505 w 398667"/>
                <a:gd name="T11" fmla="*/ 254211 h 456316"/>
                <a:gd name="T12" fmla="*/ 32280 w 398667"/>
                <a:gd name="T13" fmla="*/ 8023 h 456316"/>
                <a:gd name="T14" fmla="*/ 57277 w 398667"/>
                <a:gd name="T15" fmla="*/ 16 h 456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E8E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15" name="Google Shape;407;p10"/>
            <p:cNvSpPr>
              <a:spLocks/>
            </p:cNvSpPr>
            <p:nvPr/>
          </p:nvSpPr>
          <p:spPr bwMode="auto">
            <a:xfrm rot="667188">
              <a:off x="2319255" y="269568"/>
              <a:ext cx="591708" cy="633600"/>
            </a:xfrm>
            <a:custGeom>
              <a:avLst/>
              <a:gdLst>
                <a:gd name="T0" fmla="*/ 198055 w 591708"/>
                <a:gd name="T1" fmla="*/ 22878 h 633600"/>
                <a:gd name="T2" fmla="*/ 533313 w 591708"/>
                <a:gd name="T3" fmla="*/ 80349 h 633600"/>
                <a:gd name="T4" fmla="*/ 591708 w 591708"/>
                <a:gd name="T5" fmla="*/ 68584 h 633600"/>
                <a:gd name="T6" fmla="*/ 261838 w 591708"/>
                <a:gd name="T7" fmla="*/ 434723 h 633600"/>
                <a:gd name="T8" fmla="*/ 254319 w 591708"/>
                <a:gd name="T9" fmla="*/ 469012 h 633600"/>
                <a:gd name="T10" fmla="*/ 236590 w 591708"/>
                <a:gd name="T11" fmla="*/ 501793 h 633600"/>
                <a:gd name="T12" fmla="*/ 106542 w 591708"/>
                <a:gd name="T13" fmla="*/ 620469 h 633600"/>
                <a:gd name="T14" fmla="*/ 2505 w 591708"/>
                <a:gd name="T15" fmla="*/ 254211 h 633600"/>
                <a:gd name="T16" fmla="*/ 32280 w 591708"/>
                <a:gd name="T17" fmla="*/ 8023 h 633600"/>
                <a:gd name="T18" fmla="*/ 198055 w 591708"/>
                <a:gd name="T19" fmla="*/ 22878 h 633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1708" h="633600" extrusionOk="0">
                  <a:moveTo>
                    <a:pt x="198055" y="22878"/>
                  </a:moveTo>
                  <a:lnTo>
                    <a:pt x="533313" y="80349"/>
                  </a:lnTo>
                  <a:lnTo>
                    <a:pt x="591708" y="68584"/>
                  </a:lnTo>
                  <a:cubicBezTo>
                    <a:pt x="430092" y="162315"/>
                    <a:pt x="312105" y="292871"/>
                    <a:pt x="261838" y="434723"/>
                  </a:cubicBezTo>
                  <a:lnTo>
                    <a:pt x="254319" y="469012"/>
                  </a:lnTo>
                  <a:lnTo>
                    <a:pt x="236590" y="501793"/>
                  </a:lnTo>
                  <a:cubicBezTo>
                    <a:pt x="216143" y="540333"/>
                    <a:pt x="137358" y="675895"/>
                    <a:pt x="106542" y="620469"/>
                  </a:cubicBezTo>
                  <a:cubicBezTo>
                    <a:pt x="61228" y="428306"/>
                    <a:pt x="2505" y="455280"/>
                    <a:pt x="2505" y="254211"/>
                  </a:cubicBezTo>
                  <a:cubicBezTo>
                    <a:pt x="-5986" y="163924"/>
                    <a:pt x="7887" y="32416"/>
                    <a:pt x="32280" y="8023"/>
                  </a:cubicBezTo>
                  <a:cubicBezTo>
                    <a:pt x="56673" y="-16370"/>
                    <a:pt x="118435" y="22611"/>
                    <a:pt x="198055" y="22878"/>
                  </a:cubicBezTo>
                  <a:close/>
                </a:path>
              </a:pathLst>
            </a:custGeom>
            <a:solidFill>
              <a:srgbClr val="F3AE48"/>
            </a:solidFill>
            <a:ln w="12700" cap="flat" cmpd="sng">
              <a:solidFill>
                <a:srgbClr val="F3AE4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16" name="Google Shape;408;p10"/>
            <p:cNvSpPr>
              <a:spLocks/>
            </p:cNvSpPr>
            <p:nvPr/>
          </p:nvSpPr>
          <p:spPr bwMode="auto">
            <a:xfrm rot="667188">
              <a:off x="2400955" y="358021"/>
              <a:ext cx="345971" cy="396000"/>
            </a:xfrm>
            <a:custGeom>
              <a:avLst/>
              <a:gdLst>
                <a:gd name="T0" fmla="*/ 57277 w 398667"/>
                <a:gd name="T1" fmla="*/ 16 h 456316"/>
                <a:gd name="T2" fmla="*/ 198055 w 398667"/>
                <a:gd name="T3" fmla="*/ 22878 h 456316"/>
                <a:gd name="T4" fmla="*/ 398667 w 398667"/>
                <a:gd name="T5" fmla="*/ 57268 h 456316"/>
                <a:gd name="T6" fmla="*/ 335090 w 398667"/>
                <a:gd name="T7" fmla="*/ 91593 h 456316"/>
                <a:gd name="T8" fmla="*/ 90190 w 398667"/>
                <a:gd name="T9" fmla="*/ 456316 h 456316"/>
                <a:gd name="T10" fmla="*/ 2505 w 398667"/>
                <a:gd name="T11" fmla="*/ 254211 h 456316"/>
                <a:gd name="T12" fmla="*/ 32280 w 398667"/>
                <a:gd name="T13" fmla="*/ 8023 h 456316"/>
                <a:gd name="T14" fmla="*/ 57277 w 398667"/>
                <a:gd name="T15" fmla="*/ 16 h 456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cxnSp>
          <p:nvCxnSpPr>
            <p:cNvPr id="17" name="Google Shape;409;p10"/>
            <p:cNvCxnSpPr>
              <a:cxnSpLocks noChangeShapeType="1"/>
            </p:cNvCxnSpPr>
            <p:nvPr/>
          </p:nvCxnSpPr>
          <p:spPr bwMode="auto">
            <a:xfrm rot="10800000">
              <a:off x="2099255" y="921547"/>
              <a:ext cx="382065" cy="13329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8" name="Google Shape;410;p10"/>
            <p:cNvCxnSpPr>
              <a:cxnSpLocks noChangeShapeType="1"/>
            </p:cNvCxnSpPr>
            <p:nvPr/>
          </p:nvCxnSpPr>
          <p:spPr bwMode="auto">
            <a:xfrm rot="10800000">
              <a:off x="2163166" y="1158080"/>
              <a:ext cx="222514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9" name="Google Shape;411;p10"/>
            <p:cNvSpPr>
              <a:spLocks noChangeArrowheads="1"/>
            </p:cNvSpPr>
            <p:nvPr/>
          </p:nvSpPr>
          <p:spPr bwMode="auto">
            <a:xfrm>
              <a:off x="2801832" y="842026"/>
              <a:ext cx="144000" cy="1800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20" name="Google Shape;412;p10"/>
            <p:cNvSpPr>
              <a:spLocks/>
            </p:cNvSpPr>
            <p:nvPr/>
          </p:nvSpPr>
          <p:spPr bwMode="auto">
            <a:xfrm rot="-1655801">
              <a:off x="3484538" y="279294"/>
              <a:ext cx="424597" cy="827991"/>
            </a:xfrm>
            <a:custGeom>
              <a:avLst/>
              <a:gdLst>
                <a:gd name="T0" fmla="*/ 123280 w 429921"/>
                <a:gd name="T1" fmla="*/ 0 h 793698"/>
                <a:gd name="T2" fmla="*/ 162641 w 429921"/>
                <a:gd name="T3" fmla="*/ 31329 h 793698"/>
                <a:gd name="T4" fmla="*/ 420762 w 429921"/>
                <a:gd name="T5" fmla="*/ 646831 h 793698"/>
                <a:gd name="T6" fmla="*/ 404101 w 429921"/>
                <a:gd name="T7" fmla="*/ 693715 h 793698"/>
                <a:gd name="T8" fmla="*/ 404145 w 429921"/>
                <a:gd name="T9" fmla="*/ 696523 h 793698"/>
                <a:gd name="T10" fmla="*/ 386395 w 429921"/>
                <a:gd name="T11" fmla="*/ 793698 h 793698"/>
                <a:gd name="T12" fmla="*/ 356320 w 429921"/>
                <a:gd name="T13" fmla="*/ 782038 h 793698"/>
                <a:gd name="T14" fmla="*/ 0 w 429921"/>
                <a:gd name="T15" fmla="*/ 303354 h 793698"/>
                <a:gd name="T16" fmla="*/ 63511 w 429921"/>
                <a:gd name="T17" fmla="*/ 78654 h 793698"/>
                <a:gd name="T18" fmla="*/ 123280 w 429921"/>
                <a:gd name="T19" fmla="*/ 0 h 793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9921" h="793698" extrusionOk="0">
                  <a:moveTo>
                    <a:pt x="123280" y="0"/>
                  </a:moveTo>
                  <a:lnTo>
                    <a:pt x="162641" y="31329"/>
                  </a:lnTo>
                  <a:cubicBezTo>
                    <a:pt x="361517" y="211996"/>
                    <a:pt x="462066" y="445804"/>
                    <a:pt x="420762" y="646831"/>
                  </a:cubicBezTo>
                  <a:lnTo>
                    <a:pt x="404101" y="693715"/>
                  </a:lnTo>
                  <a:lnTo>
                    <a:pt x="404145" y="696523"/>
                  </a:lnTo>
                  <a:lnTo>
                    <a:pt x="386395" y="793698"/>
                  </a:lnTo>
                  <a:lnTo>
                    <a:pt x="356320" y="782038"/>
                  </a:lnTo>
                  <a:cubicBezTo>
                    <a:pt x="141342" y="678298"/>
                    <a:pt x="0" y="502616"/>
                    <a:pt x="0" y="303354"/>
                  </a:cubicBezTo>
                  <a:cubicBezTo>
                    <a:pt x="0" y="223649"/>
                    <a:pt x="22615" y="147717"/>
                    <a:pt x="63511" y="78654"/>
                  </a:cubicBezTo>
                  <a:lnTo>
                    <a:pt x="123280" y="0"/>
                  </a:ln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</p:grpSp>
      <p:grpSp>
        <p:nvGrpSpPr>
          <p:cNvPr id="21" name="Google Shape;413;p10"/>
          <p:cNvGrpSpPr>
            <a:grpSpLocks/>
          </p:cNvGrpSpPr>
          <p:nvPr/>
        </p:nvGrpSpPr>
        <p:grpSpPr bwMode="auto">
          <a:xfrm>
            <a:off x="1928813" y="5605463"/>
            <a:ext cx="1073150" cy="1152525"/>
            <a:chOff x="7916890" y="470590"/>
            <a:chExt cx="2101936" cy="1691844"/>
          </a:xfrm>
        </p:grpSpPr>
        <p:sp>
          <p:nvSpPr>
            <p:cNvPr id="22" name="Google Shape;414;p10"/>
            <p:cNvSpPr>
              <a:spLocks/>
            </p:cNvSpPr>
            <p:nvPr/>
          </p:nvSpPr>
          <p:spPr bwMode="auto">
            <a:xfrm rot="20932812" flipH="1">
              <a:off x="8065010" y="635201"/>
              <a:ext cx="1839686" cy="1362622"/>
            </a:xfrm>
            <a:custGeom>
              <a:avLst/>
              <a:gdLst>
                <a:gd name="T0" fmla="*/ 57277 w 1839686"/>
                <a:gd name="T1" fmla="*/ 280294 h 1362622"/>
                <a:gd name="T2" fmla="*/ 32280 w 1839686"/>
                <a:gd name="T3" fmla="*/ 288301 h 1362622"/>
                <a:gd name="T4" fmla="*/ 2505 w 1839686"/>
                <a:gd name="T5" fmla="*/ 534489 h 1362622"/>
                <a:gd name="T6" fmla="*/ 106542 w 1839686"/>
                <a:gd name="T7" fmla="*/ 900747 h 1362622"/>
                <a:gd name="T8" fmla="*/ 113745 w 1839686"/>
                <a:gd name="T9" fmla="*/ 907313 h 1362622"/>
                <a:gd name="T10" fmla="*/ 114302 w 1839686"/>
                <a:gd name="T11" fmla="*/ 917645 h 1362622"/>
                <a:gd name="T12" fmla="*/ 113464 w 1839686"/>
                <a:gd name="T13" fmla="*/ 920325 h 1362622"/>
                <a:gd name="T14" fmla="*/ 112273 w 1839686"/>
                <a:gd name="T15" fmla="*/ 1152120 h 1362622"/>
                <a:gd name="T16" fmla="*/ 134721 w 1839686"/>
                <a:gd name="T17" fmla="*/ 1266329 h 1362622"/>
                <a:gd name="T18" fmla="*/ 163934 w 1839686"/>
                <a:gd name="T19" fmla="*/ 1362622 h 1362622"/>
                <a:gd name="T20" fmla="*/ 1839686 w 1839686"/>
                <a:gd name="T21" fmla="*/ 1033252 h 1362622"/>
                <a:gd name="T22" fmla="*/ 1830280 w 1839686"/>
                <a:gd name="T23" fmla="*/ 933065 h 1362622"/>
                <a:gd name="T24" fmla="*/ 1807832 w 1839686"/>
                <a:gd name="T25" fmla="*/ 818856 h 1362622"/>
                <a:gd name="T26" fmla="*/ 1748604 w 1839686"/>
                <a:gd name="T27" fmla="*/ 653593 h 1362622"/>
                <a:gd name="T28" fmla="*/ 1712317 w 1839686"/>
                <a:gd name="T29" fmla="*/ 605078 h 1362622"/>
                <a:gd name="T30" fmla="*/ 1716195 w 1839686"/>
                <a:gd name="T31" fmla="*/ 596915 h 1362622"/>
                <a:gd name="T32" fmla="*/ 1673871 w 1839686"/>
                <a:gd name="T33" fmla="*/ 218527 h 1362622"/>
                <a:gd name="T34" fmla="*/ 1553133 w 1839686"/>
                <a:gd name="T35" fmla="*/ 1922 h 1362622"/>
                <a:gd name="T36" fmla="*/ 1405313 w 1839686"/>
                <a:gd name="T37" fmla="*/ 78415 h 1362622"/>
                <a:gd name="T38" fmla="*/ 1131317 w 1839686"/>
                <a:gd name="T39" fmla="*/ 249406 h 1362622"/>
                <a:gd name="T40" fmla="*/ 1040448 w 1839686"/>
                <a:gd name="T41" fmla="*/ 242097 h 1362622"/>
                <a:gd name="T42" fmla="*/ 799626 w 1839686"/>
                <a:gd name="T43" fmla="*/ 262982 h 1362622"/>
                <a:gd name="T44" fmla="*/ 533718 w 1839686"/>
                <a:gd name="T45" fmla="*/ 350945 h 1362622"/>
                <a:gd name="T46" fmla="*/ 520511 w 1839686"/>
                <a:gd name="T47" fmla="*/ 358432 h 1362622"/>
                <a:gd name="T48" fmla="*/ 198055 w 1839686"/>
                <a:gd name="T49" fmla="*/ 303156 h 1362622"/>
                <a:gd name="T50" fmla="*/ 57277 w 1839686"/>
                <a:gd name="T51" fmla="*/ 280294 h 136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9A9B93"/>
            </a:solidFill>
            <a:ln w="12700" cap="flat" cmpd="sng">
              <a:solidFill>
                <a:srgbClr val="9A9B9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grpSp>
          <p:nvGrpSpPr>
            <p:cNvPr id="23" name="Google Shape;415;p10"/>
            <p:cNvGrpSpPr>
              <a:grpSpLocks/>
            </p:cNvGrpSpPr>
            <p:nvPr/>
          </p:nvGrpSpPr>
          <p:grpSpPr bwMode="auto">
            <a:xfrm>
              <a:off x="7916890" y="853740"/>
              <a:ext cx="2101936" cy="1155147"/>
              <a:chOff x="7916890" y="853740"/>
              <a:chExt cx="2101936" cy="1155147"/>
            </a:xfrm>
          </p:grpSpPr>
          <p:sp>
            <p:nvSpPr>
              <p:cNvPr id="24" name="Google Shape;416;p10"/>
              <p:cNvSpPr>
                <a:spLocks/>
              </p:cNvSpPr>
              <p:nvPr/>
            </p:nvSpPr>
            <p:spPr bwMode="auto">
              <a:xfrm rot="667188">
                <a:off x="8203026" y="890260"/>
                <a:ext cx="345971" cy="396000"/>
              </a:xfrm>
              <a:custGeom>
                <a:avLst/>
                <a:gdLst>
                  <a:gd name="T0" fmla="*/ 57277 w 398667"/>
                  <a:gd name="T1" fmla="*/ 16 h 456316"/>
                  <a:gd name="T2" fmla="*/ 198055 w 398667"/>
                  <a:gd name="T3" fmla="*/ 22878 h 456316"/>
                  <a:gd name="T4" fmla="*/ 398667 w 398667"/>
                  <a:gd name="T5" fmla="*/ 57268 h 456316"/>
                  <a:gd name="T6" fmla="*/ 335090 w 398667"/>
                  <a:gd name="T7" fmla="*/ 91593 h 456316"/>
                  <a:gd name="T8" fmla="*/ 90190 w 398667"/>
                  <a:gd name="T9" fmla="*/ 456316 h 456316"/>
                  <a:gd name="T10" fmla="*/ 2505 w 398667"/>
                  <a:gd name="T11" fmla="*/ 254211 h 456316"/>
                  <a:gd name="T12" fmla="*/ 32280 w 398667"/>
                  <a:gd name="T13" fmla="*/ 8023 h 456316"/>
                  <a:gd name="T14" fmla="*/ 57277 w 398667"/>
                  <a:gd name="T15" fmla="*/ 16 h 456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8667" h="456316" extrusionOk="0">
                    <a:moveTo>
                      <a:pt x="57277" y="16"/>
                    </a:moveTo>
                    <a:cubicBezTo>
                      <a:pt x="88670" y="701"/>
                      <a:pt x="138340" y="22678"/>
                      <a:pt x="198055" y="22878"/>
                    </a:cubicBezTo>
                    <a:lnTo>
                      <a:pt x="398667" y="57268"/>
                    </a:lnTo>
                    <a:lnTo>
                      <a:pt x="335090" y="91593"/>
                    </a:lnTo>
                    <a:cubicBezTo>
                      <a:pt x="209433" y="176498"/>
                      <a:pt x="121220" y="307872"/>
                      <a:pt x="90190" y="456316"/>
                    </a:cubicBezTo>
                    <a:lnTo>
                      <a:pt x="2505" y="254211"/>
                    </a:lnTo>
                    <a:cubicBezTo>
                      <a:pt x="-5986" y="163924"/>
                      <a:pt x="7887" y="32416"/>
                      <a:pt x="32280" y="8023"/>
                    </a:cubicBezTo>
                    <a:cubicBezTo>
                      <a:pt x="38378" y="1925"/>
                      <a:pt x="46812" y="-213"/>
                      <a:pt x="57277" y="16"/>
                    </a:cubicBezTo>
                    <a:close/>
                  </a:path>
                </a:pathLst>
              </a:custGeom>
              <a:solidFill>
                <a:srgbClr val="EF9384"/>
              </a:solidFill>
              <a:ln w="12700" cap="flat" cmpd="sng">
                <a:solidFill>
                  <a:srgbClr val="EF938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lIns="91425" tIns="45700" rIns="91425" bIns="45700" anchor="ctr"/>
              <a:lstStyle/>
              <a:p>
                <a:endParaRPr lang="en-US"/>
              </a:p>
            </p:txBody>
          </p:sp>
          <p:sp>
            <p:nvSpPr>
              <p:cNvPr id="25" name="Google Shape;417;p10"/>
              <p:cNvSpPr>
                <a:spLocks/>
              </p:cNvSpPr>
              <p:nvPr/>
            </p:nvSpPr>
            <p:spPr bwMode="auto">
              <a:xfrm rot="20932812" flipH="1">
                <a:off x="9463776" y="883385"/>
                <a:ext cx="345971" cy="396000"/>
              </a:xfrm>
              <a:custGeom>
                <a:avLst/>
                <a:gdLst>
                  <a:gd name="T0" fmla="*/ 57277 w 398667"/>
                  <a:gd name="T1" fmla="*/ 16 h 456316"/>
                  <a:gd name="T2" fmla="*/ 198055 w 398667"/>
                  <a:gd name="T3" fmla="*/ 22878 h 456316"/>
                  <a:gd name="T4" fmla="*/ 398667 w 398667"/>
                  <a:gd name="T5" fmla="*/ 57268 h 456316"/>
                  <a:gd name="T6" fmla="*/ 335090 w 398667"/>
                  <a:gd name="T7" fmla="*/ 91593 h 456316"/>
                  <a:gd name="T8" fmla="*/ 90190 w 398667"/>
                  <a:gd name="T9" fmla="*/ 456316 h 456316"/>
                  <a:gd name="T10" fmla="*/ 2505 w 398667"/>
                  <a:gd name="T11" fmla="*/ 254211 h 456316"/>
                  <a:gd name="T12" fmla="*/ 32280 w 398667"/>
                  <a:gd name="T13" fmla="*/ 8023 h 456316"/>
                  <a:gd name="T14" fmla="*/ 57277 w 398667"/>
                  <a:gd name="T15" fmla="*/ 16 h 456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8667" h="456316" extrusionOk="0">
                    <a:moveTo>
                      <a:pt x="57277" y="16"/>
                    </a:moveTo>
                    <a:cubicBezTo>
                      <a:pt x="88670" y="701"/>
                      <a:pt x="138340" y="22678"/>
                      <a:pt x="198055" y="22878"/>
                    </a:cubicBezTo>
                    <a:lnTo>
                      <a:pt x="398667" y="57268"/>
                    </a:lnTo>
                    <a:lnTo>
                      <a:pt x="335090" y="91593"/>
                    </a:lnTo>
                    <a:cubicBezTo>
                      <a:pt x="209433" y="176498"/>
                      <a:pt x="121220" y="307872"/>
                      <a:pt x="90190" y="456316"/>
                    </a:cubicBezTo>
                    <a:lnTo>
                      <a:pt x="2505" y="254211"/>
                    </a:lnTo>
                    <a:cubicBezTo>
                      <a:pt x="-5986" y="163924"/>
                      <a:pt x="7887" y="32416"/>
                      <a:pt x="32280" y="8023"/>
                    </a:cubicBezTo>
                    <a:cubicBezTo>
                      <a:pt x="38378" y="1925"/>
                      <a:pt x="46812" y="-213"/>
                      <a:pt x="57277" y="16"/>
                    </a:cubicBezTo>
                    <a:close/>
                  </a:path>
                </a:pathLst>
              </a:custGeom>
              <a:solidFill>
                <a:srgbClr val="EF9384"/>
              </a:solidFill>
              <a:ln w="12700" cap="flat" cmpd="sng">
                <a:solidFill>
                  <a:srgbClr val="EF938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lIns="91425" tIns="45700" rIns="91425" bIns="45700" anchor="ctr"/>
              <a:lstStyle/>
              <a:p>
                <a:endParaRPr lang="en-US"/>
              </a:p>
            </p:txBody>
          </p:sp>
          <p:sp>
            <p:nvSpPr>
              <p:cNvPr id="26" name="Google Shape;418;p10"/>
              <p:cNvSpPr>
                <a:spLocks/>
              </p:cNvSpPr>
              <p:nvPr/>
            </p:nvSpPr>
            <p:spPr bwMode="auto">
              <a:xfrm>
                <a:off x="8516150" y="1410524"/>
                <a:ext cx="937406" cy="436002"/>
              </a:xfrm>
              <a:custGeom>
                <a:avLst/>
                <a:gdLst>
                  <a:gd name="T0" fmla="*/ 469085 w 937406"/>
                  <a:gd name="T1" fmla="*/ 0 h 436002"/>
                  <a:gd name="T2" fmla="*/ 473468 w 937406"/>
                  <a:gd name="T3" fmla="*/ 11451 h 436002"/>
                  <a:gd name="T4" fmla="*/ 871621 w 937406"/>
                  <a:gd name="T5" fmla="*/ 403589 h 436002"/>
                  <a:gd name="T6" fmla="*/ 937406 w 937406"/>
                  <a:gd name="T7" fmla="*/ 436002 h 436002"/>
                  <a:gd name="T8" fmla="*/ 0 w 937406"/>
                  <a:gd name="T9" fmla="*/ 436002 h 436002"/>
                  <a:gd name="T10" fmla="*/ 65785 w 937406"/>
                  <a:gd name="T11" fmla="*/ 403589 h 436002"/>
                  <a:gd name="T12" fmla="*/ 417662 w 937406"/>
                  <a:gd name="T13" fmla="*/ 89361 h 436002"/>
                  <a:gd name="T14" fmla="*/ 469085 w 937406"/>
                  <a:gd name="T15" fmla="*/ 0 h 4360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7406" h="436002" extrusionOk="0">
                    <a:moveTo>
                      <a:pt x="469085" y="0"/>
                    </a:moveTo>
                    <a:lnTo>
                      <a:pt x="473468" y="11451"/>
                    </a:lnTo>
                    <a:cubicBezTo>
                      <a:pt x="556882" y="171398"/>
                      <a:pt x="696229" y="307487"/>
                      <a:pt x="871621" y="403589"/>
                    </a:cubicBezTo>
                    <a:lnTo>
                      <a:pt x="937406" y="436002"/>
                    </a:lnTo>
                    <a:lnTo>
                      <a:pt x="0" y="436002"/>
                    </a:lnTo>
                    <a:lnTo>
                      <a:pt x="65785" y="403589"/>
                    </a:lnTo>
                    <a:cubicBezTo>
                      <a:pt x="211945" y="323504"/>
                      <a:pt x="333073" y="215650"/>
                      <a:pt x="417662" y="89361"/>
                    </a:cubicBezTo>
                    <a:lnTo>
                      <a:pt x="469085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>
                <a:solidFill>
                  <a:schemeClr val="bg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lIns="91425" tIns="45700" rIns="91425" bIns="45700" anchor="ctr"/>
              <a:lstStyle/>
              <a:p>
                <a:endParaRPr lang="en-US"/>
              </a:p>
            </p:txBody>
          </p:sp>
          <p:sp>
            <p:nvSpPr>
              <p:cNvPr id="27" name="Google Shape;419;p10"/>
              <p:cNvSpPr>
                <a:spLocks noChangeArrowheads="1"/>
              </p:cNvSpPr>
              <p:nvPr/>
            </p:nvSpPr>
            <p:spPr bwMode="auto">
              <a:xfrm>
                <a:off x="8619467" y="1375420"/>
                <a:ext cx="144000" cy="18000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91425" tIns="45700" rIns="91425" bIns="4570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28" name="Google Shape;420;p10"/>
              <p:cNvSpPr>
                <a:spLocks noChangeArrowheads="1"/>
              </p:cNvSpPr>
              <p:nvPr/>
            </p:nvSpPr>
            <p:spPr bwMode="auto">
              <a:xfrm>
                <a:off x="9229586" y="1375420"/>
                <a:ext cx="144000" cy="18000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91425" tIns="45700" rIns="91425" bIns="4570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29" name="Google Shape;421;p10"/>
              <p:cNvSpPr>
                <a:spLocks/>
              </p:cNvSpPr>
              <p:nvPr/>
            </p:nvSpPr>
            <p:spPr bwMode="auto">
              <a:xfrm>
                <a:off x="8880798" y="1608861"/>
                <a:ext cx="204995" cy="162000"/>
              </a:xfrm>
              <a:custGeom>
                <a:avLst/>
                <a:gdLst>
                  <a:gd name="T0" fmla="*/ 158308 w 473121"/>
                  <a:gd name="T1" fmla="*/ 224 h 373888"/>
                  <a:gd name="T2" fmla="*/ 992 w 473121"/>
                  <a:gd name="T3" fmla="*/ 108379 h 373888"/>
                  <a:gd name="T4" fmla="*/ 227134 w 473121"/>
                  <a:gd name="T5" fmla="*/ 373850 h 373888"/>
                  <a:gd name="T6" fmla="*/ 472941 w 473121"/>
                  <a:gd name="T7" fmla="*/ 88714 h 373888"/>
                  <a:gd name="T8" fmla="*/ 158308 w 473121"/>
                  <a:gd name="T9" fmla="*/ 224 h 373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3121" h="373888" extrusionOk="0">
                    <a:moveTo>
                      <a:pt x="158308" y="224"/>
                    </a:moveTo>
                    <a:cubicBezTo>
                      <a:pt x="79650" y="3501"/>
                      <a:pt x="-10479" y="46108"/>
                      <a:pt x="992" y="108379"/>
                    </a:cubicBezTo>
                    <a:cubicBezTo>
                      <a:pt x="12463" y="170650"/>
                      <a:pt x="148476" y="377127"/>
                      <a:pt x="227134" y="373850"/>
                    </a:cubicBezTo>
                    <a:cubicBezTo>
                      <a:pt x="305792" y="370573"/>
                      <a:pt x="479496" y="147707"/>
                      <a:pt x="472941" y="88714"/>
                    </a:cubicBezTo>
                    <a:cubicBezTo>
                      <a:pt x="466386" y="29721"/>
                      <a:pt x="236966" y="-3053"/>
                      <a:pt x="158308" y="224"/>
                    </a:cubicBezTo>
                    <a:close/>
                  </a:path>
                </a:pathLst>
              </a:custGeom>
              <a:solidFill>
                <a:srgbClr val="EF93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endParaRPr lang="en-US"/>
              </a:p>
            </p:txBody>
          </p:sp>
          <p:cxnSp>
            <p:nvCxnSpPr>
              <p:cNvPr id="30" name="Google Shape;422;p10"/>
              <p:cNvCxnSpPr>
                <a:cxnSpLocks noChangeShapeType="1"/>
              </p:cNvCxnSpPr>
              <p:nvPr/>
            </p:nvCxnSpPr>
            <p:spPr bwMode="auto">
              <a:xfrm>
                <a:off x="8979211" y="1770845"/>
                <a:ext cx="3900" cy="75600"/>
              </a:xfrm>
              <a:prstGeom prst="straightConnector1">
                <a:avLst/>
              </a:prstGeom>
              <a:noFill/>
              <a:ln w="12700">
                <a:solidFill>
                  <a:srgbClr val="EF9384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31" name="Google Shape;423;p10"/>
              <p:cNvSpPr>
                <a:spLocks/>
              </p:cNvSpPr>
              <p:nvPr/>
            </p:nvSpPr>
            <p:spPr bwMode="auto">
              <a:xfrm>
                <a:off x="9483997" y="1734878"/>
                <a:ext cx="432620" cy="274009"/>
              </a:xfrm>
              <a:custGeom>
                <a:avLst/>
                <a:gdLst>
                  <a:gd name="T0" fmla="*/ 355264 w 702624"/>
                  <a:gd name="T1" fmla="*/ 0 h 559793"/>
                  <a:gd name="T2" fmla="*/ 702624 w 702624"/>
                  <a:gd name="T3" fmla="*/ 306000 h 559793"/>
                  <a:gd name="T4" fmla="*/ 697321 w 702624"/>
                  <a:gd name="T5" fmla="*/ 329139 h 559793"/>
                  <a:gd name="T6" fmla="*/ 688739 w 702624"/>
                  <a:gd name="T7" fmla="*/ 329139 h 559793"/>
                  <a:gd name="T8" fmla="*/ 693616 w 702624"/>
                  <a:gd name="T9" fmla="*/ 339159 h 559793"/>
                  <a:gd name="T10" fmla="*/ 702624 w 702624"/>
                  <a:gd name="T11" fmla="*/ 400978 h 559793"/>
                  <a:gd name="T12" fmla="*/ 587992 w 702624"/>
                  <a:gd name="T13" fmla="*/ 559793 h 559793"/>
                  <a:gd name="T14" fmla="*/ 482369 w 702624"/>
                  <a:gd name="T15" fmla="*/ 462796 h 559793"/>
                  <a:gd name="T16" fmla="*/ 475906 w 702624"/>
                  <a:gd name="T17" fmla="*/ 418450 h 559793"/>
                  <a:gd name="T18" fmla="*/ 469139 w 702624"/>
                  <a:gd name="T19" fmla="*/ 418450 h 559793"/>
                  <a:gd name="T20" fmla="*/ 464354 w 702624"/>
                  <a:gd name="T21" fmla="*/ 451288 h 559793"/>
                  <a:gd name="T22" fmla="*/ 358730 w 702624"/>
                  <a:gd name="T23" fmla="*/ 548285 h 559793"/>
                  <a:gd name="T24" fmla="*/ 253107 w 702624"/>
                  <a:gd name="T25" fmla="*/ 451288 h 559793"/>
                  <a:gd name="T26" fmla="*/ 248321 w 702624"/>
                  <a:gd name="T27" fmla="*/ 418450 h 559793"/>
                  <a:gd name="T28" fmla="*/ 225077 w 702624"/>
                  <a:gd name="T29" fmla="*/ 418450 h 559793"/>
                  <a:gd name="T30" fmla="*/ 220257 w 702624"/>
                  <a:gd name="T31" fmla="*/ 451528 h 559793"/>
                  <a:gd name="T32" fmla="*/ 114632 w 702624"/>
                  <a:gd name="T33" fmla="*/ 548525 h 559793"/>
                  <a:gd name="T34" fmla="*/ 0 w 702624"/>
                  <a:gd name="T35" fmla="*/ 389709 h 559793"/>
                  <a:gd name="T36" fmla="*/ 9009 w 702624"/>
                  <a:gd name="T37" fmla="*/ 327891 h 559793"/>
                  <a:gd name="T38" fmla="*/ 11669 w 702624"/>
                  <a:gd name="T39" fmla="*/ 322425 h 559793"/>
                  <a:gd name="T40" fmla="*/ 7904 w 702624"/>
                  <a:gd name="T41" fmla="*/ 306000 h 559793"/>
                  <a:gd name="T42" fmla="*/ 355264 w 702624"/>
                  <a:gd name="T43" fmla="*/ 0 h 559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02624" h="559793" extrusionOk="0">
                    <a:moveTo>
                      <a:pt x="355264" y="0"/>
                    </a:moveTo>
                    <a:cubicBezTo>
                      <a:pt x="547106" y="0"/>
                      <a:pt x="702624" y="137001"/>
                      <a:pt x="702624" y="306000"/>
                    </a:cubicBezTo>
                    <a:lnTo>
                      <a:pt x="697321" y="329139"/>
                    </a:lnTo>
                    <a:lnTo>
                      <a:pt x="688739" y="329139"/>
                    </a:lnTo>
                    <a:lnTo>
                      <a:pt x="693616" y="339159"/>
                    </a:lnTo>
                    <a:cubicBezTo>
                      <a:pt x="699417" y="358160"/>
                      <a:pt x="702624" y="379050"/>
                      <a:pt x="702624" y="400978"/>
                    </a:cubicBezTo>
                    <a:cubicBezTo>
                      <a:pt x="702624" y="488689"/>
                      <a:pt x="651301" y="559793"/>
                      <a:pt x="587992" y="559793"/>
                    </a:cubicBezTo>
                    <a:cubicBezTo>
                      <a:pt x="540510" y="559793"/>
                      <a:pt x="499771" y="519797"/>
                      <a:pt x="482369" y="462796"/>
                    </a:cubicBezTo>
                    <a:lnTo>
                      <a:pt x="475906" y="418450"/>
                    </a:lnTo>
                    <a:lnTo>
                      <a:pt x="469139" y="418450"/>
                    </a:lnTo>
                    <a:lnTo>
                      <a:pt x="464354" y="451288"/>
                    </a:lnTo>
                    <a:cubicBezTo>
                      <a:pt x="446952" y="508289"/>
                      <a:pt x="406212" y="548285"/>
                      <a:pt x="358730" y="548285"/>
                    </a:cubicBezTo>
                    <a:cubicBezTo>
                      <a:pt x="311249" y="548285"/>
                      <a:pt x="270509" y="508289"/>
                      <a:pt x="253107" y="451288"/>
                    </a:cubicBezTo>
                    <a:lnTo>
                      <a:pt x="248321" y="418450"/>
                    </a:lnTo>
                    <a:lnTo>
                      <a:pt x="225077" y="418450"/>
                    </a:lnTo>
                    <a:lnTo>
                      <a:pt x="220257" y="451528"/>
                    </a:lnTo>
                    <a:cubicBezTo>
                      <a:pt x="202855" y="508529"/>
                      <a:pt x="162115" y="548525"/>
                      <a:pt x="114632" y="548525"/>
                    </a:cubicBezTo>
                    <a:cubicBezTo>
                      <a:pt x="51323" y="548525"/>
                      <a:pt x="0" y="477421"/>
                      <a:pt x="0" y="389709"/>
                    </a:cubicBezTo>
                    <a:cubicBezTo>
                      <a:pt x="0" y="367781"/>
                      <a:pt x="3208" y="346891"/>
                      <a:pt x="9009" y="327891"/>
                    </a:cubicBezTo>
                    <a:lnTo>
                      <a:pt x="11669" y="322425"/>
                    </a:lnTo>
                    <a:lnTo>
                      <a:pt x="7904" y="306000"/>
                    </a:lnTo>
                    <a:cubicBezTo>
                      <a:pt x="7904" y="137001"/>
                      <a:pt x="163422" y="0"/>
                      <a:pt x="35526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 cmpd="sng">
                <a:solidFill>
                  <a:schemeClr val="bg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lIns="91425" tIns="45700" rIns="91425" bIns="45700" anchor="ctr"/>
              <a:lstStyle/>
              <a:p>
                <a:endParaRPr lang="en-US"/>
              </a:p>
            </p:txBody>
          </p:sp>
          <p:sp>
            <p:nvSpPr>
              <p:cNvPr id="32" name="Google Shape;424;p10"/>
              <p:cNvSpPr>
                <a:spLocks/>
              </p:cNvSpPr>
              <p:nvPr/>
            </p:nvSpPr>
            <p:spPr bwMode="auto">
              <a:xfrm>
                <a:off x="8105348" y="1705931"/>
                <a:ext cx="432620" cy="274009"/>
              </a:xfrm>
              <a:custGeom>
                <a:avLst/>
                <a:gdLst>
                  <a:gd name="T0" fmla="*/ 355264 w 702624"/>
                  <a:gd name="T1" fmla="*/ 0 h 559793"/>
                  <a:gd name="T2" fmla="*/ 702624 w 702624"/>
                  <a:gd name="T3" fmla="*/ 306000 h 559793"/>
                  <a:gd name="T4" fmla="*/ 697321 w 702624"/>
                  <a:gd name="T5" fmla="*/ 329139 h 559793"/>
                  <a:gd name="T6" fmla="*/ 688739 w 702624"/>
                  <a:gd name="T7" fmla="*/ 329139 h 559793"/>
                  <a:gd name="T8" fmla="*/ 693616 w 702624"/>
                  <a:gd name="T9" fmla="*/ 339159 h 559793"/>
                  <a:gd name="T10" fmla="*/ 702624 w 702624"/>
                  <a:gd name="T11" fmla="*/ 400978 h 559793"/>
                  <a:gd name="T12" fmla="*/ 587992 w 702624"/>
                  <a:gd name="T13" fmla="*/ 559793 h 559793"/>
                  <a:gd name="T14" fmla="*/ 482369 w 702624"/>
                  <a:gd name="T15" fmla="*/ 462796 h 559793"/>
                  <a:gd name="T16" fmla="*/ 475906 w 702624"/>
                  <a:gd name="T17" fmla="*/ 418450 h 559793"/>
                  <a:gd name="T18" fmla="*/ 469139 w 702624"/>
                  <a:gd name="T19" fmla="*/ 418450 h 559793"/>
                  <a:gd name="T20" fmla="*/ 464354 w 702624"/>
                  <a:gd name="T21" fmla="*/ 451288 h 559793"/>
                  <a:gd name="T22" fmla="*/ 358730 w 702624"/>
                  <a:gd name="T23" fmla="*/ 548285 h 559793"/>
                  <a:gd name="T24" fmla="*/ 253107 w 702624"/>
                  <a:gd name="T25" fmla="*/ 451288 h 559793"/>
                  <a:gd name="T26" fmla="*/ 248321 w 702624"/>
                  <a:gd name="T27" fmla="*/ 418450 h 559793"/>
                  <a:gd name="T28" fmla="*/ 225077 w 702624"/>
                  <a:gd name="T29" fmla="*/ 418450 h 559793"/>
                  <a:gd name="T30" fmla="*/ 220257 w 702624"/>
                  <a:gd name="T31" fmla="*/ 451528 h 559793"/>
                  <a:gd name="T32" fmla="*/ 114632 w 702624"/>
                  <a:gd name="T33" fmla="*/ 548525 h 559793"/>
                  <a:gd name="T34" fmla="*/ 0 w 702624"/>
                  <a:gd name="T35" fmla="*/ 389709 h 559793"/>
                  <a:gd name="T36" fmla="*/ 9009 w 702624"/>
                  <a:gd name="T37" fmla="*/ 327891 h 559793"/>
                  <a:gd name="T38" fmla="*/ 11669 w 702624"/>
                  <a:gd name="T39" fmla="*/ 322425 h 559793"/>
                  <a:gd name="T40" fmla="*/ 7904 w 702624"/>
                  <a:gd name="T41" fmla="*/ 306000 h 559793"/>
                  <a:gd name="T42" fmla="*/ 355264 w 702624"/>
                  <a:gd name="T43" fmla="*/ 0 h 559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02624" h="559793" extrusionOk="0">
                    <a:moveTo>
                      <a:pt x="355264" y="0"/>
                    </a:moveTo>
                    <a:cubicBezTo>
                      <a:pt x="547106" y="0"/>
                      <a:pt x="702624" y="137001"/>
                      <a:pt x="702624" y="306000"/>
                    </a:cubicBezTo>
                    <a:lnTo>
                      <a:pt x="697321" y="329139"/>
                    </a:lnTo>
                    <a:lnTo>
                      <a:pt x="688739" y="329139"/>
                    </a:lnTo>
                    <a:lnTo>
                      <a:pt x="693616" y="339159"/>
                    </a:lnTo>
                    <a:cubicBezTo>
                      <a:pt x="699417" y="358160"/>
                      <a:pt x="702624" y="379050"/>
                      <a:pt x="702624" y="400978"/>
                    </a:cubicBezTo>
                    <a:cubicBezTo>
                      <a:pt x="702624" y="488689"/>
                      <a:pt x="651301" y="559793"/>
                      <a:pt x="587992" y="559793"/>
                    </a:cubicBezTo>
                    <a:cubicBezTo>
                      <a:pt x="540510" y="559793"/>
                      <a:pt x="499771" y="519797"/>
                      <a:pt x="482369" y="462796"/>
                    </a:cubicBezTo>
                    <a:lnTo>
                      <a:pt x="475906" y="418450"/>
                    </a:lnTo>
                    <a:lnTo>
                      <a:pt x="469139" y="418450"/>
                    </a:lnTo>
                    <a:lnTo>
                      <a:pt x="464354" y="451288"/>
                    </a:lnTo>
                    <a:cubicBezTo>
                      <a:pt x="446952" y="508289"/>
                      <a:pt x="406212" y="548285"/>
                      <a:pt x="358730" y="548285"/>
                    </a:cubicBezTo>
                    <a:cubicBezTo>
                      <a:pt x="311249" y="548285"/>
                      <a:pt x="270509" y="508289"/>
                      <a:pt x="253107" y="451288"/>
                    </a:cubicBezTo>
                    <a:lnTo>
                      <a:pt x="248321" y="418450"/>
                    </a:lnTo>
                    <a:lnTo>
                      <a:pt x="225077" y="418450"/>
                    </a:lnTo>
                    <a:lnTo>
                      <a:pt x="220257" y="451528"/>
                    </a:lnTo>
                    <a:cubicBezTo>
                      <a:pt x="202855" y="508529"/>
                      <a:pt x="162115" y="548525"/>
                      <a:pt x="114632" y="548525"/>
                    </a:cubicBezTo>
                    <a:cubicBezTo>
                      <a:pt x="51323" y="548525"/>
                      <a:pt x="0" y="477421"/>
                      <a:pt x="0" y="389709"/>
                    </a:cubicBezTo>
                    <a:cubicBezTo>
                      <a:pt x="0" y="367781"/>
                      <a:pt x="3208" y="346891"/>
                      <a:pt x="9009" y="327891"/>
                    </a:cubicBezTo>
                    <a:lnTo>
                      <a:pt x="11669" y="322425"/>
                    </a:lnTo>
                    <a:lnTo>
                      <a:pt x="7904" y="306000"/>
                    </a:lnTo>
                    <a:cubicBezTo>
                      <a:pt x="7904" y="137001"/>
                      <a:pt x="163422" y="0"/>
                      <a:pt x="35526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 cmpd="sng">
                <a:solidFill>
                  <a:schemeClr val="bg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lIns="91425" tIns="45700" rIns="91425" bIns="45700" anchor="ctr"/>
              <a:lstStyle/>
              <a:p>
                <a:endParaRPr lang="en-US"/>
              </a:p>
            </p:txBody>
          </p:sp>
          <p:cxnSp>
            <p:nvCxnSpPr>
              <p:cNvPr id="33" name="Google Shape;425;p10"/>
              <p:cNvCxnSpPr>
                <a:cxnSpLocks noChangeShapeType="1"/>
              </p:cNvCxnSpPr>
              <p:nvPr/>
            </p:nvCxnSpPr>
            <p:spPr bwMode="auto">
              <a:xfrm rot="10800000" flipH="1">
                <a:off x="9636761" y="1495233"/>
                <a:ext cx="382065" cy="13329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4" name="Google Shape;426;p10"/>
              <p:cNvCxnSpPr>
                <a:cxnSpLocks noChangeShapeType="1"/>
              </p:cNvCxnSpPr>
              <p:nvPr/>
            </p:nvCxnSpPr>
            <p:spPr bwMode="auto">
              <a:xfrm rot="10800000" flipH="1">
                <a:off x="9789161" y="1731766"/>
                <a:ext cx="222514" cy="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5" name="Google Shape;427;p10"/>
              <p:cNvCxnSpPr>
                <a:cxnSpLocks noChangeShapeType="1"/>
              </p:cNvCxnSpPr>
              <p:nvPr/>
            </p:nvCxnSpPr>
            <p:spPr bwMode="auto">
              <a:xfrm rot="10800000">
                <a:off x="7916890" y="1454941"/>
                <a:ext cx="382065" cy="13329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6" name="Google Shape;428;p10"/>
              <p:cNvCxnSpPr>
                <a:cxnSpLocks noChangeShapeType="1"/>
              </p:cNvCxnSpPr>
              <p:nvPr/>
            </p:nvCxnSpPr>
            <p:spPr bwMode="auto">
              <a:xfrm rot="10800000">
                <a:off x="7980801" y="1691474"/>
                <a:ext cx="222514" cy="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  <p:grpSp>
        <p:nvGrpSpPr>
          <p:cNvPr id="37" name="Google Shape;429;p10"/>
          <p:cNvGrpSpPr>
            <a:grpSpLocks/>
          </p:cNvGrpSpPr>
          <p:nvPr/>
        </p:nvGrpSpPr>
        <p:grpSpPr bwMode="auto">
          <a:xfrm>
            <a:off x="3078163" y="5611813"/>
            <a:ext cx="1074737" cy="1154112"/>
            <a:chOff x="866719" y="816175"/>
            <a:chExt cx="2101936" cy="1691844"/>
          </a:xfrm>
        </p:grpSpPr>
        <p:sp>
          <p:nvSpPr>
            <p:cNvPr id="38" name="Google Shape;430;p10"/>
            <p:cNvSpPr>
              <a:spLocks/>
            </p:cNvSpPr>
            <p:nvPr/>
          </p:nvSpPr>
          <p:spPr bwMode="auto">
            <a:xfrm rot="20932812" flipH="1">
              <a:off x="1014839" y="980786"/>
              <a:ext cx="1839686" cy="1362622"/>
            </a:xfrm>
            <a:custGeom>
              <a:avLst/>
              <a:gdLst>
                <a:gd name="T0" fmla="*/ 57277 w 1839686"/>
                <a:gd name="T1" fmla="*/ 280294 h 1362622"/>
                <a:gd name="T2" fmla="*/ 32280 w 1839686"/>
                <a:gd name="T3" fmla="*/ 288301 h 1362622"/>
                <a:gd name="T4" fmla="*/ 2505 w 1839686"/>
                <a:gd name="T5" fmla="*/ 534489 h 1362622"/>
                <a:gd name="T6" fmla="*/ 106542 w 1839686"/>
                <a:gd name="T7" fmla="*/ 900747 h 1362622"/>
                <a:gd name="T8" fmla="*/ 113745 w 1839686"/>
                <a:gd name="T9" fmla="*/ 907313 h 1362622"/>
                <a:gd name="T10" fmla="*/ 114302 w 1839686"/>
                <a:gd name="T11" fmla="*/ 917645 h 1362622"/>
                <a:gd name="T12" fmla="*/ 113464 w 1839686"/>
                <a:gd name="T13" fmla="*/ 920325 h 1362622"/>
                <a:gd name="T14" fmla="*/ 112273 w 1839686"/>
                <a:gd name="T15" fmla="*/ 1152120 h 1362622"/>
                <a:gd name="T16" fmla="*/ 134721 w 1839686"/>
                <a:gd name="T17" fmla="*/ 1266329 h 1362622"/>
                <a:gd name="T18" fmla="*/ 163934 w 1839686"/>
                <a:gd name="T19" fmla="*/ 1362622 h 1362622"/>
                <a:gd name="T20" fmla="*/ 1839686 w 1839686"/>
                <a:gd name="T21" fmla="*/ 1033252 h 1362622"/>
                <a:gd name="T22" fmla="*/ 1830280 w 1839686"/>
                <a:gd name="T23" fmla="*/ 933065 h 1362622"/>
                <a:gd name="T24" fmla="*/ 1807832 w 1839686"/>
                <a:gd name="T25" fmla="*/ 818856 h 1362622"/>
                <a:gd name="T26" fmla="*/ 1748604 w 1839686"/>
                <a:gd name="T27" fmla="*/ 653593 h 1362622"/>
                <a:gd name="T28" fmla="*/ 1712317 w 1839686"/>
                <a:gd name="T29" fmla="*/ 605078 h 1362622"/>
                <a:gd name="T30" fmla="*/ 1716195 w 1839686"/>
                <a:gd name="T31" fmla="*/ 596915 h 1362622"/>
                <a:gd name="T32" fmla="*/ 1673871 w 1839686"/>
                <a:gd name="T33" fmla="*/ 218527 h 1362622"/>
                <a:gd name="T34" fmla="*/ 1553133 w 1839686"/>
                <a:gd name="T35" fmla="*/ 1922 h 1362622"/>
                <a:gd name="T36" fmla="*/ 1405313 w 1839686"/>
                <a:gd name="T37" fmla="*/ 78415 h 1362622"/>
                <a:gd name="T38" fmla="*/ 1131317 w 1839686"/>
                <a:gd name="T39" fmla="*/ 249406 h 1362622"/>
                <a:gd name="T40" fmla="*/ 1040448 w 1839686"/>
                <a:gd name="T41" fmla="*/ 242097 h 1362622"/>
                <a:gd name="T42" fmla="*/ 799626 w 1839686"/>
                <a:gd name="T43" fmla="*/ 262982 h 1362622"/>
                <a:gd name="T44" fmla="*/ 533718 w 1839686"/>
                <a:gd name="T45" fmla="*/ 350945 h 1362622"/>
                <a:gd name="T46" fmla="*/ 520511 w 1839686"/>
                <a:gd name="T47" fmla="*/ 358432 h 1362622"/>
                <a:gd name="T48" fmla="*/ 198055 w 1839686"/>
                <a:gd name="T49" fmla="*/ 303156 h 1362622"/>
                <a:gd name="T50" fmla="*/ 57277 w 1839686"/>
                <a:gd name="T51" fmla="*/ 280294 h 136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E4AB4E"/>
            </a:solidFill>
            <a:ln w="12700" cap="flat" cmpd="sng">
              <a:solidFill>
                <a:srgbClr val="E4AB4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39" name="Google Shape;431;p10"/>
            <p:cNvSpPr>
              <a:spLocks/>
            </p:cNvSpPr>
            <p:nvPr/>
          </p:nvSpPr>
          <p:spPr bwMode="auto">
            <a:xfrm rot="667188">
              <a:off x="1152855" y="1235845"/>
              <a:ext cx="345971" cy="396000"/>
            </a:xfrm>
            <a:custGeom>
              <a:avLst/>
              <a:gdLst>
                <a:gd name="T0" fmla="*/ 57277 w 398667"/>
                <a:gd name="T1" fmla="*/ 16 h 456316"/>
                <a:gd name="T2" fmla="*/ 198055 w 398667"/>
                <a:gd name="T3" fmla="*/ 22878 h 456316"/>
                <a:gd name="T4" fmla="*/ 398667 w 398667"/>
                <a:gd name="T5" fmla="*/ 57268 h 456316"/>
                <a:gd name="T6" fmla="*/ 335090 w 398667"/>
                <a:gd name="T7" fmla="*/ 91593 h 456316"/>
                <a:gd name="T8" fmla="*/ 90190 w 398667"/>
                <a:gd name="T9" fmla="*/ 456316 h 456316"/>
                <a:gd name="T10" fmla="*/ 2505 w 398667"/>
                <a:gd name="T11" fmla="*/ 254211 h 456316"/>
                <a:gd name="T12" fmla="*/ 32280 w 398667"/>
                <a:gd name="T13" fmla="*/ 8023 h 456316"/>
                <a:gd name="T14" fmla="*/ 57277 w 398667"/>
                <a:gd name="T15" fmla="*/ 16 h 456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40" name="Google Shape;432;p10"/>
            <p:cNvSpPr>
              <a:spLocks/>
            </p:cNvSpPr>
            <p:nvPr/>
          </p:nvSpPr>
          <p:spPr bwMode="auto">
            <a:xfrm rot="20932812" flipH="1">
              <a:off x="2413605" y="1228970"/>
              <a:ext cx="345971" cy="396000"/>
            </a:xfrm>
            <a:custGeom>
              <a:avLst/>
              <a:gdLst>
                <a:gd name="T0" fmla="*/ 57277 w 398667"/>
                <a:gd name="T1" fmla="*/ 16 h 456316"/>
                <a:gd name="T2" fmla="*/ 198055 w 398667"/>
                <a:gd name="T3" fmla="*/ 22878 h 456316"/>
                <a:gd name="T4" fmla="*/ 398667 w 398667"/>
                <a:gd name="T5" fmla="*/ 57268 h 456316"/>
                <a:gd name="T6" fmla="*/ 335090 w 398667"/>
                <a:gd name="T7" fmla="*/ 91593 h 456316"/>
                <a:gd name="T8" fmla="*/ 90190 w 398667"/>
                <a:gd name="T9" fmla="*/ 456316 h 456316"/>
                <a:gd name="T10" fmla="*/ 2505 w 398667"/>
                <a:gd name="T11" fmla="*/ 254211 h 456316"/>
                <a:gd name="T12" fmla="*/ 32280 w 398667"/>
                <a:gd name="T13" fmla="*/ 8023 h 456316"/>
                <a:gd name="T14" fmla="*/ 57277 w 398667"/>
                <a:gd name="T15" fmla="*/ 16 h 456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41" name="Google Shape;433;p10"/>
            <p:cNvSpPr>
              <a:spLocks/>
            </p:cNvSpPr>
            <p:nvPr/>
          </p:nvSpPr>
          <p:spPr bwMode="auto">
            <a:xfrm>
              <a:off x="1465979" y="1756109"/>
              <a:ext cx="937406" cy="436002"/>
            </a:xfrm>
            <a:custGeom>
              <a:avLst/>
              <a:gdLst>
                <a:gd name="T0" fmla="*/ 469085 w 937406"/>
                <a:gd name="T1" fmla="*/ 0 h 436002"/>
                <a:gd name="T2" fmla="*/ 473468 w 937406"/>
                <a:gd name="T3" fmla="*/ 11451 h 436002"/>
                <a:gd name="T4" fmla="*/ 871621 w 937406"/>
                <a:gd name="T5" fmla="*/ 403589 h 436002"/>
                <a:gd name="T6" fmla="*/ 937406 w 937406"/>
                <a:gd name="T7" fmla="*/ 436002 h 436002"/>
                <a:gd name="T8" fmla="*/ 0 w 937406"/>
                <a:gd name="T9" fmla="*/ 436002 h 436002"/>
                <a:gd name="T10" fmla="*/ 65785 w 937406"/>
                <a:gd name="T11" fmla="*/ 403589 h 436002"/>
                <a:gd name="T12" fmla="*/ 417662 w 937406"/>
                <a:gd name="T13" fmla="*/ 89361 h 436002"/>
                <a:gd name="T14" fmla="*/ 469085 w 937406"/>
                <a:gd name="T15" fmla="*/ 0 h 436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7406" h="436002" extrusionOk="0">
                  <a:moveTo>
                    <a:pt x="469085" y="0"/>
                  </a:moveTo>
                  <a:lnTo>
                    <a:pt x="473468" y="11451"/>
                  </a:lnTo>
                  <a:cubicBezTo>
                    <a:pt x="556882" y="171398"/>
                    <a:pt x="696229" y="307487"/>
                    <a:pt x="871621" y="403589"/>
                  </a:cubicBezTo>
                  <a:lnTo>
                    <a:pt x="937406" y="436002"/>
                  </a:lnTo>
                  <a:lnTo>
                    <a:pt x="0" y="436002"/>
                  </a:lnTo>
                  <a:lnTo>
                    <a:pt x="65785" y="403589"/>
                  </a:lnTo>
                  <a:cubicBezTo>
                    <a:pt x="211945" y="323504"/>
                    <a:pt x="333073" y="215650"/>
                    <a:pt x="417662" y="89361"/>
                  </a:cubicBezTo>
                  <a:lnTo>
                    <a:pt x="469085" y="0"/>
                  </a:lnTo>
                  <a:close/>
                </a:path>
              </a:pathLst>
            </a:custGeom>
            <a:solidFill>
              <a:srgbClr val="F0E7B4"/>
            </a:solidFill>
            <a:ln w="12700" cap="flat" cmpd="sng">
              <a:solidFill>
                <a:srgbClr val="F0E7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42" name="Google Shape;434;p10"/>
            <p:cNvSpPr>
              <a:spLocks noChangeArrowheads="1"/>
            </p:cNvSpPr>
            <p:nvPr/>
          </p:nvSpPr>
          <p:spPr bwMode="auto">
            <a:xfrm>
              <a:off x="1569296" y="1721005"/>
              <a:ext cx="144000" cy="1800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43" name="Google Shape;435;p10"/>
            <p:cNvSpPr>
              <a:spLocks noChangeArrowheads="1"/>
            </p:cNvSpPr>
            <p:nvPr/>
          </p:nvSpPr>
          <p:spPr bwMode="auto">
            <a:xfrm>
              <a:off x="2179415" y="1721005"/>
              <a:ext cx="144000" cy="1800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44" name="Google Shape;436;p10"/>
            <p:cNvSpPr>
              <a:spLocks/>
            </p:cNvSpPr>
            <p:nvPr/>
          </p:nvSpPr>
          <p:spPr bwMode="auto">
            <a:xfrm>
              <a:off x="1830627" y="1954446"/>
              <a:ext cx="204995" cy="162000"/>
            </a:xfrm>
            <a:custGeom>
              <a:avLst/>
              <a:gdLst>
                <a:gd name="T0" fmla="*/ 158308 w 473121"/>
                <a:gd name="T1" fmla="*/ 224 h 373888"/>
                <a:gd name="T2" fmla="*/ 992 w 473121"/>
                <a:gd name="T3" fmla="*/ 108379 h 373888"/>
                <a:gd name="T4" fmla="*/ 227134 w 473121"/>
                <a:gd name="T5" fmla="*/ 373850 h 373888"/>
                <a:gd name="T6" fmla="*/ 472941 w 473121"/>
                <a:gd name="T7" fmla="*/ 88714 h 373888"/>
                <a:gd name="T8" fmla="*/ 158308 w 473121"/>
                <a:gd name="T9" fmla="*/ 224 h 373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121" h="373888" extrusionOk="0">
                  <a:moveTo>
                    <a:pt x="158308" y="224"/>
                  </a:moveTo>
                  <a:cubicBezTo>
                    <a:pt x="79650" y="3501"/>
                    <a:pt x="-10479" y="46108"/>
                    <a:pt x="992" y="108379"/>
                  </a:cubicBezTo>
                  <a:cubicBezTo>
                    <a:pt x="12463" y="170650"/>
                    <a:pt x="148476" y="377127"/>
                    <a:pt x="227134" y="373850"/>
                  </a:cubicBezTo>
                  <a:cubicBezTo>
                    <a:pt x="305792" y="370573"/>
                    <a:pt x="479496" y="147707"/>
                    <a:pt x="472941" y="88714"/>
                  </a:cubicBezTo>
                  <a:cubicBezTo>
                    <a:pt x="466386" y="29721"/>
                    <a:pt x="236966" y="-3053"/>
                    <a:pt x="158308" y="224"/>
                  </a:cubicBezTo>
                  <a:close/>
                </a:path>
              </a:pathLst>
            </a:custGeom>
            <a:solidFill>
              <a:srgbClr val="EF93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cxnSp>
          <p:nvCxnSpPr>
            <p:cNvPr id="45" name="Google Shape;437;p10"/>
            <p:cNvCxnSpPr>
              <a:cxnSpLocks noChangeShapeType="1"/>
            </p:cNvCxnSpPr>
            <p:nvPr/>
          </p:nvCxnSpPr>
          <p:spPr bwMode="auto">
            <a:xfrm>
              <a:off x="1929040" y="2116430"/>
              <a:ext cx="3900" cy="75600"/>
            </a:xfrm>
            <a:prstGeom prst="straightConnector1">
              <a:avLst/>
            </a:prstGeom>
            <a:noFill/>
            <a:ln w="12700">
              <a:solidFill>
                <a:srgbClr val="EF9384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6" name="Google Shape;438;p10"/>
            <p:cNvSpPr>
              <a:spLocks/>
            </p:cNvSpPr>
            <p:nvPr/>
          </p:nvSpPr>
          <p:spPr bwMode="auto">
            <a:xfrm>
              <a:off x="2433826" y="2080463"/>
              <a:ext cx="432620" cy="274009"/>
            </a:xfrm>
            <a:custGeom>
              <a:avLst/>
              <a:gdLst>
                <a:gd name="T0" fmla="*/ 355264 w 702624"/>
                <a:gd name="T1" fmla="*/ 0 h 559793"/>
                <a:gd name="T2" fmla="*/ 702624 w 702624"/>
                <a:gd name="T3" fmla="*/ 306000 h 559793"/>
                <a:gd name="T4" fmla="*/ 697321 w 702624"/>
                <a:gd name="T5" fmla="*/ 329139 h 559793"/>
                <a:gd name="T6" fmla="*/ 688739 w 702624"/>
                <a:gd name="T7" fmla="*/ 329139 h 559793"/>
                <a:gd name="T8" fmla="*/ 693616 w 702624"/>
                <a:gd name="T9" fmla="*/ 339159 h 559793"/>
                <a:gd name="T10" fmla="*/ 702624 w 702624"/>
                <a:gd name="T11" fmla="*/ 400978 h 559793"/>
                <a:gd name="T12" fmla="*/ 587992 w 702624"/>
                <a:gd name="T13" fmla="*/ 559793 h 559793"/>
                <a:gd name="T14" fmla="*/ 482369 w 702624"/>
                <a:gd name="T15" fmla="*/ 462796 h 559793"/>
                <a:gd name="T16" fmla="*/ 475906 w 702624"/>
                <a:gd name="T17" fmla="*/ 418450 h 559793"/>
                <a:gd name="T18" fmla="*/ 469139 w 702624"/>
                <a:gd name="T19" fmla="*/ 418450 h 559793"/>
                <a:gd name="T20" fmla="*/ 464354 w 702624"/>
                <a:gd name="T21" fmla="*/ 451288 h 559793"/>
                <a:gd name="T22" fmla="*/ 358730 w 702624"/>
                <a:gd name="T23" fmla="*/ 548285 h 559793"/>
                <a:gd name="T24" fmla="*/ 253107 w 702624"/>
                <a:gd name="T25" fmla="*/ 451288 h 559793"/>
                <a:gd name="T26" fmla="*/ 248321 w 702624"/>
                <a:gd name="T27" fmla="*/ 418450 h 559793"/>
                <a:gd name="T28" fmla="*/ 225077 w 702624"/>
                <a:gd name="T29" fmla="*/ 418450 h 559793"/>
                <a:gd name="T30" fmla="*/ 220257 w 702624"/>
                <a:gd name="T31" fmla="*/ 451528 h 559793"/>
                <a:gd name="T32" fmla="*/ 114632 w 702624"/>
                <a:gd name="T33" fmla="*/ 548525 h 559793"/>
                <a:gd name="T34" fmla="*/ 0 w 702624"/>
                <a:gd name="T35" fmla="*/ 389709 h 559793"/>
                <a:gd name="T36" fmla="*/ 9009 w 702624"/>
                <a:gd name="T37" fmla="*/ 327891 h 559793"/>
                <a:gd name="T38" fmla="*/ 11669 w 702624"/>
                <a:gd name="T39" fmla="*/ 322425 h 559793"/>
                <a:gd name="T40" fmla="*/ 7904 w 702624"/>
                <a:gd name="T41" fmla="*/ 306000 h 559793"/>
                <a:gd name="T42" fmla="*/ 355264 w 702624"/>
                <a:gd name="T43" fmla="*/ 0 h 559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F0E7B4"/>
            </a:solidFill>
            <a:ln w="12700" cap="flat" cmpd="sng">
              <a:solidFill>
                <a:srgbClr val="F0E7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47" name="Google Shape;439;p10"/>
            <p:cNvSpPr>
              <a:spLocks/>
            </p:cNvSpPr>
            <p:nvPr/>
          </p:nvSpPr>
          <p:spPr bwMode="auto">
            <a:xfrm>
              <a:off x="1055177" y="2051516"/>
              <a:ext cx="432620" cy="274009"/>
            </a:xfrm>
            <a:custGeom>
              <a:avLst/>
              <a:gdLst>
                <a:gd name="T0" fmla="*/ 355264 w 702624"/>
                <a:gd name="T1" fmla="*/ 0 h 559793"/>
                <a:gd name="T2" fmla="*/ 702624 w 702624"/>
                <a:gd name="T3" fmla="*/ 306000 h 559793"/>
                <a:gd name="T4" fmla="*/ 697321 w 702624"/>
                <a:gd name="T5" fmla="*/ 329139 h 559793"/>
                <a:gd name="T6" fmla="*/ 688739 w 702624"/>
                <a:gd name="T7" fmla="*/ 329139 h 559793"/>
                <a:gd name="T8" fmla="*/ 693616 w 702624"/>
                <a:gd name="T9" fmla="*/ 339159 h 559793"/>
                <a:gd name="T10" fmla="*/ 702624 w 702624"/>
                <a:gd name="T11" fmla="*/ 400978 h 559793"/>
                <a:gd name="T12" fmla="*/ 587992 w 702624"/>
                <a:gd name="T13" fmla="*/ 559793 h 559793"/>
                <a:gd name="T14" fmla="*/ 482369 w 702624"/>
                <a:gd name="T15" fmla="*/ 462796 h 559793"/>
                <a:gd name="T16" fmla="*/ 475906 w 702624"/>
                <a:gd name="T17" fmla="*/ 418450 h 559793"/>
                <a:gd name="T18" fmla="*/ 469139 w 702624"/>
                <a:gd name="T19" fmla="*/ 418450 h 559793"/>
                <a:gd name="T20" fmla="*/ 464354 w 702624"/>
                <a:gd name="T21" fmla="*/ 451288 h 559793"/>
                <a:gd name="T22" fmla="*/ 358730 w 702624"/>
                <a:gd name="T23" fmla="*/ 548285 h 559793"/>
                <a:gd name="T24" fmla="*/ 253107 w 702624"/>
                <a:gd name="T25" fmla="*/ 451288 h 559793"/>
                <a:gd name="T26" fmla="*/ 248321 w 702624"/>
                <a:gd name="T27" fmla="*/ 418450 h 559793"/>
                <a:gd name="T28" fmla="*/ 225077 w 702624"/>
                <a:gd name="T29" fmla="*/ 418450 h 559793"/>
                <a:gd name="T30" fmla="*/ 220257 w 702624"/>
                <a:gd name="T31" fmla="*/ 451528 h 559793"/>
                <a:gd name="T32" fmla="*/ 114632 w 702624"/>
                <a:gd name="T33" fmla="*/ 548525 h 559793"/>
                <a:gd name="T34" fmla="*/ 0 w 702624"/>
                <a:gd name="T35" fmla="*/ 389709 h 559793"/>
                <a:gd name="T36" fmla="*/ 9009 w 702624"/>
                <a:gd name="T37" fmla="*/ 327891 h 559793"/>
                <a:gd name="T38" fmla="*/ 11669 w 702624"/>
                <a:gd name="T39" fmla="*/ 322425 h 559793"/>
                <a:gd name="T40" fmla="*/ 7904 w 702624"/>
                <a:gd name="T41" fmla="*/ 306000 h 559793"/>
                <a:gd name="T42" fmla="*/ 355264 w 702624"/>
                <a:gd name="T43" fmla="*/ 0 h 559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F0E7B4"/>
            </a:solidFill>
            <a:ln w="12700" cap="flat" cmpd="sng">
              <a:solidFill>
                <a:srgbClr val="F0E7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cxnSp>
          <p:nvCxnSpPr>
            <p:cNvPr id="48" name="Google Shape;440;p10"/>
            <p:cNvCxnSpPr>
              <a:cxnSpLocks noChangeShapeType="1"/>
            </p:cNvCxnSpPr>
            <p:nvPr/>
          </p:nvCxnSpPr>
          <p:spPr bwMode="auto">
            <a:xfrm rot="10800000" flipH="1">
              <a:off x="2586590" y="1840818"/>
              <a:ext cx="382065" cy="13329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9" name="Google Shape;441;p10"/>
            <p:cNvCxnSpPr>
              <a:cxnSpLocks noChangeShapeType="1"/>
            </p:cNvCxnSpPr>
            <p:nvPr/>
          </p:nvCxnSpPr>
          <p:spPr bwMode="auto">
            <a:xfrm rot="10800000" flipH="1">
              <a:off x="2738990" y="2077351"/>
              <a:ext cx="222514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0" name="Google Shape;442;p10"/>
            <p:cNvCxnSpPr>
              <a:cxnSpLocks noChangeShapeType="1"/>
            </p:cNvCxnSpPr>
            <p:nvPr/>
          </p:nvCxnSpPr>
          <p:spPr bwMode="auto">
            <a:xfrm rot="10800000">
              <a:off x="866719" y="1800526"/>
              <a:ext cx="382065" cy="13329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1" name="Google Shape;443;p10"/>
            <p:cNvCxnSpPr>
              <a:cxnSpLocks noChangeShapeType="1"/>
            </p:cNvCxnSpPr>
            <p:nvPr/>
          </p:nvCxnSpPr>
          <p:spPr bwMode="auto">
            <a:xfrm rot="10800000">
              <a:off x="930630" y="2037059"/>
              <a:ext cx="222514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52" name="Google Shape;444;p10"/>
          <p:cNvSpPr txBox="1">
            <a:spLocks noChangeArrowheads="1"/>
          </p:cNvSpPr>
          <p:nvPr/>
        </p:nvSpPr>
        <p:spPr bwMode="auto">
          <a:xfrm rot="5400000">
            <a:off x="-478631" y="5560219"/>
            <a:ext cx="157956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s-ES" sz="130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lang="en-US" sz="130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2232612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2_Juana_Template_SlidesMania_7">
  <p:cSld name="0082_Juana_Template_SlidesMania_7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8;p6"/>
          <p:cNvSpPr/>
          <p:nvPr/>
        </p:nvSpPr>
        <p:spPr>
          <a:xfrm>
            <a:off x="92075" y="128588"/>
            <a:ext cx="8959850" cy="6596062"/>
          </a:xfrm>
          <a:prstGeom prst="frame">
            <a:avLst>
              <a:gd name="adj1" fmla="val 2789"/>
            </a:avLst>
          </a:prstGeom>
          <a:solidFill>
            <a:srgbClr val="262626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oogle Shape;209;p6"/>
          <p:cNvGrpSpPr>
            <a:grpSpLocks/>
          </p:cNvGrpSpPr>
          <p:nvPr/>
        </p:nvGrpSpPr>
        <p:grpSpPr bwMode="auto">
          <a:xfrm>
            <a:off x="292100" y="5167313"/>
            <a:ext cx="1576388" cy="1692275"/>
            <a:chOff x="2099255" y="-62804"/>
            <a:chExt cx="2101936" cy="1691844"/>
          </a:xfrm>
        </p:grpSpPr>
        <p:sp>
          <p:nvSpPr>
            <p:cNvPr id="4" name="Google Shape;210;p6"/>
            <p:cNvSpPr>
              <a:spLocks/>
            </p:cNvSpPr>
            <p:nvPr/>
          </p:nvSpPr>
          <p:spPr bwMode="auto">
            <a:xfrm rot="20932812" flipH="1">
              <a:off x="2247375" y="101807"/>
              <a:ext cx="1839686" cy="1362622"/>
            </a:xfrm>
            <a:custGeom>
              <a:avLst/>
              <a:gdLst>
                <a:gd name="T0" fmla="*/ 57277 w 1839686"/>
                <a:gd name="T1" fmla="*/ 280294 h 1362622"/>
                <a:gd name="T2" fmla="*/ 32280 w 1839686"/>
                <a:gd name="T3" fmla="*/ 288301 h 1362622"/>
                <a:gd name="T4" fmla="*/ 2505 w 1839686"/>
                <a:gd name="T5" fmla="*/ 534489 h 1362622"/>
                <a:gd name="T6" fmla="*/ 106542 w 1839686"/>
                <a:gd name="T7" fmla="*/ 900747 h 1362622"/>
                <a:gd name="T8" fmla="*/ 113745 w 1839686"/>
                <a:gd name="T9" fmla="*/ 907313 h 1362622"/>
                <a:gd name="T10" fmla="*/ 114302 w 1839686"/>
                <a:gd name="T11" fmla="*/ 917645 h 1362622"/>
                <a:gd name="T12" fmla="*/ 113464 w 1839686"/>
                <a:gd name="T13" fmla="*/ 920325 h 1362622"/>
                <a:gd name="T14" fmla="*/ 112273 w 1839686"/>
                <a:gd name="T15" fmla="*/ 1152120 h 1362622"/>
                <a:gd name="T16" fmla="*/ 134721 w 1839686"/>
                <a:gd name="T17" fmla="*/ 1266329 h 1362622"/>
                <a:gd name="T18" fmla="*/ 163934 w 1839686"/>
                <a:gd name="T19" fmla="*/ 1362622 h 1362622"/>
                <a:gd name="T20" fmla="*/ 1839686 w 1839686"/>
                <a:gd name="T21" fmla="*/ 1033252 h 1362622"/>
                <a:gd name="T22" fmla="*/ 1830280 w 1839686"/>
                <a:gd name="T23" fmla="*/ 933065 h 1362622"/>
                <a:gd name="T24" fmla="*/ 1807832 w 1839686"/>
                <a:gd name="T25" fmla="*/ 818856 h 1362622"/>
                <a:gd name="T26" fmla="*/ 1748604 w 1839686"/>
                <a:gd name="T27" fmla="*/ 653593 h 1362622"/>
                <a:gd name="T28" fmla="*/ 1712317 w 1839686"/>
                <a:gd name="T29" fmla="*/ 605078 h 1362622"/>
                <a:gd name="T30" fmla="*/ 1716195 w 1839686"/>
                <a:gd name="T31" fmla="*/ 596915 h 1362622"/>
                <a:gd name="T32" fmla="*/ 1673871 w 1839686"/>
                <a:gd name="T33" fmla="*/ 218527 h 1362622"/>
                <a:gd name="T34" fmla="*/ 1553133 w 1839686"/>
                <a:gd name="T35" fmla="*/ 1922 h 1362622"/>
                <a:gd name="T36" fmla="*/ 1405313 w 1839686"/>
                <a:gd name="T37" fmla="*/ 78415 h 1362622"/>
                <a:gd name="T38" fmla="*/ 1131317 w 1839686"/>
                <a:gd name="T39" fmla="*/ 249406 h 1362622"/>
                <a:gd name="T40" fmla="*/ 1040448 w 1839686"/>
                <a:gd name="T41" fmla="*/ 242097 h 1362622"/>
                <a:gd name="T42" fmla="*/ 799626 w 1839686"/>
                <a:gd name="T43" fmla="*/ 262982 h 1362622"/>
                <a:gd name="T44" fmla="*/ 533718 w 1839686"/>
                <a:gd name="T45" fmla="*/ 350945 h 1362622"/>
                <a:gd name="T46" fmla="*/ 520511 w 1839686"/>
                <a:gd name="T47" fmla="*/ 358432 h 1362622"/>
                <a:gd name="T48" fmla="*/ 198055 w 1839686"/>
                <a:gd name="T49" fmla="*/ 303156 h 1362622"/>
                <a:gd name="T50" fmla="*/ 57277 w 1839686"/>
                <a:gd name="T51" fmla="*/ 280294 h 136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5" name="Google Shape;211;p6"/>
            <p:cNvSpPr>
              <a:spLocks noChangeArrowheads="1"/>
            </p:cNvSpPr>
            <p:nvPr/>
          </p:nvSpPr>
          <p:spPr bwMode="auto">
            <a:xfrm>
              <a:off x="3411951" y="842026"/>
              <a:ext cx="144000" cy="1800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6" name="Google Shape;212;p6"/>
            <p:cNvSpPr>
              <a:spLocks/>
            </p:cNvSpPr>
            <p:nvPr/>
          </p:nvSpPr>
          <p:spPr bwMode="auto">
            <a:xfrm>
              <a:off x="3063163" y="1075467"/>
              <a:ext cx="204995" cy="162000"/>
            </a:xfrm>
            <a:custGeom>
              <a:avLst/>
              <a:gdLst>
                <a:gd name="T0" fmla="*/ 158308 w 473121"/>
                <a:gd name="T1" fmla="*/ 224 h 373888"/>
                <a:gd name="T2" fmla="*/ 992 w 473121"/>
                <a:gd name="T3" fmla="*/ 108379 h 373888"/>
                <a:gd name="T4" fmla="*/ 227134 w 473121"/>
                <a:gd name="T5" fmla="*/ 373850 h 373888"/>
                <a:gd name="T6" fmla="*/ 472941 w 473121"/>
                <a:gd name="T7" fmla="*/ 88714 h 373888"/>
                <a:gd name="T8" fmla="*/ 158308 w 473121"/>
                <a:gd name="T9" fmla="*/ 224 h 373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121" h="373888" extrusionOk="0">
                  <a:moveTo>
                    <a:pt x="158308" y="224"/>
                  </a:moveTo>
                  <a:cubicBezTo>
                    <a:pt x="79650" y="3501"/>
                    <a:pt x="-10479" y="46108"/>
                    <a:pt x="992" y="108379"/>
                  </a:cubicBezTo>
                  <a:cubicBezTo>
                    <a:pt x="12463" y="170650"/>
                    <a:pt x="148476" y="377127"/>
                    <a:pt x="227134" y="373850"/>
                  </a:cubicBezTo>
                  <a:cubicBezTo>
                    <a:pt x="305792" y="370573"/>
                    <a:pt x="479496" y="147707"/>
                    <a:pt x="472941" y="88714"/>
                  </a:cubicBezTo>
                  <a:cubicBezTo>
                    <a:pt x="466386" y="29721"/>
                    <a:pt x="236966" y="-3053"/>
                    <a:pt x="158308" y="224"/>
                  </a:cubicBezTo>
                  <a:close/>
                </a:path>
              </a:pathLst>
            </a:custGeom>
            <a:solidFill>
              <a:srgbClr val="EF93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cxnSp>
          <p:nvCxnSpPr>
            <p:cNvPr id="7" name="Google Shape;213;p6"/>
            <p:cNvCxnSpPr>
              <a:cxnSpLocks noChangeShapeType="1"/>
            </p:cNvCxnSpPr>
            <p:nvPr/>
          </p:nvCxnSpPr>
          <p:spPr bwMode="auto">
            <a:xfrm>
              <a:off x="3161576" y="1237451"/>
              <a:ext cx="4200" cy="75600"/>
            </a:xfrm>
            <a:prstGeom prst="straightConnector1">
              <a:avLst/>
            </a:prstGeom>
            <a:noFill/>
            <a:ln w="12700">
              <a:solidFill>
                <a:srgbClr val="EF9384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" name="Google Shape;214;p6"/>
            <p:cNvSpPr>
              <a:spLocks/>
            </p:cNvSpPr>
            <p:nvPr/>
          </p:nvSpPr>
          <p:spPr bwMode="auto">
            <a:xfrm>
              <a:off x="3656530" y="1191652"/>
              <a:ext cx="432620" cy="274009"/>
            </a:xfrm>
            <a:custGeom>
              <a:avLst/>
              <a:gdLst>
                <a:gd name="T0" fmla="*/ 355264 w 702624"/>
                <a:gd name="T1" fmla="*/ 0 h 559793"/>
                <a:gd name="T2" fmla="*/ 702624 w 702624"/>
                <a:gd name="T3" fmla="*/ 306000 h 559793"/>
                <a:gd name="T4" fmla="*/ 697321 w 702624"/>
                <a:gd name="T5" fmla="*/ 329139 h 559793"/>
                <a:gd name="T6" fmla="*/ 688739 w 702624"/>
                <a:gd name="T7" fmla="*/ 329139 h 559793"/>
                <a:gd name="T8" fmla="*/ 693616 w 702624"/>
                <a:gd name="T9" fmla="*/ 339159 h 559793"/>
                <a:gd name="T10" fmla="*/ 702624 w 702624"/>
                <a:gd name="T11" fmla="*/ 400978 h 559793"/>
                <a:gd name="T12" fmla="*/ 587992 w 702624"/>
                <a:gd name="T13" fmla="*/ 559793 h 559793"/>
                <a:gd name="T14" fmla="*/ 482369 w 702624"/>
                <a:gd name="T15" fmla="*/ 462796 h 559793"/>
                <a:gd name="T16" fmla="*/ 475906 w 702624"/>
                <a:gd name="T17" fmla="*/ 418450 h 559793"/>
                <a:gd name="T18" fmla="*/ 469139 w 702624"/>
                <a:gd name="T19" fmla="*/ 418450 h 559793"/>
                <a:gd name="T20" fmla="*/ 464354 w 702624"/>
                <a:gd name="T21" fmla="*/ 451288 h 559793"/>
                <a:gd name="T22" fmla="*/ 358730 w 702624"/>
                <a:gd name="T23" fmla="*/ 548285 h 559793"/>
                <a:gd name="T24" fmla="*/ 253107 w 702624"/>
                <a:gd name="T25" fmla="*/ 451288 h 559793"/>
                <a:gd name="T26" fmla="*/ 248321 w 702624"/>
                <a:gd name="T27" fmla="*/ 418450 h 559793"/>
                <a:gd name="T28" fmla="*/ 225077 w 702624"/>
                <a:gd name="T29" fmla="*/ 418450 h 559793"/>
                <a:gd name="T30" fmla="*/ 220257 w 702624"/>
                <a:gd name="T31" fmla="*/ 451528 h 559793"/>
                <a:gd name="T32" fmla="*/ 114632 w 702624"/>
                <a:gd name="T33" fmla="*/ 548525 h 559793"/>
                <a:gd name="T34" fmla="*/ 0 w 702624"/>
                <a:gd name="T35" fmla="*/ 389709 h 559793"/>
                <a:gd name="T36" fmla="*/ 9009 w 702624"/>
                <a:gd name="T37" fmla="*/ 327891 h 559793"/>
                <a:gd name="T38" fmla="*/ 11669 w 702624"/>
                <a:gd name="T39" fmla="*/ 322425 h 559793"/>
                <a:gd name="T40" fmla="*/ 7904 w 702624"/>
                <a:gd name="T41" fmla="*/ 306000 h 559793"/>
                <a:gd name="T42" fmla="*/ 355264 w 702624"/>
                <a:gd name="T43" fmla="*/ 0 h 559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9" name="Google Shape;215;p6"/>
            <p:cNvSpPr>
              <a:spLocks/>
            </p:cNvSpPr>
            <p:nvPr/>
          </p:nvSpPr>
          <p:spPr bwMode="auto">
            <a:xfrm>
              <a:off x="2287713" y="1172537"/>
              <a:ext cx="432620" cy="274009"/>
            </a:xfrm>
            <a:custGeom>
              <a:avLst/>
              <a:gdLst>
                <a:gd name="T0" fmla="*/ 355264 w 702624"/>
                <a:gd name="T1" fmla="*/ 0 h 559793"/>
                <a:gd name="T2" fmla="*/ 702624 w 702624"/>
                <a:gd name="T3" fmla="*/ 306000 h 559793"/>
                <a:gd name="T4" fmla="*/ 697321 w 702624"/>
                <a:gd name="T5" fmla="*/ 329139 h 559793"/>
                <a:gd name="T6" fmla="*/ 688739 w 702624"/>
                <a:gd name="T7" fmla="*/ 329139 h 559793"/>
                <a:gd name="T8" fmla="*/ 693616 w 702624"/>
                <a:gd name="T9" fmla="*/ 339159 h 559793"/>
                <a:gd name="T10" fmla="*/ 702624 w 702624"/>
                <a:gd name="T11" fmla="*/ 400978 h 559793"/>
                <a:gd name="T12" fmla="*/ 587992 w 702624"/>
                <a:gd name="T13" fmla="*/ 559793 h 559793"/>
                <a:gd name="T14" fmla="*/ 482369 w 702624"/>
                <a:gd name="T15" fmla="*/ 462796 h 559793"/>
                <a:gd name="T16" fmla="*/ 475906 w 702624"/>
                <a:gd name="T17" fmla="*/ 418450 h 559793"/>
                <a:gd name="T18" fmla="*/ 469139 w 702624"/>
                <a:gd name="T19" fmla="*/ 418450 h 559793"/>
                <a:gd name="T20" fmla="*/ 464354 w 702624"/>
                <a:gd name="T21" fmla="*/ 451288 h 559793"/>
                <a:gd name="T22" fmla="*/ 358730 w 702624"/>
                <a:gd name="T23" fmla="*/ 548285 h 559793"/>
                <a:gd name="T24" fmla="*/ 253107 w 702624"/>
                <a:gd name="T25" fmla="*/ 451288 h 559793"/>
                <a:gd name="T26" fmla="*/ 248321 w 702624"/>
                <a:gd name="T27" fmla="*/ 418450 h 559793"/>
                <a:gd name="T28" fmla="*/ 225077 w 702624"/>
                <a:gd name="T29" fmla="*/ 418450 h 559793"/>
                <a:gd name="T30" fmla="*/ 220257 w 702624"/>
                <a:gd name="T31" fmla="*/ 451528 h 559793"/>
                <a:gd name="T32" fmla="*/ 114632 w 702624"/>
                <a:gd name="T33" fmla="*/ 548525 h 559793"/>
                <a:gd name="T34" fmla="*/ 0 w 702624"/>
                <a:gd name="T35" fmla="*/ 389709 h 559793"/>
                <a:gd name="T36" fmla="*/ 9009 w 702624"/>
                <a:gd name="T37" fmla="*/ 327891 h 559793"/>
                <a:gd name="T38" fmla="*/ 11669 w 702624"/>
                <a:gd name="T39" fmla="*/ 322425 h 559793"/>
                <a:gd name="T40" fmla="*/ 7904 w 702624"/>
                <a:gd name="T41" fmla="*/ 306000 h 559793"/>
                <a:gd name="T42" fmla="*/ 355264 w 702624"/>
                <a:gd name="T43" fmla="*/ 0 h 559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cxnSp>
          <p:nvCxnSpPr>
            <p:cNvPr id="10" name="Google Shape;216;p6"/>
            <p:cNvCxnSpPr>
              <a:cxnSpLocks noChangeShapeType="1"/>
            </p:cNvCxnSpPr>
            <p:nvPr/>
          </p:nvCxnSpPr>
          <p:spPr bwMode="auto">
            <a:xfrm rot="10800000" flipH="1">
              <a:off x="3819126" y="961839"/>
              <a:ext cx="382065" cy="13329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" name="Google Shape;217;p6"/>
            <p:cNvCxnSpPr>
              <a:cxnSpLocks noChangeShapeType="1"/>
            </p:cNvCxnSpPr>
            <p:nvPr/>
          </p:nvCxnSpPr>
          <p:spPr bwMode="auto">
            <a:xfrm rot="10800000" flipH="1">
              <a:off x="3971526" y="1198372"/>
              <a:ext cx="222514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" name="Google Shape;218;p6"/>
            <p:cNvSpPr>
              <a:spLocks/>
            </p:cNvSpPr>
            <p:nvPr/>
          </p:nvSpPr>
          <p:spPr bwMode="auto">
            <a:xfrm rot="20932812" flipH="1">
              <a:off x="3464025" y="241415"/>
              <a:ext cx="591708" cy="633600"/>
            </a:xfrm>
            <a:custGeom>
              <a:avLst/>
              <a:gdLst>
                <a:gd name="T0" fmla="*/ 198055 w 591708"/>
                <a:gd name="T1" fmla="*/ 22878 h 633600"/>
                <a:gd name="T2" fmla="*/ 533313 w 591708"/>
                <a:gd name="T3" fmla="*/ 80349 h 633600"/>
                <a:gd name="T4" fmla="*/ 591708 w 591708"/>
                <a:gd name="T5" fmla="*/ 68584 h 633600"/>
                <a:gd name="T6" fmla="*/ 261838 w 591708"/>
                <a:gd name="T7" fmla="*/ 434723 h 633600"/>
                <a:gd name="T8" fmla="*/ 254319 w 591708"/>
                <a:gd name="T9" fmla="*/ 469012 h 633600"/>
                <a:gd name="T10" fmla="*/ 236590 w 591708"/>
                <a:gd name="T11" fmla="*/ 501793 h 633600"/>
                <a:gd name="T12" fmla="*/ 106542 w 591708"/>
                <a:gd name="T13" fmla="*/ 620469 h 633600"/>
                <a:gd name="T14" fmla="*/ 2505 w 591708"/>
                <a:gd name="T15" fmla="*/ 254211 h 633600"/>
                <a:gd name="T16" fmla="*/ 32280 w 591708"/>
                <a:gd name="T17" fmla="*/ 8023 h 633600"/>
                <a:gd name="T18" fmla="*/ 198055 w 591708"/>
                <a:gd name="T19" fmla="*/ 22878 h 633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1708" h="633600" extrusionOk="0">
                  <a:moveTo>
                    <a:pt x="198055" y="22878"/>
                  </a:moveTo>
                  <a:lnTo>
                    <a:pt x="533313" y="80349"/>
                  </a:lnTo>
                  <a:lnTo>
                    <a:pt x="591708" y="68584"/>
                  </a:lnTo>
                  <a:cubicBezTo>
                    <a:pt x="430092" y="162315"/>
                    <a:pt x="312105" y="292871"/>
                    <a:pt x="261838" y="434723"/>
                  </a:cubicBezTo>
                  <a:lnTo>
                    <a:pt x="254319" y="469012"/>
                  </a:lnTo>
                  <a:lnTo>
                    <a:pt x="236590" y="501793"/>
                  </a:lnTo>
                  <a:cubicBezTo>
                    <a:pt x="216143" y="540333"/>
                    <a:pt x="137358" y="675895"/>
                    <a:pt x="106542" y="620469"/>
                  </a:cubicBezTo>
                  <a:cubicBezTo>
                    <a:pt x="61228" y="428306"/>
                    <a:pt x="2505" y="455280"/>
                    <a:pt x="2505" y="254211"/>
                  </a:cubicBezTo>
                  <a:cubicBezTo>
                    <a:pt x="-5986" y="163924"/>
                    <a:pt x="7887" y="32416"/>
                    <a:pt x="32280" y="8023"/>
                  </a:cubicBezTo>
                  <a:cubicBezTo>
                    <a:pt x="56673" y="-16370"/>
                    <a:pt x="118435" y="22611"/>
                    <a:pt x="198055" y="22878"/>
                  </a:cubicBez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13" name="Google Shape;219;p6"/>
            <p:cNvSpPr>
              <a:spLocks/>
            </p:cNvSpPr>
            <p:nvPr/>
          </p:nvSpPr>
          <p:spPr bwMode="auto">
            <a:xfrm>
              <a:off x="2326120" y="360844"/>
              <a:ext cx="794856" cy="811685"/>
            </a:xfrm>
            <a:custGeom>
              <a:avLst/>
              <a:gdLst>
                <a:gd name="T0" fmla="*/ 784932 w 886878"/>
                <a:gd name="T1" fmla="*/ 0 h 804465"/>
                <a:gd name="T2" fmla="*/ 791088 w 886878"/>
                <a:gd name="T3" fmla="*/ 9187 h 804465"/>
                <a:gd name="T4" fmla="*/ 808627 w 886878"/>
                <a:gd name="T5" fmla="*/ 605672 h 804465"/>
                <a:gd name="T6" fmla="*/ 99259 w 886878"/>
                <a:gd name="T7" fmla="*/ 758529 h 804465"/>
                <a:gd name="T8" fmla="*/ 0 w 886878"/>
                <a:gd name="T9" fmla="*/ 717461 h 804465"/>
                <a:gd name="T10" fmla="*/ 5421 w 886878"/>
                <a:gd name="T11" fmla="*/ 645807 h 804465"/>
                <a:gd name="T12" fmla="*/ 98387 w 886878"/>
                <a:gd name="T13" fmla="*/ 408334 h 804465"/>
                <a:gd name="T14" fmla="*/ 122105 w 886878"/>
                <a:gd name="T15" fmla="*/ 379588 h 804465"/>
                <a:gd name="T16" fmla="*/ 136096 w 886878"/>
                <a:gd name="T17" fmla="*/ 347393 h 804465"/>
                <a:gd name="T18" fmla="*/ 757689 w 886878"/>
                <a:gd name="T19" fmla="*/ 1473 h 804465"/>
                <a:gd name="T20" fmla="*/ 784932 w 886878"/>
                <a:gd name="T21" fmla="*/ 0 h 804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6878" h="804465" extrusionOk="0">
                  <a:moveTo>
                    <a:pt x="784932" y="0"/>
                  </a:moveTo>
                  <a:lnTo>
                    <a:pt x="791088" y="9187"/>
                  </a:lnTo>
                  <a:cubicBezTo>
                    <a:pt x="907762" y="217429"/>
                    <a:pt x="922858" y="442404"/>
                    <a:pt x="808627" y="605672"/>
                  </a:cubicBezTo>
                  <a:cubicBezTo>
                    <a:pt x="671549" y="801593"/>
                    <a:pt x="387170" y="853013"/>
                    <a:pt x="99259" y="758529"/>
                  </a:cubicBezTo>
                  <a:lnTo>
                    <a:pt x="0" y="717461"/>
                  </a:lnTo>
                  <a:lnTo>
                    <a:pt x="5421" y="645807"/>
                  </a:lnTo>
                  <a:cubicBezTo>
                    <a:pt x="18708" y="558850"/>
                    <a:pt x="51182" y="478207"/>
                    <a:pt x="98387" y="408334"/>
                  </a:cubicBezTo>
                  <a:lnTo>
                    <a:pt x="122105" y="379588"/>
                  </a:lnTo>
                  <a:lnTo>
                    <a:pt x="136096" y="347393"/>
                  </a:lnTo>
                  <a:cubicBezTo>
                    <a:pt x="243449" y="166100"/>
                    <a:pt x="476772" y="32132"/>
                    <a:pt x="757689" y="1473"/>
                  </a:cubicBezTo>
                  <a:lnTo>
                    <a:pt x="784932" y="0"/>
                  </a:lnTo>
                  <a:close/>
                </a:path>
              </a:pathLst>
            </a:custGeom>
            <a:solidFill>
              <a:srgbClr val="F3AE48"/>
            </a:solidFill>
            <a:ln w="12700" cap="flat" cmpd="sng">
              <a:solidFill>
                <a:srgbClr val="F3AE4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14" name="Google Shape;220;p6"/>
            <p:cNvSpPr>
              <a:spLocks/>
            </p:cNvSpPr>
            <p:nvPr/>
          </p:nvSpPr>
          <p:spPr bwMode="auto">
            <a:xfrm rot="20932812" flipH="1">
              <a:off x="3636686" y="313330"/>
              <a:ext cx="345971" cy="396000"/>
            </a:xfrm>
            <a:custGeom>
              <a:avLst/>
              <a:gdLst>
                <a:gd name="T0" fmla="*/ 57277 w 398667"/>
                <a:gd name="T1" fmla="*/ 16 h 456316"/>
                <a:gd name="T2" fmla="*/ 198055 w 398667"/>
                <a:gd name="T3" fmla="*/ 22878 h 456316"/>
                <a:gd name="T4" fmla="*/ 398667 w 398667"/>
                <a:gd name="T5" fmla="*/ 57268 h 456316"/>
                <a:gd name="T6" fmla="*/ 335090 w 398667"/>
                <a:gd name="T7" fmla="*/ 91593 h 456316"/>
                <a:gd name="T8" fmla="*/ 90190 w 398667"/>
                <a:gd name="T9" fmla="*/ 456316 h 456316"/>
                <a:gd name="T10" fmla="*/ 2505 w 398667"/>
                <a:gd name="T11" fmla="*/ 254211 h 456316"/>
                <a:gd name="T12" fmla="*/ 32280 w 398667"/>
                <a:gd name="T13" fmla="*/ 8023 h 456316"/>
                <a:gd name="T14" fmla="*/ 57277 w 398667"/>
                <a:gd name="T15" fmla="*/ 16 h 456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E8E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15" name="Google Shape;221;p6"/>
            <p:cNvSpPr>
              <a:spLocks/>
            </p:cNvSpPr>
            <p:nvPr/>
          </p:nvSpPr>
          <p:spPr bwMode="auto">
            <a:xfrm rot="667188">
              <a:off x="2319255" y="269568"/>
              <a:ext cx="591708" cy="633600"/>
            </a:xfrm>
            <a:custGeom>
              <a:avLst/>
              <a:gdLst>
                <a:gd name="T0" fmla="*/ 198055 w 591708"/>
                <a:gd name="T1" fmla="*/ 22878 h 633600"/>
                <a:gd name="T2" fmla="*/ 533313 w 591708"/>
                <a:gd name="T3" fmla="*/ 80349 h 633600"/>
                <a:gd name="T4" fmla="*/ 591708 w 591708"/>
                <a:gd name="T5" fmla="*/ 68584 h 633600"/>
                <a:gd name="T6" fmla="*/ 261838 w 591708"/>
                <a:gd name="T7" fmla="*/ 434723 h 633600"/>
                <a:gd name="T8" fmla="*/ 254319 w 591708"/>
                <a:gd name="T9" fmla="*/ 469012 h 633600"/>
                <a:gd name="T10" fmla="*/ 236590 w 591708"/>
                <a:gd name="T11" fmla="*/ 501793 h 633600"/>
                <a:gd name="T12" fmla="*/ 106542 w 591708"/>
                <a:gd name="T13" fmla="*/ 620469 h 633600"/>
                <a:gd name="T14" fmla="*/ 2505 w 591708"/>
                <a:gd name="T15" fmla="*/ 254211 h 633600"/>
                <a:gd name="T16" fmla="*/ 32280 w 591708"/>
                <a:gd name="T17" fmla="*/ 8023 h 633600"/>
                <a:gd name="T18" fmla="*/ 198055 w 591708"/>
                <a:gd name="T19" fmla="*/ 22878 h 633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1708" h="633600" extrusionOk="0">
                  <a:moveTo>
                    <a:pt x="198055" y="22878"/>
                  </a:moveTo>
                  <a:lnTo>
                    <a:pt x="533313" y="80349"/>
                  </a:lnTo>
                  <a:lnTo>
                    <a:pt x="591708" y="68584"/>
                  </a:lnTo>
                  <a:cubicBezTo>
                    <a:pt x="430092" y="162315"/>
                    <a:pt x="312105" y="292871"/>
                    <a:pt x="261838" y="434723"/>
                  </a:cubicBezTo>
                  <a:lnTo>
                    <a:pt x="254319" y="469012"/>
                  </a:lnTo>
                  <a:lnTo>
                    <a:pt x="236590" y="501793"/>
                  </a:lnTo>
                  <a:cubicBezTo>
                    <a:pt x="216143" y="540333"/>
                    <a:pt x="137358" y="675895"/>
                    <a:pt x="106542" y="620469"/>
                  </a:cubicBezTo>
                  <a:cubicBezTo>
                    <a:pt x="61228" y="428306"/>
                    <a:pt x="2505" y="455280"/>
                    <a:pt x="2505" y="254211"/>
                  </a:cubicBezTo>
                  <a:cubicBezTo>
                    <a:pt x="-5986" y="163924"/>
                    <a:pt x="7887" y="32416"/>
                    <a:pt x="32280" y="8023"/>
                  </a:cubicBezTo>
                  <a:cubicBezTo>
                    <a:pt x="56673" y="-16370"/>
                    <a:pt x="118435" y="22611"/>
                    <a:pt x="198055" y="22878"/>
                  </a:cubicBezTo>
                  <a:close/>
                </a:path>
              </a:pathLst>
            </a:custGeom>
            <a:solidFill>
              <a:srgbClr val="F3AE48"/>
            </a:solidFill>
            <a:ln w="12700" cap="flat" cmpd="sng">
              <a:solidFill>
                <a:srgbClr val="F3AE4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16" name="Google Shape;222;p6"/>
            <p:cNvSpPr>
              <a:spLocks/>
            </p:cNvSpPr>
            <p:nvPr/>
          </p:nvSpPr>
          <p:spPr bwMode="auto">
            <a:xfrm rot="667188">
              <a:off x="2400955" y="358021"/>
              <a:ext cx="345971" cy="396000"/>
            </a:xfrm>
            <a:custGeom>
              <a:avLst/>
              <a:gdLst>
                <a:gd name="T0" fmla="*/ 57277 w 398667"/>
                <a:gd name="T1" fmla="*/ 16 h 456316"/>
                <a:gd name="T2" fmla="*/ 198055 w 398667"/>
                <a:gd name="T3" fmla="*/ 22878 h 456316"/>
                <a:gd name="T4" fmla="*/ 398667 w 398667"/>
                <a:gd name="T5" fmla="*/ 57268 h 456316"/>
                <a:gd name="T6" fmla="*/ 335090 w 398667"/>
                <a:gd name="T7" fmla="*/ 91593 h 456316"/>
                <a:gd name="T8" fmla="*/ 90190 w 398667"/>
                <a:gd name="T9" fmla="*/ 456316 h 456316"/>
                <a:gd name="T10" fmla="*/ 2505 w 398667"/>
                <a:gd name="T11" fmla="*/ 254211 h 456316"/>
                <a:gd name="T12" fmla="*/ 32280 w 398667"/>
                <a:gd name="T13" fmla="*/ 8023 h 456316"/>
                <a:gd name="T14" fmla="*/ 57277 w 398667"/>
                <a:gd name="T15" fmla="*/ 16 h 456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cxnSp>
          <p:nvCxnSpPr>
            <p:cNvPr id="17" name="Google Shape;223;p6"/>
            <p:cNvCxnSpPr>
              <a:cxnSpLocks noChangeShapeType="1"/>
            </p:cNvCxnSpPr>
            <p:nvPr/>
          </p:nvCxnSpPr>
          <p:spPr bwMode="auto">
            <a:xfrm rot="10800000">
              <a:off x="2099255" y="921547"/>
              <a:ext cx="382065" cy="13329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8" name="Google Shape;224;p6"/>
            <p:cNvCxnSpPr>
              <a:cxnSpLocks noChangeShapeType="1"/>
            </p:cNvCxnSpPr>
            <p:nvPr/>
          </p:nvCxnSpPr>
          <p:spPr bwMode="auto">
            <a:xfrm rot="10800000">
              <a:off x="2163166" y="1158080"/>
              <a:ext cx="222514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9" name="Google Shape;225;p6"/>
            <p:cNvSpPr>
              <a:spLocks noChangeArrowheads="1"/>
            </p:cNvSpPr>
            <p:nvPr/>
          </p:nvSpPr>
          <p:spPr bwMode="auto">
            <a:xfrm>
              <a:off x="2801832" y="842026"/>
              <a:ext cx="144000" cy="1800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20" name="Google Shape;226;p6"/>
            <p:cNvSpPr>
              <a:spLocks/>
            </p:cNvSpPr>
            <p:nvPr/>
          </p:nvSpPr>
          <p:spPr bwMode="auto">
            <a:xfrm rot="-1655801">
              <a:off x="3484538" y="279294"/>
              <a:ext cx="424597" cy="827991"/>
            </a:xfrm>
            <a:custGeom>
              <a:avLst/>
              <a:gdLst>
                <a:gd name="T0" fmla="*/ 123280 w 429921"/>
                <a:gd name="T1" fmla="*/ 0 h 793698"/>
                <a:gd name="T2" fmla="*/ 162641 w 429921"/>
                <a:gd name="T3" fmla="*/ 31329 h 793698"/>
                <a:gd name="T4" fmla="*/ 420762 w 429921"/>
                <a:gd name="T5" fmla="*/ 646831 h 793698"/>
                <a:gd name="T6" fmla="*/ 404101 w 429921"/>
                <a:gd name="T7" fmla="*/ 693715 h 793698"/>
                <a:gd name="T8" fmla="*/ 404145 w 429921"/>
                <a:gd name="T9" fmla="*/ 696523 h 793698"/>
                <a:gd name="T10" fmla="*/ 386395 w 429921"/>
                <a:gd name="T11" fmla="*/ 793698 h 793698"/>
                <a:gd name="T12" fmla="*/ 356320 w 429921"/>
                <a:gd name="T13" fmla="*/ 782038 h 793698"/>
                <a:gd name="T14" fmla="*/ 0 w 429921"/>
                <a:gd name="T15" fmla="*/ 303354 h 793698"/>
                <a:gd name="T16" fmla="*/ 63511 w 429921"/>
                <a:gd name="T17" fmla="*/ 78654 h 793698"/>
                <a:gd name="T18" fmla="*/ 123280 w 429921"/>
                <a:gd name="T19" fmla="*/ 0 h 793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9921" h="793698" extrusionOk="0">
                  <a:moveTo>
                    <a:pt x="123280" y="0"/>
                  </a:moveTo>
                  <a:lnTo>
                    <a:pt x="162641" y="31329"/>
                  </a:lnTo>
                  <a:cubicBezTo>
                    <a:pt x="361517" y="211996"/>
                    <a:pt x="462066" y="445804"/>
                    <a:pt x="420762" y="646831"/>
                  </a:cubicBezTo>
                  <a:lnTo>
                    <a:pt x="404101" y="693715"/>
                  </a:lnTo>
                  <a:lnTo>
                    <a:pt x="404145" y="696523"/>
                  </a:lnTo>
                  <a:lnTo>
                    <a:pt x="386395" y="793698"/>
                  </a:lnTo>
                  <a:lnTo>
                    <a:pt x="356320" y="782038"/>
                  </a:lnTo>
                  <a:cubicBezTo>
                    <a:pt x="141342" y="678298"/>
                    <a:pt x="0" y="502616"/>
                    <a:pt x="0" y="303354"/>
                  </a:cubicBezTo>
                  <a:cubicBezTo>
                    <a:pt x="0" y="223649"/>
                    <a:pt x="22615" y="147717"/>
                    <a:pt x="63511" y="78654"/>
                  </a:cubicBezTo>
                  <a:lnTo>
                    <a:pt x="123280" y="0"/>
                  </a:ln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</p:grpSp>
      <p:grpSp>
        <p:nvGrpSpPr>
          <p:cNvPr id="21" name="Google Shape;227;p6"/>
          <p:cNvGrpSpPr>
            <a:grpSpLocks/>
          </p:cNvGrpSpPr>
          <p:nvPr/>
        </p:nvGrpSpPr>
        <p:grpSpPr bwMode="auto">
          <a:xfrm>
            <a:off x="1928813" y="5605463"/>
            <a:ext cx="1073150" cy="1152525"/>
            <a:chOff x="7916890" y="470590"/>
            <a:chExt cx="2101936" cy="1691844"/>
          </a:xfrm>
        </p:grpSpPr>
        <p:sp>
          <p:nvSpPr>
            <p:cNvPr id="22" name="Google Shape;228;p6"/>
            <p:cNvSpPr>
              <a:spLocks/>
            </p:cNvSpPr>
            <p:nvPr/>
          </p:nvSpPr>
          <p:spPr bwMode="auto">
            <a:xfrm rot="20932812" flipH="1">
              <a:off x="8065010" y="635201"/>
              <a:ext cx="1839686" cy="1362622"/>
            </a:xfrm>
            <a:custGeom>
              <a:avLst/>
              <a:gdLst>
                <a:gd name="T0" fmla="*/ 57277 w 1839686"/>
                <a:gd name="T1" fmla="*/ 280294 h 1362622"/>
                <a:gd name="T2" fmla="*/ 32280 w 1839686"/>
                <a:gd name="T3" fmla="*/ 288301 h 1362622"/>
                <a:gd name="T4" fmla="*/ 2505 w 1839686"/>
                <a:gd name="T5" fmla="*/ 534489 h 1362622"/>
                <a:gd name="T6" fmla="*/ 106542 w 1839686"/>
                <a:gd name="T7" fmla="*/ 900747 h 1362622"/>
                <a:gd name="T8" fmla="*/ 113745 w 1839686"/>
                <a:gd name="T9" fmla="*/ 907313 h 1362622"/>
                <a:gd name="T10" fmla="*/ 114302 w 1839686"/>
                <a:gd name="T11" fmla="*/ 917645 h 1362622"/>
                <a:gd name="T12" fmla="*/ 113464 w 1839686"/>
                <a:gd name="T13" fmla="*/ 920325 h 1362622"/>
                <a:gd name="T14" fmla="*/ 112273 w 1839686"/>
                <a:gd name="T15" fmla="*/ 1152120 h 1362622"/>
                <a:gd name="T16" fmla="*/ 134721 w 1839686"/>
                <a:gd name="T17" fmla="*/ 1266329 h 1362622"/>
                <a:gd name="T18" fmla="*/ 163934 w 1839686"/>
                <a:gd name="T19" fmla="*/ 1362622 h 1362622"/>
                <a:gd name="T20" fmla="*/ 1839686 w 1839686"/>
                <a:gd name="T21" fmla="*/ 1033252 h 1362622"/>
                <a:gd name="T22" fmla="*/ 1830280 w 1839686"/>
                <a:gd name="T23" fmla="*/ 933065 h 1362622"/>
                <a:gd name="T24" fmla="*/ 1807832 w 1839686"/>
                <a:gd name="T25" fmla="*/ 818856 h 1362622"/>
                <a:gd name="T26" fmla="*/ 1748604 w 1839686"/>
                <a:gd name="T27" fmla="*/ 653593 h 1362622"/>
                <a:gd name="T28" fmla="*/ 1712317 w 1839686"/>
                <a:gd name="T29" fmla="*/ 605078 h 1362622"/>
                <a:gd name="T30" fmla="*/ 1716195 w 1839686"/>
                <a:gd name="T31" fmla="*/ 596915 h 1362622"/>
                <a:gd name="T32" fmla="*/ 1673871 w 1839686"/>
                <a:gd name="T33" fmla="*/ 218527 h 1362622"/>
                <a:gd name="T34" fmla="*/ 1553133 w 1839686"/>
                <a:gd name="T35" fmla="*/ 1922 h 1362622"/>
                <a:gd name="T36" fmla="*/ 1405313 w 1839686"/>
                <a:gd name="T37" fmla="*/ 78415 h 1362622"/>
                <a:gd name="T38" fmla="*/ 1131317 w 1839686"/>
                <a:gd name="T39" fmla="*/ 249406 h 1362622"/>
                <a:gd name="T40" fmla="*/ 1040448 w 1839686"/>
                <a:gd name="T41" fmla="*/ 242097 h 1362622"/>
                <a:gd name="T42" fmla="*/ 799626 w 1839686"/>
                <a:gd name="T43" fmla="*/ 262982 h 1362622"/>
                <a:gd name="T44" fmla="*/ 533718 w 1839686"/>
                <a:gd name="T45" fmla="*/ 350945 h 1362622"/>
                <a:gd name="T46" fmla="*/ 520511 w 1839686"/>
                <a:gd name="T47" fmla="*/ 358432 h 1362622"/>
                <a:gd name="T48" fmla="*/ 198055 w 1839686"/>
                <a:gd name="T49" fmla="*/ 303156 h 1362622"/>
                <a:gd name="T50" fmla="*/ 57277 w 1839686"/>
                <a:gd name="T51" fmla="*/ 280294 h 136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9A9B93"/>
            </a:solidFill>
            <a:ln w="12700" cap="flat" cmpd="sng">
              <a:solidFill>
                <a:srgbClr val="9A9B9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grpSp>
          <p:nvGrpSpPr>
            <p:cNvPr id="23" name="Google Shape;229;p6"/>
            <p:cNvGrpSpPr>
              <a:grpSpLocks/>
            </p:cNvGrpSpPr>
            <p:nvPr/>
          </p:nvGrpSpPr>
          <p:grpSpPr bwMode="auto">
            <a:xfrm>
              <a:off x="7916890" y="853740"/>
              <a:ext cx="2101936" cy="1155147"/>
              <a:chOff x="7916890" y="853740"/>
              <a:chExt cx="2101936" cy="1155147"/>
            </a:xfrm>
          </p:grpSpPr>
          <p:sp>
            <p:nvSpPr>
              <p:cNvPr id="24" name="Google Shape;230;p6"/>
              <p:cNvSpPr>
                <a:spLocks/>
              </p:cNvSpPr>
              <p:nvPr/>
            </p:nvSpPr>
            <p:spPr bwMode="auto">
              <a:xfrm rot="667188">
                <a:off x="8203026" y="890260"/>
                <a:ext cx="345971" cy="396000"/>
              </a:xfrm>
              <a:custGeom>
                <a:avLst/>
                <a:gdLst>
                  <a:gd name="T0" fmla="*/ 57277 w 398667"/>
                  <a:gd name="T1" fmla="*/ 16 h 456316"/>
                  <a:gd name="T2" fmla="*/ 198055 w 398667"/>
                  <a:gd name="T3" fmla="*/ 22878 h 456316"/>
                  <a:gd name="T4" fmla="*/ 398667 w 398667"/>
                  <a:gd name="T5" fmla="*/ 57268 h 456316"/>
                  <a:gd name="T6" fmla="*/ 335090 w 398667"/>
                  <a:gd name="T7" fmla="*/ 91593 h 456316"/>
                  <a:gd name="T8" fmla="*/ 90190 w 398667"/>
                  <a:gd name="T9" fmla="*/ 456316 h 456316"/>
                  <a:gd name="T10" fmla="*/ 2505 w 398667"/>
                  <a:gd name="T11" fmla="*/ 254211 h 456316"/>
                  <a:gd name="T12" fmla="*/ 32280 w 398667"/>
                  <a:gd name="T13" fmla="*/ 8023 h 456316"/>
                  <a:gd name="T14" fmla="*/ 57277 w 398667"/>
                  <a:gd name="T15" fmla="*/ 16 h 456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8667" h="456316" extrusionOk="0">
                    <a:moveTo>
                      <a:pt x="57277" y="16"/>
                    </a:moveTo>
                    <a:cubicBezTo>
                      <a:pt x="88670" y="701"/>
                      <a:pt x="138340" y="22678"/>
                      <a:pt x="198055" y="22878"/>
                    </a:cubicBezTo>
                    <a:lnTo>
                      <a:pt x="398667" y="57268"/>
                    </a:lnTo>
                    <a:lnTo>
                      <a:pt x="335090" y="91593"/>
                    </a:lnTo>
                    <a:cubicBezTo>
                      <a:pt x="209433" y="176498"/>
                      <a:pt x="121220" y="307872"/>
                      <a:pt x="90190" y="456316"/>
                    </a:cubicBezTo>
                    <a:lnTo>
                      <a:pt x="2505" y="254211"/>
                    </a:lnTo>
                    <a:cubicBezTo>
                      <a:pt x="-5986" y="163924"/>
                      <a:pt x="7887" y="32416"/>
                      <a:pt x="32280" y="8023"/>
                    </a:cubicBezTo>
                    <a:cubicBezTo>
                      <a:pt x="38378" y="1925"/>
                      <a:pt x="46812" y="-213"/>
                      <a:pt x="57277" y="16"/>
                    </a:cubicBezTo>
                    <a:close/>
                  </a:path>
                </a:pathLst>
              </a:custGeom>
              <a:solidFill>
                <a:srgbClr val="EF9384"/>
              </a:solidFill>
              <a:ln w="12700" cap="flat" cmpd="sng">
                <a:solidFill>
                  <a:srgbClr val="EF938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lIns="91425" tIns="45700" rIns="91425" bIns="45700" anchor="ctr"/>
              <a:lstStyle/>
              <a:p>
                <a:endParaRPr lang="en-US"/>
              </a:p>
            </p:txBody>
          </p:sp>
          <p:sp>
            <p:nvSpPr>
              <p:cNvPr id="25" name="Google Shape;231;p6"/>
              <p:cNvSpPr>
                <a:spLocks/>
              </p:cNvSpPr>
              <p:nvPr/>
            </p:nvSpPr>
            <p:spPr bwMode="auto">
              <a:xfrm rot="20932812" flipH="1">
                <a:off x="9463776" y="883385"/>
                <a:ext cx="345971" cy="396000"/>
              </a:xfrm>
              <a:custGeom>
                <a:avLst/>
                <a:gdLst>
                  <a:gd name="T0" fmla="*/ 57277 w 398667"/>
                  <a:gd name="T1" fmla="*/ 16 h 456316"/>
                  <a:gd name="T2" fmla="*/ 198055 w 398667"/>
                  <a:gd name="T3" fmla="*/ 22878 h 456316"/>
                  <a:gd name="T4" fmla="*/ 398667 w 398667"/>
                  <a:gd name="T5" fmla="*/ 57268 h 456316"/>
                  <a:gd name="T6" fmla="*/ 335090 w 398667"/>
                  <a:gd name="T7" fmla="*/ 91593 h 456316"/>
                  <a:gd name="T8" fmla="*/ 90190 w 398667"/>
                  <a:gd name="T9" fmla="*/ 456316 h 456316"/>
                  <a:gd name="T10" fmla="*/ 2505 w 398667"/>
                  <a:gd name="T11" fmla="*/ 254211 h 456316"/>
                  <a:gd name="T12" fmla="*/ 32280 w 398667"/>
                  <a:gd name="T13" fmla="*/ 8023 h 456316"/>
                  <a:gd name="T14" fmla="*/ 57277 w 398667"/>
                  <a:gd name="T15" fmla="*/ 16 h 456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8667" h="456316" extrusionOk="0">
                    <a:moveTo>
                      <a:pt x="57277" y="16"/>
                    </a:moveTo>
                    <a:cubicBezTo>
                      <a:pt x="88670" y="701"/>
                      <a:pt x="138340" y="22678"/>
                      <a:pt x="198055" y="22878"/>
                    </a:cubicBezTo>
                    <a:lnTo>
                      <a:pt x="398667" y="57268"/>
                    </a:lnTo>
                    <a:lnTo>
                      <a:pt x="335090" y="91593"/>
                    </a:lnTo>
                    <a:cubicBezTo>
                      <a:pt x="209433" y="176498"/>
                      <a:pt x="121220" y="307872"/>
                      <a:pt x="90190" y="456316"/>
                    </a:cubicBezTo>
                    <a:lnTo>
                      <a:pt x="2505" y="254211"/>
                    </a:lnTo>
                    <a:cubicBezTo>
                      <a:pt x="-5986" y="163924"/>
                      <a:pt x="7887" y="32416"/>
                      <a:pt x="32280" y="8023"/>
                    </a:cubicBezTo>
                    <a:cubicBezTo>
                      <a:pt x="38378" y="1925"/>
                      <a:pt x="46812" y="-213"/>
                      <a:pt x="57277" y="16"/>
                    </a:cubicBezTo>
                    <a:close/>
                  </a:path>
                </a:pathLst>
              </a:custGeom>
              <a:solidFill>
                <a:srgbClr val="EF9384"/>
              </a:solidFill>
              <a:ln w="12700" cap="flat" cmpd="sng">
                <a:solidFill>
                  <a:srgbClr val="EF938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lIns="91425" tIns="45700" rIns="91425" bIns="45700" anchor="ctr"/>
              <a:lstStyle/>
              <a:p>
                <a:endParaRPr lang="en-US"/>
              </a:p>
            </p:txBody>
          </p:sp>
          <p:sp>
            <p:nvSpPr>
              <p:cNvPr id="26" name="Google Shape;232;p6"/>
              <p:cNvSpPr>
                <a:spLocks/>
              </p:cNvSpPr>
              <p:nvPr/>
            </p:nvSpPr>
            <p:spPr bwMode="auto">
              <a:xfrm>
                <a:off x="8516150" y="1410524"/>
                <a:ext cx="937406" cy="436002"/>
              </a:xfrm>
              <a:custGeom>
                <a:avLst/>
                <a:gdLst>
                  <a:gd name="T0" fmla="*/ 469085 w 937406"/>
                  <a:gd name="T1" fmla="*/ 0 h 436002"/>
                  <a:gd name="T2" fmla="*/ 473468 w 937406"/>
                  <a:gd name="T3" fmla="*/ 11451 h 436002"/>
                  <a:gd name="T4" fmla="*/ 871621 w 937406"/>
                  <a:gd name="T5" fmla="*/ 403589 h 436002"/>
                  <a:gd name="T6" fmla="*/ 937406 w 937406"/>
                  <a:gd name="T7" fmla="*/ 436002 h 436002"/>
                  <a:gd name="T8" fmla="*/ 0 w 937406"/>
                  <a:gd name="T9" fmla="*/ 436002 h 436002"/>
                  <a:gd name="T10" fmla="*/ 65785 w 937406"/>
                  <a:gd name="T11" fmla="*/ 403589 h 436002"/>
                  <a:gd name="T12" fmla="*/ 417662 w 937406"/>
                  <a:gd name="T13" fmla="*/ 89361 h 436002"/>
                  <a:gd name="T14" fmla="*/ 469085 w 937406"/>
                  <a:gd name="T15" fmla="*/ 0 h 4360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7406" h="436002" extrusionOk="0">
                    <a:moveTo>
                      <a:pt x="469085" y="0"/>
                    </a:moveTo>
                    <a:lnTo>
                      <a:pt x="473468" y="11451"/>
                    </a:lnTo>
                    <a:cubicBezTo>
                      <a:pt x="556882" y="171398"/>
                      <a:pt x="696229" y="307487"/>
                      <a:pt x="871621" y="403589"/>
                    </a:cubicBezTo>
                    <a:lnTo>
                      <a:pt x="937406" y="436002"/>
                    </a:lnTo>
                    <a:lnTo>
                      <a:pt x="0" y="436002"/>
                    </a:lnTo>
                    <a:lnTo>
                      <a:pt x="65785" y="403589"/>
                    </a:lnTo>
                    <a:cubicBezTo>
                      <a:pt x="211945" y="323504"/>
                      <a:pt x="333073" y="215650"/>
                      <a:pt x="417662" y="89361"/>
                    </a:cubicBezTo>
                    <a:lnTo>
                      <a:pt x="469085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>
                <a:solidFill>
                  <a:schemeClr val="bg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lIns="91425" tIns="45700" rIns="91425" bIns="45700" anchor="ctr"/>
              <a:lstStyle/>
              <a:p>
                <a:endParaRPr lang="en-US"/>
              </a:p>
            </p:txBody>
          </p:sp>
          <p:sp>
            <p:nvSpPr>
              <p:cNvPr id="27" name="Google Shape;233;p6"/>
              <p:cNvSpPr>
                <a:spLocks noChangeArrowheads="1"/>
              </p:cNvSpPr>
              <p:nvPr/>
            </p:nvSpPr>
            <p:spPr bwMode="auto">
              <a:xfrm>
                <a:off x="8619467" y="1375420"/>
                <a:ext cx="144000" cy="18000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91425" tIns="45700" rIns="91425" bIns="4570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28" name="Google Shape;234;p6"/>
              <p:cNvSpPr>
                <a:spLocks noChangeArrowheads="1"/>
              </p:cNvSpPr>
              <p:nvPr/>
            </p:nvSpPr>
            <p:spPr bwMode="auto">
              <a:xfrm>
                <a:off x="9229586" y="1375420"/>
                <a:ext cx="144000" cy="18000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91425" tIns="45700" rIns="91425" bIns="4570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29" name="Google Shape;235;p6"/>
              <p:cNvSpPr>
                <a:spLocks/>
              </p:cNvSpPr>
              <p:nvPr/>
            </p:nvSpPr>
            <p:spPr bwMode="auto">
              <a:xfrm>
                <a:off x="8880798" y="1608861"/>
                <a:ext cx="204995" cy="162000"/>
              </a:xfrm>
              <a:custGeom>
                <a:avLst/>
                <a:gdLst>
                  <a:gd name="T0" fmla="*/ 158308 w 473121"/>
                  <a:gd name="T1" fmla="*/ 224 h 373888"/>
                  <a:gd name="T2" fmla="*/ 992 w 473121"/>
                  <a:gd name="T3" fmla="*/ 108379 h 373888"/>
                  <a:gd name="T4" fmla="*/ 227134 w 473121"/>
                  <a:gd name="T5" fmla="*/ 373850 h 373888"/>
                  <a:gd name="T6" fmla="*/ 472941 w 473121"/>
                  <a:gd name="T7" fmla="*/ 88714 h 373888"/>
                  <a:gd name="T8" fmla="*/ 158308 w 473121"/>
                  <a:gd name="T9" fmla="*/ 224 h 373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3121" h="373888" extrusionOk="0">
                    <a:moveTo>
                      <a:pt x="158308" y="224"/>
                    </a:moveTo>
                    <a:cubicBezTo>
                      <a:pt x="79650" y="3501"/>
                      <a:pt x="-10479" y="46108"/>
                      <a:pt x="992" y="108379"/>
                    </a:cubicBezTo>
                    <a:cubicBezTo>
                      <a:pt x="12463" y="170650"/>
                      <a:pt x="148476" y="377127"/>
                      <a:pt x="227134" y="373850"/>
                    </a:cubicBezTo>
                    <a:cubicBezTo>
                      <a:pt x="305792" y="370573"/>
                      <a:pt x="479496" y="147707"/>
                      <a:pt x="472941" y="88714"/>
                    </a:cubicBezTo>
                    <a:cubicBezTo>
                      <a:pt x="466386" y="29721"/>
                      <a:pt x="236966" y="-3053"/>
                      <a:pt x="158308" y="224"/>
                    </a:cubicBezTo>
                    <a:close/>
                  </a:path>
                </a:pathLst>
              </a:custGeom>
              <a:solidFill>
                <a:srgbClr val="EF93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endParaRPr lang="en-US"/>
              </a:p>
            </p:txBody>
          </p:sp>
          <p:cxnSp>
            <p:nvCxnSpPr>
              <p:cNvPr id="30" name="Google Shape;236;p6"/>
              <p:cNvCxnSpPr>
                <a:cxnSpLocks noChangeShapeType="1"/>
              </p:cNvCxnSpPr>
              <p:nvPr/>
            </p:nvCxnSpPr>
            <p:spPr bwMode="auto">
              <a:xfrm>
                <a:off x="8979211" y="1770845"/>
                <a:ext cx="3900" cy="75600"/>
              </a:xfrm>
              <a:prstGeom prst="straightConnector1">
                <a:avLst/>
              </a:prstGeom>
              <a:noFill/>
              <a:ln w="12700">
                <a:solidFill>
                  <a:srgbClr val="EF9384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31" name="Google Shape;237;p6"/>
              <p:cNvSpPr>
                <a:spLocks/>
              </p:cNvSpPr>
              <p:nvPr/>
            </p:nvSpPr>
            <p:spPr bwMode="auto">
              <a:xfrm>
                <a:off x="9483997" y="1734878"/>
                <a:ext cx="432620" cy="274009"/>
              </a:xfrm>
              <a:custGeom>
                <a:avLst/>
                <a:gdLst>
                  <a:gd name="T0" fmla="*/ 355264 w 702624"/>
                  <a:gd name="T1" fmla="*/ 0 h 559793"/>
                  <a:gd name="T2" fmla="*/ 702624 w 702624"/>
                  <a:gd name="T3" fmla="*/ 306000 h 559793"/>
                  <a:gd name="T4" fmla="*/ 697321 w 702624"/>
                  <a:gd name="T5" fmla="*/ 329139 h 559793"/>
                  <a:gd name="T6" fmla="*/ 688739 w 702624"/>
                  <a:gd name="T7" fmla="*/ 329139 h 559793"/>
                  <a:gd name="T8" fmla="*/ 693616 w 702624"/>
                  <a:gd name="T9" fmla="*/ 339159 h 559793"/>
                  <a:gd name="T10" fmla="*/ 702624 w 702624"/>
                  <a:gd name="T11" fmla="*/ 400978 h 559793"/>
                  <a:gd name="T12" fmla="*/ 587992 w 702624"/>
                  <a:gd name="T13" fmla="*/ 559793 h 559793"/>
                  <a:gd name="T14" fmla="*/ 482369 w 702624"/>
                  <a:gd name="T15" fmla="*/ 462796 h 559793"/>
                  <a:gd name="T16" fmla="*/ 475906 w 702624"/>
                  <a:gd name="T17" fmla="*/ 418450 h 559793"/>
                  <a:gd name="T18" fmla="*/ 469139 w 702624"/>
                  <a:gd name="T19" fmla="*/ 418450 h 559793"/>
                  <a:gd name="T20" fmla="*/ 464354 w 702624"/>
                  <a:gd name="T21" fmla="*/ 451288 h 559793"/>
                  <a:gd name="T22" fmla="*/ 358730 w 702624"/>
                  <a:gd name="T23" fmla="*/ 548285 h 559793"/>
                  <a:gd name="T24" fmla="*/ 253107 w 702624"/>
                  <a:gd name="T25" fmla="*/ 451288 h 559793"/>
                  <a:gd name="T26" fmla="*/ 248321 w 702624"/>
                  <a:gd name="T27" fmla="*/ 418450 h 559793"/>
                  <a:gd name="T28" fmla="*/ 225077 w 702624"/>
                  <a:gd name="T29" fmla="*/ 418450 h 559793"/>
                  <a:gd name="T30" fmla="*/ 220257 w 702624"/>
                  <a:gd name="T31" fmla="*/ 451528 h 559793"/>
                  <a:gd name="T32" fmla="*/ 114632 w 702624"/>
                  <a:gd name="T33" fmla="*/ 548525 h 559793"/>
                  <a:gd name="T34" fmla="*/ 0 w 702624"/>
                  <a:gd name="T35" fmla="*/ 389709 h 559793"/>
                  <a:gd name="T36" fmla="*/ 9009 w 702624"/>
                  <a:gd name="T37" fmla="*/ 327891 h 559793"/>
                  <a:gd name="T38" fmla="*/ 11669 w 702624"/>
                  <a:gd name="T39" fmla="*/ 322425 h 559793"/>
                  <a:gd name="T40" fmla="*/ 7904 w 702624"/>
                  <a:gd name="T41" fmla="*/ 306000 h 559793"/>
                  <a:gd name="T42" fmla="*/ 355264 w 702624"/>
                  <a:gd name="T43" fmla="*/ 0 h 559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02624" h="559793" extrusionOk="0">
                    <a:moveTo>
                      <a:pt x="355264" y="0"/>
                    </a:moveTo>
                    <a:cubicBezTo>
                      <a:pt x="547106" y="0"/>
                      <a:pt x="702624" y="137001"/>
                      <a:pt x="702624" y="306000"/>
                    </a:cubicBezTo>
                    <a:lnTo>
                      <a:pt x="697321" y="329139"/>
                    </a:lnTo>
                    <a:lnTo>
                      <a:pt x="688739" y="329139"/>
                    </a:lnTo>
                    <a:lnTo>
                      <a:pt x="693616" y="339159"/>
                    </a:lnTo>
                    <a:cubicBezTo>
                      <a:pt x="699417" y="358160"/>
                      <a:pt x="702624" y="379050"/>
                      <a:pt x="702624" y="400978"/>
                    </a:cubicBezTo>
                    <a:cubicBezTo>
                      <a:pt x="702624" y="488689"/>
                      <a:pt x="651301" y="559793"/>
                      <a:pt x="587992" y="559793"/>
                    </a:cubicBezTo>
                    <a:cubicBezTo>
                      <a:pt x="540510" y="559793"/>
                      <a:pt x="499771" y="519797"/>
                      <a:pt x="482369" y="462796"/>
                    </a:cubicBezTo>
                    <a:lnTo>
                      <a:pt x="475906" y="418450"/>
                    </a:lnTo>
                    <a:lnTo>
                      <a:pt x="469139" y="418450"/>
                    </a:lnTo>
                    <a:lnTo>
                      <a:pt x="464354" y="451288"/>
                    </a:lnTo>
                    <a:cubicBezTo>
                      <a:pt x="446952" y="508289"/>
                      <a:pt x="406212" y="548285"/>
                      <a:pt x="358730" y="548285"/>
                    </a:cubicBezTo>
                    <a:cubicBezTo>
                      <a:pt x="311249" y="548285"/>
                      <a:pt x="270509" y="508289"/>
                      <a:pt x="253107" y="451288"/>
                    </a:cubicBezTo>
                    <a:lnTo>
                      <a:pt x="248321" y="418450"/>
                    </a:lnTo>
                    <a:lnTo>
                      <a:pt x="225077" y="418450"/>
                    </a:lnTo>
                    <a:lnTo>
                      <a:pt x="220257" y="451528"/>
                    </a:lnTo>
                    <a:cubicBezTo>
                      <a:pt x="202855" y="508529"/>
                      <a:pt x="162115" y="548525"/>
                      <a:pt x="114632" y="548525"/>
                    </a:cubicBezTo>
                    <a:cubicBezTo>
                      <a:pt x="51323" y="548525"/>
                      <a:pt x="0" y="477421"/>
                      <a:pt x="0" y="389709"/>
                    </a:cubicBezTo>
                    <a:cubicBezTo>
                      <a:pt x="0" y="367781"/>
                      <a:pt x="3208" y="346891"/>
                      <a:pt x="9009" y="327891"/>
                    </a:cubicBezTo>
                    <a:lnTo>
                      <a:pt x="11669" y="322425"/>
                    </a:lnTo>
                    <a:lnTo>
                      <a:pt x="7904" y="306000"/>
                    </a:lnTo>
                    <a:cubicBezTo>
                      <a:pt x="7904" y="137001"/>
                      <a:pt x="163422" y="0"/>
                      <a:pt x="35526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 cmpd="sng">
                <a:solidFill>
                  <a:schemeClr val="bg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lIns="91425" tIns="45700" rIns="91425" bIns="45700" anchor="ctr"/>
              <a:lstStyle/>
              <a:p>
                <a:endParaRPr lang="en-US"/>
              </a:p>
            </p:txBody>
          </p:sp>
          <p:sp>
            <p:nvSpPr>
              <p:cNvPr id="32" name="Google Shape;238;p6"/>
              <p:cNvSpPr>
                <a:spLocks/>
              </p:cNvSpPr>
              <p:nvPr/>
            </p:nvSpPr>
            <p:spPr bwMode="auto">
              <a:xfrm>
                <a:off x="8105348" y="1705931"/>
                <a:ext cx="432620" cy="274009"/>
              </a:xfrm>
              <a:custGeom>
                <a:avLst/>
                <a:gdLst>
                  <a:gd name="T0" fmla="*/ 355264 w 702624"/>
                  <a:gd name="T1" fmla="*/ 0 h 559793"/>
                  <a:gd name="T2" fmla="*/ 702624 w 702624"/>
                  <a:gd name="T3" fmla="*/ 306000 h 559793"/>
                  <a:gd name="T4" fmla="*/ 697321 w 702624"/>
                  <a:gd name="T5" fmla="*/ 329139 h 559793"/>
                  <a:gd name="T6" fmla="*/ 688739 w 702624"/>
                  <a:gd name="T7" fmla="*/ 329139 h 559793"/>
                  <a:gd name="T8" fmla="*/ 693616 w 702624"/>
                  <a:gd name="T9" fmla="*/ 339159 h 559793"/>
                  <a:gd name="T10" fmla="*/ 702624 w 702624"/>
                  <a:gd name="T11" fmla="*/ 400978 h 559793"/>
                  <a:gd name="T12" fmla="*/ 587992 w 702624"/>
                  <a:gd name="T13" fmla="*/ 559793 h 559793"/>
                  <a:gd name="T14" fmla="*/ 482369 w 702624"/>
                  <a:gd name="T15" fmla="*/ 462796 h 559793"/>
                  <a:gd name="T16" fmla="*/ 475906 w 702624"/>
                  <a:gd name="T17" fmla="*/ 418450 h 559793"/>
                  <a:gd name="T18" fmla="*/ 469139 w 702624"/>
                  <a:gd name="T19" fmla="*/ 418450 h 559793"/>
                  <a:gd name="T20" fmla="*/ 464354 w 702624"/>
                  <a:gd name="T21" fmla="*/ 451288 h 559793"/>
                  <a:gd name="T22" fmla="*/ 358730 w 702624"/>
                  <a:gd name="T23" fmla="*/ 548285 h 559793"/>
                  <a:gd name="T24" fmla="*/ 253107 w 702624"/>
                  <a:gd name="T25" fmla="*/ 451288 h 559793"/>
                  <a:gd name="T26" fmla="*/ 248321 w 702624"/>
                  <a:gd name="T27" fmla="*/ 418450 h 559793"/>
                  <a:gd name="T28" fmla="*/ 225077 w 702624"/>
                  <a:gd name="T29" fmla="*/ 418450 h 559793"/>
                  <a:gd name="T30" fmla="*/ 220257 w 702624"/>
                  <a:gd name="T31" fmla="*/ 451528 h 559793"/>
                  <a:gd name="T32" fmla="*/ 114632 w 702624"/>
                  <a:gd name="T33" fmla="*/ 548525 h 559793"/>
                  <a:gd name="T34" fmla="*/ 0 w 702624"/>
                  <a:gd name="T35" fmla="*/ 389709 h 559793"/>
                  <a:gd name="T36" fmla="*/ 9009 w 702624"/>
                  <a:gd name="T37" fmla="*/ 327891 h 559793"/>
                  <a:gd name="T38" fmla="*/ 11669 w 702624"/>
                  <a:gd name="T39" fmla="*/ 322425 h 559793"/>
                  <a:gd name="T40" fmla="*/ 7904 w 702624"/>
                  <a:gd name="T41" fmla="*/ 306000 h 559793"/>
                  <a:gd name="T42" fmla="*/ 355264 w 702624"/>
                  <a:gd name="T43" fmla="*/ 0 h 559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02624" h="559793" extrusionOk="0">
                    <a:moveTo>
                      <a:pt x="355264" y="0"/>
                    </a:moveTo>
                    <a:cubicBezTo>
                      <a:pt x="547106" y="0"/>
                      <a:pt x="702624" y="137001"/>
                      <a:pt x="702624" y="306000"/>
                    </a:cubicBezTo>
                    <a:lnTo>
                      <a:pt x="697321" y="329139"/>
                    </a:lnTo>
                    <a:lnTo>
                      <a:pt x="688739" y="329139"/>
                    </a:lnTo>
                    <a:lnTo>
                      <a:pt x="693616" y="339159"/>
                    </a:lnTo>
                    <a:cubicBezTo>
                      <a:pt x="699417" y="358160"/>
                      <a:pt x="702624" y="379050"/>
                      <a:pt x="702624" y="400978"/>
                    </a:cubicBezTo>
                    <a:cubicBezTo>
                      <a:pt x="702624" y="488689"/>
                      <a:pt x="651301" y="559793"/>
                      <a:pt x="587992" y="559793"/>
                    </a:cubicBezTo>
                    <a:cubicBezTo>
                      <a:pt x="540510" y="559793"/>
                      <a:pt x="499771" y="519797"/>
                      <a:pt x="482369" y="462796"/>
                    </a:cubicBezTo>
                    <a:lnTo>
                      <a:pt x="475906" y="418450"/>
                    </a:lnTo>
                    <a:lnTo>
                      <a:pt x="469139" y="418450"/>
                    </a:lnTo>
                    <a:lnTo>
                      <a:pt x="464354" y="451288"/>
                    </a:lnTo>
                    <a:cubicBezTo>
                      <a:pt x="446952" y="508289"/>
                      <a:pt x="406212" y="548285"/>
                      <a:pt x="358730" y="548285"/>
                    </a:cubicBezTo>
                    <a:cubicBezTo>
                      <a:pt x="311249" y="548285"/>
                      <a:pt x="270509" y="508289"/>
                      <a:pt x="253107" y="451288"/>
                    </a:cubicBezTo>
                    <a:lnTo>
                      <a:pt x="248321" y="418450"/>
                    </a:lnTo>
                    <a:lnTo>
                      <a:pt x="225077" y="418450"/>
                    </a:lnTo>
                    <a:lnTo>
                      <a:pt x="220257" y="451528"/>
                    </a:lnTo>
                    <a:cubicBezTo>
                      <a:pt x="202855" y="508529"/>
                      <a:pt x="162115" y="548525"/>
                      <a:pt x="114632" y="548525"/>
                    </a:cubicBezTo>
                    <a:cubicBezTo>
                      <a:pt x="51323" y="548525"/>
                      <a:pt x="0" y="477421"/>
                      <a:pt x="0" y="389709"/>
                    </a:cubicBezTo>
                    <a:cubicBezTo>
                      <a:pt x="0" y="367781"/>
                      <a:pt x="3208" y="346891"/>
                      <a:pt x="9009" y="327891"/>
                    </a:cubicBezTo>
                    <a:lnTo>
                      <a:pt x="11669" y="322425"/>
                    </a:lnTo>
                    <a:lnTo>
                      <a:pt x="7904" y="306000"/>
                    </a:lnTo>
                    <a:cubicBezTo>
                      <a:pt x="7904" y="137001"/>
                      <a:pt x="163422" y="0"/>
                      <a:pt x="35526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 cmpd="sng">
                <a:solidFill>
                  <a:schemeClr val="bg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lIns="91425" tIns="45700" rIns="91425" bIns="45700" anchor="ctr"/>
              <a:lstStyle/>
              <a:p>
                <a:endParaRPr lang="en-US"/>
              </a:p>
            </p:txBody>
          </p:sp>
          <p:cxnSp>
            <p:nvCxnSpPr>
              <p:cNvPr id="33" name="Google Shape;239;p6"/>
              <p:cNvCxnSpPr>
                <a:cxnSpLocks noChangeShapeType="1"/>
              </p:cNvCxnSpPr>
              <p:nvPr/>
            </p:nvCxnSpPr>
            <p:spPr bwMode="auto">
              <a:xfrm rot="10800000" flipH="1">
                <a:off x="9636761" y="1495233"/>
                <a:ext cx="382065" cy="13329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4" name="Google Shape;240;p6"/>
              <p:cNvCxnSpPr>
                <a:cxnSpLocks noChangeShapeType="1"/>
              </p:cNvCxnSpPr>
              <p:nvPr/>
            </p:nvCxnSpPr>
            <p:spPr bwMode="auto">
              <a:xfrm rot="10800000" flipH="1">
                <a:off x="9789161" y="1731766"/>
                <a:ext cx="222514" cy="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5" name="Google Shape;241;p6"/>
              <p:cNvCxnSpPr>
                <a:cxnSpLocks noChangeShapeType="1"/>
              </p:cNvCxnSpPr>
              <p:nvPr/>
            </p:nvCxnSpPr>
            <p:spPr bwMode="auto">
              <a:xfrm rot="10800000">
                <a:off x="7916890" y="1454941"/>
                <a:ext cx="382065" cy="13329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6" name="Google Shape;242;p6"/>
              <p:cNvCxnSpPr>
                <a:cxnSpLocks noChangeShapeType="1"/>
              </p:cNvCxnSpPr>
              <p:nvPr/>
            </p:nvCxnSpPr>
            <p:spPr bwMode="auto">
              <a:xfrm rot="10800000">
                <a:off x="7980801" y="1691474"/>
                <a:ext cx="222514" cy="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  <p:sp>
        <p:nvSpPr>
          <p:cNvPr id="37" name="Google Shape;243;p6"/>
          <p:cNvSpPr txBox="1">
            <a:spLocks noChangeArrowheads="1"/>
          </p:cNvSpPr>
          <p:nvPr/>
        </p:nvSpPr>
        <p:spPr bwMode="auto">
          <a:xfrm rot="5400000">
            <a:off x="-478631" y="5560219"/>
            <a:ext cx="157956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s-ES" sz="130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lang="en-US" sz="130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422372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2_Juana_Template_SlidesMania_6">
  <p:cSld name="0082_Juana_Template_SlidesMania_6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2;p4"/>
          <p:cNvSpPr/>
          <p:nvPr/>
        </p:nvSpPr>
        <p:spPr>
          <a:xfrm>
            <a:off x="92075" y="128588"/>
            <a:ext cx="8959850" cy="6596062"/>
          </a:xfrm>
          <a:prstGeom prst="frame">
            <a:avLst>
              <a:gd name="adj1" fmla="val 2789"/>
            </a:avLst>
          </a:prstGeom>
          <a:solidFill>
            <a:srgbClr val="262626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oogle Shape;113;p4"/>
          <p:cNvGrpSpPr>
            <a:grpSpLocks/>
          </p:cNvGrpSpPr>
          <p:nvPr/>
        </p:nvGrpSpPr>
        <p:grpSpPr bwMode="auto">
          <a:xfrm>
            <a:off x="292100" y="5167313"/>
            <a:ext cx="1576388" cy="1692275"/>
            <a:chOff x="2099255" y="-62804"/>
            <a:chExt cx="2101936" cy="1691844"/>
          </a:xfrm>
        </p:grpSpPr>
        <p:sp>
          <p:nvSpPr>
            <p:cNvPr id="4" name="Google Shape;114;p4"/>
            <p:cNvSpPr>
              <a:spLocks/>
            </p:cNvSpPr>
            <p:nvPr/>
          </p:nvSpPr>
          <p:spPr bwMode="auto">
            <a:xfrm rot="20932812" flipH="1">
              <a:off x="2247375" y="101807"/>
              <a:ext cx="1839686" cy="1362622"/>
            </a:xfrm>
            <a:custGeom>
              <a:avLst/>
              <a:gdLst>
                <a:gd name="T0" fmla="*/ 57277 w 1839686"/>
                <a:gd name="T1" fmla="*/ 280294 h 1362622"/>
                <a:gd name="T2" fmla="*/ 32280 w 1839686"/>
                <a:gd name="T3" fmla="*/ 288301 h 1362622"/>
                <a:gd name="T4" fmla="*/ 2505 w 1839686"/>
                <a:gd name="T5" fmla="*/ 534489 h 1362622"/>
                <a:gd name="T6" fmla="*/ 106542 w 1839686"/>
                <a:gd name="T7" fmla="*/ 900747 h 1362622"/>
                <a:gd name="T8" fmla="*/ 113745 w 1839686"/>
                <a:gd name="T9" fmla="*/ 907313 h 1362622"/>
                <a:gd name="T10" fmla="*/ 114302 w 1839686"/>
                <a:gd name="T11" fmla="*/ 917645 h 1362622"/>
                <a:gd name="T12" fmla="*/ 113464 w 1839686"/>
                <a:gd name="T13" fmla="*/ 920325 h 1362622"/>
                <a:gd name="T14" fmla="*/ 112273 w 1839686"/>
                <a:gd name="T15" fmla="*/ 1152120 h 1362622"/>
                <a:gd name="T16" fmla="*/ 134721 w 1839686"/>
                <a:gd name="T17" fmla="*/ 1266329 h 1362622"/>
                <a:gd name="T18" fmla="*/ 163934 w 1839686"/>
                <a:gd name="T19" fmla="*/ 1362622 h 1362622"/>
                <a:gd name="T20" fmla="*/ 1839686 w 1839686"/>
                <a:gd name="T21" fmla="*/ 1033252 h 1362622"/>
                <a:gd name="T22" fmla="*/ 1830280 w 1839686"/>
                <a:gd name="T23" fmla="*/ 933065 h 1362622"/>
                <a:gd name="T24" fmla="*/ 1807832 w 1839686"/>
                <a:gd name="T25" fmla="*/ 818856 h 1362622"/>
                <a:gd name="T26" fmla="*/ 1748604 w 1839686"/>
                <a:gd name="T27" fmla="*/ 653593 h 1362622"/>
                <a:gd name="T28" fmla="*/ 1712317 w 1839686"/>
                <a:gd name="T29" fmla="*/ 605078 h 1362622"/>
                <a:gd name="T30" fmla="*/ 1716195 w 1839686"/>
                <a:gd name="T31" fmla="*/ 596915 h 1362622"/>
                <a:gd name="T32" fmla="*/ 1673871 w 1839686"/>
                <a:gd name="T33" fmla="*/ 218527 h 1362622"/>
                <a:gd name="T34" fmla="*/ 1553133 w 1839686"/>
                <a:gd name="T35" fmla="*/ 1922 h 1362622"/>
                <a:gd name="T36" fmla="*/ 1405313 w 1839686"/>
                <a:gd name="T37" fmla="*/ 78415 h 1362622"/>
                <a:gd name="T38" fmla="*/ 1131317 w 1839686"/>
                <a:gd name="T39" fmla="*/ 249406 h 1362622"/>
                <a:gd name="T40" fmla="*/ 1040448 w 1839686"/>
                <a:gd name="T41" fmla="*/ 242097 h 1362622"/>
                <a:gd name="T42" fmla="*/ 799626 w 1839686"/>
                <a:gd name="T43" fmla="*/ 262982 h 1362622"/>
                <a:gd name="T44" fmla="*/ 533718 w 1839686"/>
                <a:gd name="T45" fmla="*/ 350945 h 1362622"/>
                <a:gd name="T46" fmla="*/ 520511 w 1839686"/>
                <a:gd name="T47" fmla="*/ 358432 h 1362622"/>
                <a:gd name="T48" fmla="*/ 198055 w 1839686"/>
                <a:gd name="T49" fmla="*/ 303156 h 1362622"/>
                <a:gd name="T50" fmla="*/ 57277 w 1839686"/>
                <a:gd name="T51" fmla="*/ 280294 h 136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5" name="Google Shape;115;p4"/>
            <p:cNvSpPr>
              <a:spLocks noChangeArrowheads="1"/>
            </p:cNvSpPr>
            <p:nvPr/>
          </p:nvSpPr>
          <p:spPr bwMode="auto">
            <a:xfrm>
              <a:off x="3411951" y="842026"/>
              <a:ext cx="144000" cy="1800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6" name="Google Shape;116;p4"/>
            <p:cNvSpPr>
              <a:spLocks/>
            </p:cNvSpPr>
            <p:nvPr/>
          </p:nvSpPr>
          <p:spPr bwMode="auto">
            <a:xfrm>
              <a:off x="3063163" y="1075467"/>
              <a:ext cx="204995" cy="162000"/>
            </a:xfrm>
            <a:custGeom>
              <a:avLst/>
              <a:gdLst>
                <a:gd name="T0" fmla="*/ 158308 w 473121"/>
                <a:gd name="T1" fmla="*/ 224 h 373888"/>
                <a:gd name="T2" fmla="*/ 992 w 473121"/>
                <a:gd name="T3" fmla="*/ 108379 h 373888"/>
                <a:gd name="T4" fmla="*/ 227134 w 473121"/>
                <a:gd name="T5" fmla="*/ 373850 h 373888"/>
                <a:gd name="T6" fmla="*/ 472941 w 473121"/>
                <a:gd name="T7" fmla="*/ 88714 h 373888"/>
                <a:gd name="T8" fmla="*/ 158308 w 473121"/>
                <a:gd name="T9" fmla="*/ 224 h 373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121" h="373888" extrusionOk="0">
                  <a:moveTo>
                    <a:pt x="158308" y="224"/>
                  </a:moveTo>
                  <a:cubicBezTo>
                    <a:pt x="79650" y="3501"/>
                    <a:pt x="-10479" y="46108"/>
                    <a:pt x="992" y="108379"/>
                  </a:cubicBezTo>
                  <a:cubicBezTo>
                    <a:pt x="12463" y="170650"/>
                    <a:pt x="148476" y="377127"/>
                    <a:pt x="227134" y="373850"/>
                  </a:cubicBezTo>
                  <a:cubicBezTo>
                    <a:pt x="305792" y="370573"/>
                    <a:pt x="479496" y="147707"/>
                    <a:pt x="472941" y="88714"/>
                  </a:cubicBezTo>
                  <a:cubicBezTo>
                    <a:pt x="466386" y="29721"/>
                    <a:pt x="236966" y="-3053"/>
                    <a:pt x="158308" y="224"/>
                  </a:cubicBezTo>
                  <a:close/>
                </a:path>
              </a:pathLst>
            </a:custGeom>
            <a:solidFill>
              <a:srgbClr val="EF93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cxnSp>
          <p:nvCxnSpPr>
            <p:cNvPr id="7" name="Google Shape;117;p4"/>
            <p:cNvCxnSpPr>
              <a:cxnSpLocks noChangeShapeType="1"/>
            </p:cNvCxnSpPr>
            <p:nvPr/>
          </p:nvCxnSpPr>
          <p:spPr bwMode="auto">
            <a:xfrm>
              <a:off x="3161576" y="1237451"/>
              <a:ext cx="4200" cy="75600"/>
            </a:xfrm>
            <a:prstGeom prst="straightConnector1">
              <a:avLst/>
            </a:prstGeom>
            <a:noFill/>
            <a:ln w="12700">
              <a:solidFill>
                <a:srgbClr val="EF9384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" name="Google Shape;118;p4"/>
            <p:cNvSpPr>
              <a:spLocks/>
            </p:cNvSpPr>
            <p:nvPr/>
          </p:nvSpPr>
          <p:spPr bwMode="auto">
            <a:xfrm>
              <a:off x="3656530" y="1191652"/>
              <a:ext cx="432620" cy="274009"/>
            </a:xfrm>
            <a:custGeom>
              <a:avLst/>
              <a:gdLst>
                <a:gd name="T0" fmla="*/ 355264 w 702624"/>
                <a:gd name="T1" fmla="*/ 0 h 559793"/>
                <a:gd name="T2" fmla="*/ 702624 w 702624"/>
                <a:gd name="T3" fmla="*/ 306000 h 559793"/>
                <a:gd name="T4" fmla="*/ 697321 w 702624"/>
                <a:gd name="T5" fmla="*/ 329139 h 559793"/>
                <a:gd name="T6" fmla="*/ 688739 w 702624"/>
                <a:gd name="T7" fmla="*/ 329139 h 559793"/>
                <a:gd name="T8" fmla="*/ 693616 w 702624"/>
                <a:gd name="T9" fmla="*/ 339159 h 559793"/>
                <a:gd name="T10" fmla="*/ 702624 w 702624"/>
                <a:gd name="T11" fmla="*/ 400978 h 559793"/>
                <a:gd name="T12" fmla="*/ 587992 w 702624"/>
                <a:gd name="T13" fmla="*/ 559793 h 559793"/>
                <a:gd name="T14" fmla="*/ 482369 w 702624"/>
                <a:gd name="T15" fmla="*/ 462796 h 559793"/>
                <a:gd name="T16" fmla="*/ 475906 w 702624"/>
                <a:gd name="T17" fmla="*/ 418450 h 559793"/>
                <a:gd name="T18" fmla="*/ 469139 w 702624"/>
                <a:gd name="T19" fmla="*/ 418450 h 559793"/>
                <a:gd name="T20" fmla="*/ 464354 w 702624"/>
                <a:gd name="T21" fmla="*/ 451288 h 559793"/>
                <a:gd name="T22" fmla="*/ 358730 w 702624"/>
                <a:gd name="T23" fmla="*/ 548285 h 559793"/>
                <a:gd name="T24" fmla="*/ 253107 w 702624"/>
                <a:gd name="T25" fmla="*/ 451288 h 559793"/>
                <a:gd name="T26" fmla="*/ 248321 w 702624"/>
                <a:gd name="T27" fmla="*/ 418450 h 559793"/>
                <a:gd name="T28" fmla="*/ 225077 w 702624"/>
                <a:gd name="T29" fmla="*/ 418450 h 559793"/>
                <a:gd name="T30" fmla="*/ 220257 w 702624"/>
                <a:gd name="T31" fmla="*/ 451528 h 559793"/>
                <a:gd name="T32" fmla="*/ 114632 w 702624"/>
                <a:gd name="T33" fmla="*/ 548525 h 559793"/>
                <a:gd name="T34" fmla="*/ 0 w 702624"/>
                <a:gd name="T35" fmla="*/ 389709 h 559793"/>
                <a:gd name="T36" fmla="*/ 9009 w 702624"/>
                <a:gd name="T37" fmla="*/ 327891 h 559793"/>
                <a:gd name="T38" fmla="*/ 11669 w 702624"/>
                <a:gd name="T39" fmla="*/ 322425 h 559793"/>
                <a:gd name="T40" fmla="*/ 7904 w 702624"/>
                <a:gd name="T41" fmla="*/ 306000 h 559793"/>
                <a:gd name="T42" fmla="*/ 355264 w 702624"/>
                <a:gd name="T43" fmla="*/ 0 h 559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9" name="Google Shape;119;p4"/>
            <p:cNvSpPr>
              <a:spLocks/>
            </p:cNvSpPr>
            <p:nvPr/>
          </p:nvSpPr>
          <p:spPr bwMode="auto">
            <a:xfrm>
              <a:off x="2287713" y="1172537"/>
              <a:ext cx="432620" cy="274009"/>
            </a:xfrm>
            <a:custGeom>
              <a:avLst/>
              <a:gdLst>
                <a:gd name="T0" fmla="*/ 355264 w 702624"/>
                <a:gd name="T1" fmla="*/ 0 h 559793"/>
                <a:gd name="T2" fmla="*/ 702624 w 702624"/>
                <a:gd name="T3" fmla="*/ 306000 h 559793"/>
                <a:gd name="T4" fmla="*/ 697321 w 702624"/>
                <a:gd name="T5" fmla="*/ 329139 h 559793"/>
                <a:gd name="T6" fmla="*/ 688739 w 702624"/>
                <a:gd name="T7" fmla="*/ 329139 h 559793"/>
                <a:gd name="T8" fmla="*/ 693616 w 702624"/>
                <a:gd name="T9" fmla="*/ 339159 h 559793"/>
                <a:gd name="T10" fmla="*/ 702624 w 702624"/>
                <a:gd name="T11" fmla="*/ 400978 h 559793"/>
                <a:gd name="T12" fmla="*/ 587992 w 702624"/>
                <a:gd name="T13" fmla="*/ 559793 h 559793"/>
                <a:gd name="T14" fmla="*/ 482369 w 702624"/>
                <a:gd name="T15" fmla="*/ 462796 h 559793"/>
                <a:gd name="T16" fmla="*/ 475906 w 702624"/>
                <a:gd name="T17" fmla="*/ 418450 h 559793"/>
                <a:gd name="T18" fmla="*/ 469139 w 702624"/>
                <a:gd name="T19" fmla="*/ 418450 h 559793"/>
                <a:gd name="T20" fmla="*/ 464354 w 702624"/>
                <a:gd name="T21" fmla="*/ 451288 h 559793"/>
                <a:gd name="T22" fmla="*/ 358730 w 702624"/>
                <a:gd name="T23" fmla="*/ 548285 h 559793"/>
                <a:gd name="T24" fmla="*/ 253107 w 702624"/>
                <a:gd name="T25" fmla="*/ 451288 h 559793"/>
                <a:gd name="T26" fmla="*/ 248321 w 702624"/>
                <a:gd name="T27" fmla="*/ 418450 h 559793"/>
                <a:gd name="T28" fmla="*/ 225077 w 702624"/>
                <a:gd name="T29" fmla="*/ 418450 h 559793"/>
                <a:gd name="T30" fmla="*/ 220257 w 702624"/>
                <a:gd name="T31" fmla="*/ 451528 h 559793"/>
                <a:gd name="T32" fmla="*/ 114632 w 702624"/>
                <a:gd name="T33" fmla="*/ 548525 h 559793"/>
                <a:gd name="T34" fmla="*/ 0 w 702624"/>
                <a:gd name="T35" fmla="*/ 389709 h 559793"/>
                <a:gd name="T36" fmla="*/ 9009 w 702624"/>
                <a:gd name="T37" fmla="*/ 327891 h 559793"/>
                <a:gd name="T38" fmla="*/ 11669 w 702624"/>
                <a:gd name="T39" fmla="*/ 322425 h 559793"/>
                <a:gd name="T40" fmla="*/ 7904 w 702624"/>
                <a:gd name="T41" fmla="*/ 306000 h 559793"/>
                <a:gd name="T42" fmla="*/ 355264 w 702624"/>
                <a:gd name="T43" fmla="*/ 0 h 559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cxnSp>
          <p:nvCxnSpPr>
            <p:cNvPr id="10" name="Google Shape;120;p4"/>
            <p:cNvCxnSpPr>
              <a:cxnSpLocks noChangeShapeType="1"/>
            </p:cNvCxnSpPr>
            <p:nvPr/>
          </p:nvCxnSpPr>
          <p:spPr bwMode="auto">
            <a:xfrm rot="10800000" flipH="1">
              <a:off x="3819126" y="961839"/>
              <a:ext cx="382065" cy="13329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" name="Google Shape;121;p4"/>
            <p:cNvCxnSpPr>
              <a:cxnSpLocks noChangeShapeType="1"/>
            </p:cNvCxnSpPr>
            <p:nvPr/>
          </p:nvCxnSpPr>
          <p:spPr bwMode="auto">
            <a:xfrm rot="10800000" flipH="1">
              <a:off x="3971526" y="1198372"/>
              <a:ext cx="222514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" name="Google Shape;122;p4"/>
            <p:cNvSpPr>
              <a:spLocks/>
            </p:cNvSpPr>
            <p:nvPr/>
          </p:nvSpPr>
          <p:spPr bwMode="auto">
            <a:xfrm rot="20932812" flipH="1">
              <a:off x="3464025" y="241415"/>
              <a:ext cx="591708" cy="633600"/>
            </a:xfrm>
            <a:custGeom>
              <a:avLst/>
              <a:gdLst>
                <a:gd name="T0" fmla="*/ 198055 w 591708"/>
                <a:gd name="T1" fmla="*/ 22878 h 633600"/>
                <a:gd name="T2" fmla="*/ 533313 w 591708"/>
                <a:gd name="T3" fmla="*/ 80349 h 633600"/>
                <a:gd name="T4" fmla="*/ 591708 w 591708"/>
                <a:gd name="T5" fmla="*/ 68584 h 633600"/>
                <a:gd name="T6" fmla="*/ 261838 w 591708"/>
                <a:gd name="T7" fmla="*/ 434723 h 633600"/>
                <a:gd name="T8" fmla="*/ 254319 w 591708"/>
                <a:gd name="T9" fmla="*/ 469012 h 633600"/>
                <a:gd name="T10" fmla="*/ 236590 w 591708"/>
                <a:gd name="T11" fmla="*/ 501793 h 633600"/>
                <a:gd name="T12" fmla="*/ 106542 w 591708"/>
                <a:gd name="T13" fmla="*/ 620469 h 633600"/>
                <a:gd name="T14" fmla="*/ 2505 w 591708"/>
                <a:gd name="T15" fmla="*/ 254211 h 633600"/>
                <a:gd name="T16" fmla="*/ 32280 w 591708"/>
                <a:gd name="T17" fmla="*/ 8023 h 633600"/>
                <a:gd name="T18" fmla="*/ 198055 w 591708"/>
                <a:gd name="T19" fmla="*/ 22878 h 633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1708" h="633600" extrusionOk="0">
                  <a:moveTo>
                    <a:pt x="198055" y="22878"/>
                  </a:moveTo>
                  <a:lnTo>
                    <a:pt x="533313" y="80349"/>
                  </a:lnTo>
                  <a:lnTo>
                    <a:pt x="591708" y="68584"/>
                  </a:lnTo>
                  <a:cubicBezTo>
                    <a:pt x="430092" y="162315"/>
                    <a:pt x="312105" y="292871"/>
                    <a:pt x="261838" y="434723"/>
                  </a:cubicBezTo>
                  <a:lnTo>
                    <a:pt x="254319" y="469012"/>
                  </a:lnTo>
                  <a:lnTo>
                    <a:pt x="236590" y="501793"/>
                  </a:lnTo>
                  <a:cubicBezTo>
                    <a:pt x="216143" y="540333"/>
                    <a:pt x="137358" y="675895"/>
                    <a:pt x="106542" y="620469"/>
                  </a:cubicBezTo>
                  <a:cubicBezTo>
                    <a:pt x="61228" y="428306"/>
                    <a:pt x="2505" y="455280"/>
                    <a:pt x="2505" y="254211"/>
                  </a:cubicBezTo>
                  <a:cubicBezTo>
                    <a:pt x="-5986" y="163924"/>
                    <a:pt x="7887" y="32416"/>
                    <a:pt x="32280" y="8023"/>
                  </a:cubicBezTo>
                  <a:cubicBezTo>
                    <a:pt x="56673" y="-16370"/>
                    <a:pt x="118435" y="22611"/>
                    <a:pt x="198055" y="22878"/>
                  </a:cubicBez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13" name="Google Shape;123;p4"/>
            <p:cNvSpPr>
              <a:spLocks/>
            </p:cNvSpPr>
            <p:nvPr/>
          </p:nvSpPr>
          <p:spPr bwMode="auto">
            <a:xfrm>
              <a:off x="2326120" y="360844"/>
              <a:ext cx="794856" cy="811685"/>
            </a:xfrm>
            <a:custGeom>
              <a:avLst/>
              <a:gdLst>
                <a:gd name="T0" fmla="*/ 784932 w 886878"/>
                <a:gd name="T1" fmla="*/ 0 h 804465"/>
                <a:gd name="T2" fmla="*/ 791088 w 886878"/>
                <a:gd name="T3" fmla="*/ 9187 h 804465"/>
                <a:gd name="T4" fmla="*/ 808627 w 886878"/>
                <a:gd name="T5" fmla="*/ 605672 h 804465"/>
                <a:gd name="T6" fmla="*/ 99259 w 886878"/>
                <a:gd name="T7" fmla="*/ 758529 h 804465"/>
                <a:gd name="T8" fmla="*/ 0 w 886878"/>
                <a:gd name="T9" fmla="*/ 717461 h 804465"/>
                <a:gd name="T10" fmla="*/ 5421 w 886878"/>
                <a:gd name="T11" fmla="*/ 645807 h 804465"/>
                <a:gd name="T12" fmla="*/ 98387 w 886878"/>
                <a:gd name="T13" fmla="*/ 408334 h 804465"/>
                <a:gd name="T14" fmla="*/ 122105 w 886878"/>
                <a:gd name="T15" fmla="*/ 379588 h 804465"/>
                <a:gd name="T16" fmla="*/ 136096 w 886878"/>
                <a:gd name="T17" fmla="*/ 347393 h 804465"/>
                <a:gd name="T18" fmla="*/ 757689 w 886878"/>
                <a:gd name="T19" fmla="*/ 1473 h 804465"/>
                <a:gd name="T20" fmla="*/ 784932 w 886878"/>
                <a:gd name="T21" fmla="*/ 0 h 804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6878" h="804465" extrusionOk="0">
                  <a:moveTo>
                    <a:pt x="784932" y="0"/>
                  </a:moveTo>
                  <a:lnTo>
                    <a:pt x="791088" y="9187"/>
                  </a:lnTo>
                  <a:cubicBezTo>
                    <a:pt x="907762" y="217429"/>
                    <a:pt x="922858" y="442404"/>
                    <a:pt x="808627" y="605672"/>
                  </a:cubicBezTo>
                  <a:cubicBezTo>
                    <a:pt x="671549" y="801593"/>
                    <a:pt x="387170" y="853013"/>
                    <a:pt x="99259" y="758529"/>
                  </a:cubicBezTo>
                  <a:lnTo>
                    <a:pt x="0" y="717461"/>
                  </a:lnTo>
                  <a:lnTo>
                    <a:pt x="5421" y="645807"/>
                  </a:lnTo>
                  <a:cubicBezTo>
                    <a:pt x="18708" y="558850"/>
                    <a:pt x="51182" y="478207"/>
                    <a:pt x="98387" y="408334"/>
                  </a:cubicBezTo>
                  <a:lnTo>
                    <a:pt x="122105" y="379588"/>
                  </a:lnTo>
                  <a:lnTo>
                    <a:pt x="136096" y="347393"/>
                  </a:lnTo>
                  <a:cubicBezTo>
                    <a:pt x="243449" y="166100"/>
                    <a:pt x="476772" y="32132"/>
                    <a:pt x="757689" y="1473"/>
                  </a:cubicBezTo>
                  <a:lnTo>
                    <a:pt x="784932" y="0"/>
                  </a:lnTo>
                  <a:close/>
                </a:path>
              </a:pathLst>
            </a:custGeom>
            <a:solidFill>
              <a:srgbClr val="F3AE48"/>
            </a:solidFill>
            <a:ln w="12700" cap="flat" cmpd="sng">
              <a:solidFill>
                <a:srgbClr val="F3AE4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14" name="Google Shape;124;p4"/>
            <p:cNvSpPr>
              <a:spLocks/>
            </p:cNvSpPr>
            <p:nvPr/>
          </p:nvSpPr>
          <p:spPr bwMode="auto">
            <a:xfrm rot="20932812" flipH="1">
              <a:off x="3636686" y="313330"/>
              <a:ext cx="345971" cy="396000"/>
            </a:xfrm>
            <a:custGeom>
              <a:avLst/>
              <a:gdLst>
                <a:gd name="T0" fmla="*/ 57277 w 398667"/>
                <a:gd name="T1" fmla="*/ 16 h 456316"/>
                <a:gd name="T2" fmla="*/ 198055 w 398667"/>
                <a:gd name="T3" fmla="*/ 22878 h 456316"/>
                <a:gd name="T4" fmla="*/ 398667 w 398667"/>
                <a:gd name="T5" fmla="*/ 57268 h 456316"/>
                <a:gd name="T6" fmla="*/ 335090 w 398667"/>
                <a:gd name="T7" fmla="*/ 91593 h 456316"/>
                <a:gd name="T8" fmla="*/ 90190 w 398667"/>
                <a:gd name="T9" fmla="*/ 456316 h 456316"/>
                <a:gd name="T10" fmla="*/ 2505 w 398667"/>
                <a:gd name="T11" fmla="*/ 254211 h 456316"/>
                <a:gd name="T12" fmla="*/ 32280 w 398667"/>
                <a:gd name="T13" fmla="*/ 8023 h 456316"/>
                <a:gd name="T14" fmla="*/ 57277 w 398667"/>
                <a:gd name="T15" fmla="*/ 16 h 456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E8E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15" name="Google Shape;125;p4"/>
            <p:cNvSpPr>
              <a:spLocks/>
            </p:cNvSpPr>
            <p:nvPr/>
          </p:nvSpPr>
          <p:spPr bwMode="auto">
            <a:xfrm rot="667188">
              <a:off x="2319255" y="269568"/>
              <a:ext cx="591708" cy="633600"/>
            </a:xfrm>
            <a:custGeom>
              <a:avLst/>
              <a:gdLst>
                <a:gd name="T0" fmla="*/ 198055 w 591708"/>
                <a:gd name="T1" fmla="*/ 22878 h 633600"/>
                <a:gd name="T2" fmla="*/ 533313 w 591708"/>
                <a:gd name="T3" fmla="*/ 80349 h 633600"/>
                <a:gd name="T4" fmla="*/ 591708 w 591708"/>
                <a:gd name="T5" fmla="*/ 68584 h 633600"/>
                <a:gd name="T6" fmla="*/ 261838 w 591708"/>
                <a:gd name="T7" fmla="*/ 434723 h 633600"/>
                <a:gd name="T8" fmla="*/ 254319 w 591708"/>
                <a:gd name="T9" fmla="*/ 469012 h 633600"/>
                <a:gd name="T10" fmla="*/ 236590 w 591708"/>
                <a:gd name="T11" fmla="*/ 501793 h 633600"/>
                <a:gd name="T12" fmla="*/ 106542 w 591708"/>
                <a:gd name="T13" fmla="*/ 620469 h 633600"/>
                <a:gd name="T14" fmla="*/ 2505 w 591708"/>
                <a:gd name="T15" fmla="*/ 254211 h 633600"/>
                <a:gd name="T16" fmla="*/ 32280 w 591708"/>
                <a:gd name="T17" fmla="*/ 8023 h 633600"/>
                <a:gd name="T18" fmla="*/ 198055 w 591708"/>
                <a:gd name="T19" fmla="*/ 22878 h 633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1708" h="633600" extrusionOk="0">
                  <a:moveTo>
                    <a:pt x="198055" y="22878"/>
                  </a:moveTo>
                  <a:lnTo>
                    <a:pt x="533313" y="80349"/>
                  </a:lnTo>
                  <a:lnTo>
                    <a:pt x="591708" y="68584"/>
                  </a:lnTo>
                  <a:cubicBezTo>
                    <a:pt x="430092" y="162315"/>
                    <a:pt x="312105" y="292871"/>
                    <a:pt x="261838" y="434723"/>
                  </a:cubicBezTo>
                  <a:lnTo>
                    <a:pt x="254319" y="469012"/>
                  </a:lnTo>
                  <a:lnTo>
                    <a:pt x="236590" y="501793"/>
                  </a:lnTo>
                  <a:cubicBezTo>
                    <a:pt x="216143" y="540333"/>
                    <a:pt x="137358" y="675895"/>
                    <a:pt x="106542" y="620469"/>
                  </a:cubicBezTo>
                  <a:cubicBezTo>
                    <a:pt x="61228" y="428306"/>
                    <a:pt x="2505" y="455280"/>
                    <a:pt x="2505" y="254211"/>
                  </a:cubicBezTo>
                  <a:cubicBezTo>
                    <a:pt x="-5986" y="163924"/>
                    <a:pt x="7887" y="32416"/>
                    <a:pt x="32280" y="8023"/>
                  </a:cubicBezTo>
                  <a:cubicBezTo>
                    <a:pt x="56673" y="-16370"/>
                    <a:pt x="118435" y="22611"/>
                    <a:pt x="198055" y="22878"/>
                  </a:cubicBezTo>
                  <a:close/>
                </a:path>
              </a:pathLst>
            </a:custGeom>
            <a:solidFill>
              <a:srgbClr val="F3AE48"/>
            </a:solidFill>
            <a:ln w="12700" cap="flat" cmpd="sng">
              <a:solidFill>
                <a:srgbClr val="F3AE4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sp>
          <p:nvSpPr>
            <p:cNvPr id="16" name="Google Shape;126;p4"/>
            <p:cNvSpPr>
              <a:spLocks/>
            </p:cNvSpPr>
            <p:nvPr/>
          </p:nvSpPr>
          <p:spPr bwMode="auto">
            <a:xfrm rot="667188">
              <a:off x="2400955" y="358021"/>
              <a:ext cx="345971" cy="396000"/>
            </a:xfrm>
            <a:custGeom>
              <a:avLst/>
              <a:gdLst>
                <a:gd name="T0" fmla="*/ 57277 w 398667"/>
                <a:gd name="T1" fmla="*/ 16 h 456316"/>
                <a:gd name="T2" fmla="*/ 198055 w 398667"/>
                <a:gd name="T3" fmla="*/ 22878 h 456316"/>
                <a:gd name="T4" fmla="*/ 398667 w 398667"/>
                <a:gd name="T5" fmla="*/ 57268 h 456316"/>
                <a:gd name="T6" fmla="*/ 335090 w 398667"/>
                <a:gd name="T7" fmla="*/ 91593 h 456316"/>
                <a:gd name="T8" fmla="*/ 90190 w 398667"/>
                <a:gd name="T9" fmla="*/ 456316 h 456316"/>
                <a:gd name="T10" fmla="*/ 2505 w 398667"/>
                <a:gd name="T11" fmla="*/ 254211 h 456316"/>
                <a:gd name="T12" fmla="*/ 32280 w 398667"/>
                <a:gd name="T13" fmla="*/ 8023 h 456316"/>
                <a:gd name="T14" fmla="*/ 57277 w 398667"/>
                <a:gd name="T15" fmla="*/ 16 h 456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  <p:cxnSp>
          <p:nvCxnSpPr>
            <p:cNvPr id="17" name="Google Shape;127;p4"/>
            <p:cNvCxnSpPr>
              <a:cxnSpLocks noChangeShapeType="1"/>
            </p:cNvCxnSpPr>
            <p:nvPr/>
          </p:nvCxnSpPr>
          <p:spPr bwMode="auto">
            <a:xfrm rot="10800000">
              <a:off x="2099255" y="921547"/>
              <a:ext cx="382065" cy="13329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8" name="Google Shape;128;p4"/>
            <p:cNvCxnSpPr>
              <a:cxnSpLocks noChangeShapeType="1"/>
            </p:cNvCxnSpPr>
            <p:nvPr/>
          </p:nvCxnSpPr>
          <p:spPr bwMode="auto">
            <a:xfrm rot="10800000">
              <a:off x="2163166" y="1158080"/>
              <a:ext cx="222514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9" name="Google Shape;129;p4"/>
            <p:cNvSpPr>
              <a:spLocks noChangeArrowheads="1"/>
            </p:cNvSpPr>
            <p:nvPr/>
          </p:nvSpPr>
          <p:spPr bwMode="auto">
            <a:xfrm>
              <a:off x="2801832" y="842026"/>
              <a:ext cx="144000" cy="1800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20" name="Google Shape;130;p4"/>
            <p:cNvSpPr>
              <a:spLocks/>
            </p:cNvSpPr>
            <p:nvPr/>
          </p:nvSpPr>
          <p:spPr bwMode="auto">
            <a:xfrm rot="-1655801">
              <a:off x="3484538" y="279294"/>
              <a:ext cx="424597" cy="827991"/>
            </a:xfrm>
            <a:custGeom>
              <a:avLst/>
              <a:gdLst>
                <a:gd name="T0" fmla="*/ 123280 w 429921"/>
                <a:gd name="T1" fmla="*/ 0 h 793698"/>
                <a:gd name="T2" fmla="*/ 162641 w 429921"/>
                <a:gd name="T3" fmla="*/ 31329 h 793698"/>
                <a:gd name="T4" fmla="*/ 420762 w 429921"/>
                <a:gd name="T5" fmla="*/ 646831 h 793698"/>
                <a:gd name="T6" fmla="*/ 404101 w 429921"/>
                <a:gd name="T7" fmla="*/ 693715 h 793698"/>
                <a:gd name="T8" fmla="*/ 404145 w 429921"/>
                <a:gd name="T9" fmla="*/ 696523 h 793698"/>
                <a:gd name="T10" fmla="*/ 386395 w 429921"/>
                <a:gd name="T11" fmla="*/ 793698 h 793698"/>
                <a:gd name="T12" fmla="*/ 356320 w 429921"/>
                <a:gd name="T13" fmla="*/ 782038 h 793698"/>
                <a:gd name="T14" fmla="*/ 0 w 429921"/>
                <a:gd name="T15" fmla="*/ 303354 h 793698"/>
                <a:gd name="T16" fmla="*/ 63511 w 429921"/>
                <a:gd name="T17" fmla="*/ 78654 h 793698"/>
                <a:gd name="T18" fmla="*/ 123280 w 429921"/>
                <a:gd name="T19" fmla="*/ 0 h 793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9921" h="793698" extrusionOk="0">
                  <a:moveTo>
                    <a:pt x="123280" y="0"/>
                  </a:moveTo>
                  <a:lnTo>
                    <a:pt x="162641" y="31329"/>
                  </a:lnTo>
                  <a:cubicBezTo>
                    <a:pt x="361517" y="211996"/>
                    <a:pt x="462066" y="445804"/>
                    <a:pt x="420762" y="646831"/>
                  </a:cubicBezTo>
                  <a:lnTo>
                    <a:pt x="404101" y="693715"/>
                  </a:lnTo>
                  <a:lnTo>
                    <a:pt x="404145" y="696523"/>
                  </a:lnTo>
                  <a:lnTo>
                    <a:pt x="386395" y="793698"/>
                  </a:lnTo>
                  <a:lnTo>
                    <a:pt x="356320" y="782038"/>
                  </a:lnTo>
                  <a:cubicBezTo>
                    <a:pt x="141342" y="678298"/>
                    <a:pt x="0" y="502616"/>
                    <a:pt x="0" y="303354"/>
                  </a:cubicBezTo>
                  <a:cubicBezTo>
                    <a:pt x="0" y="223649"/>
                    <a:pt x="22615" y="147717"/>
                    <a:pt x="63511" y="78654"/>
                  </a:cubicBezTo>
                  <a:lnTo>
                    <a:pt x="123280" y="0"/>
                  </a:ln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endParaRPr lang="en-US"/>
            </a:p>
          </p:txBody>
        </p:sp>
      </p:grpSp>
      <p:sp>
        <p:nvSpPr>
          <p:cNvPr id="21" name="Google Shape;131;p4"/>
          <p:cNvSpPr txBox="1">
            <a:spLocks noChangeArrowheads="1"/>
          </p:cNvSpPr>
          <p:nvPr/>
        </p:nvSpPr>
        <p:spPr bwMode="auto">
          <a:xfrm rot="5400000">
            <a:off x="-478631" y="5560219"/>
            <a:ext cx="157956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s-ES" sz="130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lang="en-US" sz="1300"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813411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1"/>
          <p:cNvSpPr txBox="1">
            <a:spLocks noGrp="1"/>
          </p:cNvSpPr>
          <p:nvPr>
            <p:ph type="subTitle" idx="1"/>
          </p:nvPr>
        </p:nvSpPr>
        <p:spPr>
          <a:xfrm>
            <a:off x="3390361" y="1729975"/>
            <a:ext cx="5168925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240" name="Google Shape;1240;p11"/>
          <p:cNvSpPr txBox="1">
            <a:spLocks noGrp="1"/>
          </p:cNvSpPr>
          <p:nvPr>
            <p:ph type="subTitle" idx="2"/>
          </p:nvPr>
        </p:nvSpPr>
        <p:spPr>
          <a:xfrm>
            <a:off x="3390361" y="3334868"/>
            <a:ext cx="5168925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241" name="Google Shape;1241;p11"/>
          <p:cNvSpPr txBox="1">
            <a:spLocks noGrp="1"/>
          </p:cNvSpPr>
          <p:nvPr>
            <p:ph type="subTitle" idx="3"/>
          </p:nvPr>
        </p:nvSpPr>
        <p:spPr>
          <a:xfrm>
            <a:off x="3390361" y="4939762"/>
            <a:ext cx="5168925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242" name="Google Shape;1242;p11"/>
          <p:cNvSpPr txBox="1">
            <a:spLocks noGrp="1"/>
          </p:cNvSpPr>
          <p:nvPr>
            <p:ph type="title"/>
          </p:nvPr>
        </p:nvSpPr>
        <p:spPr>
          <a:xfrm>
            <a:off x="3390357" y="593375"/>
            <a:ext cx="5168925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43" name="Google Shape;1243;p11"/>
          <p:cNvSpPr txBox="1">
            <a:spLocks noGrp="1"/>
          </p:cNvSpPr>
          <p:nvPr>
            <p:ph type="body" idx="4"/>
          </p:nvPr>
        </p:nvSpPr>
        <p:spPr>
          <a:xfrm>
            <a:off x="3390357" y="2167925"/>
            <a:ext cx="5168925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44" name="Google Shape;1244;p11"/>
          <p:cNvSpPr txBox="1">
            <a:spLocks noGrp="1"/>
          </p:cNvSpPr>
          <p:nvPr>
            <p:ph type="body" idx="5"/>
          </p:nvPr>
        </p:nvSpPr>
        <p:spPr>
          <a:xfrm>
            <a:off x="3390357" y="3761388"/>
            <a:ext cx="5168925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45" name="Google Shape;1245;p11"/>
          <p:cNvSpPr txBox="1">
            <a:spLocks noGrp="1"/>
          </p:cNvSpPr>
          <p:nvPr>
            <p:ph type="body" idx="6"/>
          </p:nvPr>
        </p:nvSpPr>
        <p:spPr>
          <a:xfrm>
            <a:off x="3390357" y="5353050"/>
            <a:ext cx="5169825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58973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0E95-951E-43F1-875D-587DECE77980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FE99-C1C8-463A-8EDA-6115811FF9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4652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0E95-951E-43F1-875D-587DECE77980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FE99-C1C8-463A-8EDA-6115811FF9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148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0E95-951E-43F1-875D-587DECE77980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FE99-C1C8-463A-8EDA-6115811FF9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6785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0E95-951E-43F1-875D-587DECE77980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FE99-C1C8-463A-8EDA-6115811FF9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271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0E95-951E-43F1-875D-587DECE77980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FE99-C1C8-463A-8EDA-6115811FF9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1867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0E95-951E-43F1-875D-587DECE77980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FE99-C1C8-463A-8EDA-6115811FF9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177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0E95-951E-43F1-875D-587DECE77980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FE99-C1C8-463A-8EDA-6115811FF9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151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10E95-951E-43F1-875D-587DECE77980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FE99-C1C8-463A-8EDA-6115811FF9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001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10E95-951E-43F1-875D-587DECE77980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3FE99-C1C8-463A-8EDA-6115811FF9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525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wmf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6.xml"/><Relationship Id="rId3" Type="http://schemas.openxmlformats.org/officeDocument/2006/relationships/notesSlide" Target="../notesSlides/notesSlide1.xml"/><Relationship Id="rId7" Type="http://schemas.openxmlformats.org/officeDocument/2006/relationships/hyperlink" Target="file:///C:\Documents%20and%20Settings\Administrator\Desktop\CHAY\Chay%20(H)\GIAO%20AN\GA%20DT\VINH\THIET%20KE%20BAI%20DAY\CONGTODINH\bai%20hoi%20giang%20Av8.ppt" TargetMode="Externa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giao%20an%20tin%20hoc\NHAC\VUIDEHOC.WAV" TargetMode="External"/><Relationship Id="rId6" Type="http://schemas.openxmlformats.org/officeDocument/2006/relationships/slide" Target="slide4.xml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microsoft.com/office/2007/relationships/media" Target="file:///D:\giao%20an%20tin%20hoc\NHAC\VUIDEHOC.WAV" TargetMode="External"/><Relationship Id="rId4" Type="http://schemas.openxmlformats.org/officeDocument/2006/relationships/slide" Target="slide3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gif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S0007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</p:spPr>
      </p:pic>
      <p:pic>
        <p:nvPicPr>
          <p:cNvPr id="75779" name="Picture 3" descr="CS0007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086600" y="0"/>
            <a:ext cx="2057400" cy="2049463"/>
          </a:xfrm>
          <a:prstGeom prst="rect">
            <a:avLst/>
          </a:prstGeom>
          <a:noFill/>
        </p:spPr>
      </p:pic>
      <p:pic>
        <p:nvPicPr>
          <p:cNvPr id="75780" name="Picture 4" descr="CS0007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6753225" y="4467226"/>
            <a:ext cx="2732087" cy="2049462"/>
          </a:xfrm>
          <a:prstGeom prst="rect">
            <a:avLst/>
          </a:prstGeom>
          <a:noFill/>
        </p:spPr>
      </p:pic>
      <p:pic>
        <p:nvPicPr>
          <p:cNvPr id="75781" name="Picture 5" descr="CS0007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</p:spPr>
      </p:pic>
      <p:pic>
        <p:nvPicPr>
          <p:cNvPr id="75784" name="Picture 8" descr="Magnolia-01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832742">
            <a:off x="7810500" y="342900"/>
            <a:ext cx="137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5" name="Picture 9" descr="Magnolia-01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058770">
            <a:off x="0" y="304800"/>
            <a:ext cx="137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8" name="Picture 12" descr="dl_tree18.gif (6813 bytes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5638800"/>
            <a:ext cx="930275" cy="990600"/>
          </a:xfrm>
          <a:prstGeom prst="rect">
            <a:avLst/>
          </a:prstGeom>
          <a:noFill/>
        </p:spPr>
      </p:pic>
      <p:pic>
        <p:nvPicPr>
          <p:cNvPr id="75789" name="Picture 13" descr="dl_tree18.gif (6813 bytes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5800" y="5791200"/>
            <a:ext cx="930275" cy="990600"/>
          </a:xfrm>
          <a:prstGeom prst="rect">
            <a:avLst/>
          </a:prstGeom>
          <a:noFill/>
        </p:spPr>
      </p:pic>
      <p:sp>
        <p:nvSpPr>
          <p:cNvPr id="75830" name="Rectangle 54"/>
          <p:cNvSpPr>
            <a:spLocks noChangeArrowheads="1"/>
          </p:cNvSpPr>
          <p:nvPr/>
        </p:nvSpPr>
        <p:spPr bwMode="auto">
          <a:xfrm>
            <a:off x="3140075" y="5867400"/>
            <a:ext cx="762000" cy="914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en-US" sz="5400" b="0">
                <a:solidFill>
                  <a:srgbClr val="99FF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</a:t>
            </a:r>
          </a:p>
        </p:txBody>
      </p:sp>
      <p:sp>
        <p:nvSpPr>
          <p:cNvPr id="75831" name="Rectangle 55"/>
          <p:cNvSpPr>
            <a:spLocks noChangeArrowheads="1"/>
          </p:cNvSpPr>
          <p:nvPr/>
        </p:nvSpPr>
        <p:spPr bwMode="auto">
          <a:xfrm>
            <a:off x="4054475" y="5775325"/>
            <a:ext cx="946150" cy="1006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sz="6000" b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ebdings" panose="05030102010509060703" pitchFamily="18" charset="2"/>
              </a:rPr>
              <a:t></a:t>
            </a:r>
          </a:p>
        </p:txBody>
      </p:sp>
      <p:sp>
        <p:nvSpPr>
          <p:cNvPr id="75832" name="Rectangle 56"/>
          <p:cNvSpPr>
            <a:spLocks noChangeArrowheads="1"/>
          </p:cNvSpPr>
          <p:nvPr/>
        </p:nvSpPr>
        <p:spPr bwMode="auto">
          <a:xfrm>
            <a:off x="5302250" y="5791200"/>
            <a:ext cx="869950" cy="914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sz="54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ebdings" panose="05030102010509060703" pitchFamily="18" charset="2"/>
              </a:rPr>
              <a:t></a:t>
            </a:r>
          </a:p>
        </p:txBody>
      </p:sp>
      <p:pic>
        <p:nvPicPr>
          <p:cNvPr id="75839" name="Picture 63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962400"/>
            <a:ext cx="960438" cy="1600200"/>
          </a:xfrm>
          <a:prstGeom prst="rect">
            <a:avLst/>
          </a:prstGeom>
          <a:noFill/>
        </p:spPr>
      </p:pic>
      <p:pic>
        <p:nvPicPr>
          <p:cNvPr id="75840" name="Picture 64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2301081" y="5318919"/>
            <a:ext cx="960438" cy="1600200"/>
          </a:xfrm>
          <a:prstGeom prst="rect">
            <a:avLst/>
          </a:prstGeom>
          <a:noFill/>
        </p:spPr>
      </p:pic>
      <p:pic>
        <p:nvPicPr>
          <p:cNvPr id="75841" name="Picture 65" descr="bloema1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0" y="5638800"/>
            <a:ext cx="1385888" cy="1219200"/>
          </a:xfrm>
          <a:prstGeom prst="rect">
            <a:avLst/>
          </a:prstGeom>
          <a:noFill/>
        </p:spPr>
      </p:pic>
      <p:pic>
        <p:nvPicPr>
          <p:cNvPr id="75843" name="Picture 67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482681" y="1204119"/>
            <a:ext cx="960438" cy="1600200"/>
          </a:xfrm>
          <a:prstGeom prst="rect">
            <a:avLst/>
          </a:prstGeom>
          <a:noFill/>
        </p:spPr>
      </p:pic>
      <p:pic>
        <p:nvPicPr>
          <p:cNvPr id="75844" name="Picture 68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1615281" y="518319"/>
            <a:ext cx="960438" cy="1600200"/>
          </a:xfrm>
          <a:prstGeom prst="rect">
            <a:avLst/>
          </a:prstGeom>
          <a:noFill/>
        </p:spPr>
      </p:pic>
      <p:pic>
        <p:nvPicPr>
          <p:cNvPr id="75845" name="Picture 69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2605881" y="1585119"/>
            <a:ext cx="960438" cy="1600200"/>
          </a:xfrm>
          <a:prstGeom prst="rect">
            <a:avLst/>
          </a:prstGeom>
          <a:noFill/>
        </p:spPr>
      </p:pic>
      <p:pic>
        <p:nvPicPr>
          <p:cNvPr id="75846" name="Picture 70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196681" y="61119"/>
            <a:ext cx="960438" cy="1600200"/>
          </a:xfrm>
          <a:prstGeom prst="rect">
            <a:avLst/>
          </a:prstGeom>
          <a:noFill/>
        </p:spPr>
      </p:pic>
      <p:pic>
        <p:nvPicPr>
          <p:cNvPr id="75847" name="Picture 71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635081" y="4328319"/>
            <a:ext cx="960438" cy="1600200"/>
          </a:xfrm>
          <a:prstGeom prst="rect">
            <a:avLst/>
          </a:prstGeom>
          <a:noFill/>
        </p:spPr>
      </p:pic>
      <p:pic>
        <p:nvPicPr>
          <p:cNvPr id="75848" name="Picture 72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4510881" y="5577682"/>
            <a:ext cx="960437" cy="1600200"/>
          </a:xfrm>
          <a:prstGeom prst="rect">
            <a:avLst/>
          </a:prstGeom>
          <a:noFill/>
        </p:spPr>
      </p:pic>
      <p:pic>
        <p:nvPicPr>
          <p:cNvPr id="75849" name="Picture 73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6720681" y="5577682"/>
            <a:ext cx="960437" cy="1600200"/>
          </a:xfrm>
          <a:prstGeom prst="rect">
            <a:avLst/>
          </a:prstGeom>
          <a:noFill/>
        </p:spPr>
      </p:pic>
      <p:pic>
        <p:nvPicPr>
          <p:cNvPr id="75850" name="Picture 74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272881" y="2880519"/>
            <a:ext cx="960438" cy="1600200"/>
          </a:xfrm>
          <a:prstGeom prst="rect">
            <a:avLst/>
          </a:prstGeom>
          <a:noFill/>
        </p:spPr>
      </p:pic>
      <p:pic>
        <p:nvPicPr>
          <p:cNvPr id="75851" name="Picture 75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2605881" y="2956719"/>
            <a:ext cx="960438" cy="1600200"/>
          </a:xfrm>
          <a:prstGeom prst="rect">
            <a:avLst/>
          </a:prstGeom>
          <a:noFill/>
        </p:spPr>
      </p:pic>
      <p:pic>
        <p:nvPicPr>
          <p:cNvPr id="75852" name="Picture 76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3901281" y="1661319"/>
            <a:ext cx="960438" cy="1600200"/>
          </a:xfrm>
          <a:prstGeom prst="rect">
            <a:avLst/>
          </a:prstGeom>
          <a:noFill/>
        </p:spPr>
      </p:pic>
      <p:pic>
        <p:nvPicPr>
          <p:cNvPr id="75853" name="Picture 77" descr="thth761208civf7vumc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4053681" y="4175919"/>
            <a:ext cx="960438" cy="1600200"/>
          </a:xfrm>
          <a:prstGeom prst="rect">
            <a:avLst/>
          </a:prstGeom>
          <a:noFill/>
        </p:spPr>
      </p:pic>
      <p:pic>
        <p:nvPicPr>
          <p:cNvPr id="75855" name="Picture 79" descr="mm6dkp7nq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9000" y="152400"/>
            <a:ext cx="1381125" cy="1714500"/>
          </a:xfrm>
          <a:prstGeom prst="rect">
            <a:avLst/>
          </a:prstGeom>
          <a:noFill/>
        </p:spPr>
      </p:pic>
      <p:pic>
        <p:nvPicPr>
          <p:cNvPr id="75856" name="Picture 80" descr="mm6dkp7nq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152400"/>
            <a:ext cx="1381125" cy="1714500"/>
          </a:xfrm>
          <a:prstGeom prst="rect">
            <a:avLst/>
          </a:prstGeom>
          <a:noFill/>
        </p:spPr>
      </p:pic>
      <p:grpSp>
        <p:nvGrpSpPr>
          <p:cNvPr id="2" name="Group 82"/>
          <p:cNvGrpSpPr/>
          <p:nvPr/>
        </p:nvGrpSpPr>
        <p:grpSpPr bwMode="auto">
          <a:xfrm>
            <a:off x="5943600" y="5638800"/>
            <a:ext cx="1763713" cy="1219200"/>
            <a:chOff x="5760" y="2544"/>
            <a:chExt cx="1111" cy="768"/>
          </a:xfrm>
        </p:grpSpPr>
        <p:pic>
          <p:nvPicPr>
            <p:cNvPr id="75859" name="Picture 83" descr="FLOWERS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</p:spPr>
        </p:pic>
        <p:pic>
          <p:nvPicPr>
            <p:cNvPr id="75860" name="Picture 84" descr="aaf6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85"/>
          <p:cNvGrpSpPr/>
          <p:nvPr/>
        </p:nvGrpSpPr>
        <p:grpSpPr bwMode="auto">
          <a:xfrm>
            <a:off x="457200" y="3429000"/>
            <a:ext cx="1763713" cy="1219200"/>
            <a:chOff x="5760" y="2544"/>
            <a:chExt cx="1111" cy="768"/>
          </a:xfrm>
        </p:grpSpPr>
        <p:pic>
          <p:nvPicPr>
            <p:cNvPr id="75862" name="Picture 86" descr="FLOWERS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</p:spPr>
        </p:pic>
        <p:pic>
          <p:nvPicPr>
            <p:cNvPr id="75863" name="Picture 87" descr="aaf6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88"/>
          <p:cNvGrpSpPr/>
          <p:nvPr/>
        </p:nvGrpSpPr>
        <p:grpSpPr bwMode="auto">
          <a:xfrm>
            <a:off x="7010400" y="3581400"/>
            <a:ext cx="1763713" cy="1219200"/>
            <a:chOff x="5760" y="2544"/>
            <a:chExt cx="1111" cy="768"/>
          </a:xfrm>
        </p:grpSpPr>
        <p:pic>
          <p:nvPicPr>
            <p:cNvPr id="75865" name="Picture 89" descr="FLOWERS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</p:spPr>
        </p:pic>
        <p:pic>
          <p:nvPicPr>
            <p:cNvPr id="75866" name="Picture 90" descr="aaf6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91"/>
          <p:cNvGrpSpPr/>
          <p:nvPr/>
        </p:nvGrpSpPr>
        <p:grpSpPr bwMode="auto">
          <a:xfrm>
            <a:off x="2514600" y="5638800"/>
            <a:ext cx="1763713" cy="1219200"/>
            <a:chOff x="5760" y="2544"/>
            <a:chExt cx="1111" cy="768"/>
          </a:xfrm>
        </p:grpSpPr>
        <p:pic>
          <p:nvPicPr>
            <p:cNvPr id="75868" name="Picture 92" descr="FLOWERS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</p:spPr>
        </p:pic>
        <p:pic>
          <p:nvPicPr>
            <p:cNvPr id="75869" name="Picture 93" descr="aaf6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94"/>
          <p:cNvGrpSpPr/>
          <p:nvPr/>
        </p:nvGrpSpPr>
        <p:grpSpPr bwMode="auto">
          <a:xfrm>
            <a:off x="762000" y="5638800"/>
            <a:ext cx="1763713" cy="1219200"/>
            <a:chOff x="5760" y="2544"/>
            <a:chExt cx="1111" cy="768"/>
          </a:xfrm>
        </p:grpSpPr>
        <p:pic>
          <p:nvPicPr>
            <p:cNvPr id="75871" name="Picture 95" descr="FLOWERS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</p:spPr>
        </p:pic>
        <p:pic>
          <p:nvPicPr>
            <p:cNvPr id="75872" name="Picture 96" descr="aaf6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5875" name="Picture 99" descr="POINSET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1295400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876" name="Picture 100" descr="POINSET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5400000">
            <a:off x="8003382" y="2381"/>
            <a:ext cx="1143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2">
            <a:extLst/>
          </p:cNvPr>
          <p:cNvSpPr txBox="1">
            <a:spLocks noChangeArrowheads="1"/>
          </p:cNvSpPr>
          <p:nvPr/>
        </p:nvSpPr>
        <p:spPr bwMode="auto">
          <a:xfrm>
            <a:off x="812981" y="2035314"/>
            <a:ext cx="7467600" cy="413688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spcFirstLastPara="1">
            <a:prstTxWarp prst="textArchUp">
              <a:avLst/>
            </a:prstTxWarp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5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NHIỆT LIỆT CHÀO MỪNG</a:t>
            </a:r>
            <a:endParaRPr lang="en-US" sz="5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/>
          </p:cNvPr>
          <p:cNvSpPr/>
          <p:nvPr/>
        </p:nvSpPr>
        <p:spPr>
          <a:xfrm>
            <a:off x="215902" y="3289579"/>
            <a:ext cx="873723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CÁC THẦY CÔ GIÁO VỀ DỰ GIỜ THĂM LỚP </a:t>
            </a:r>
          </a:p>
        </p:txBody>
      </p:sp>
      <p:sp>
        <p:nvSpPr>
          <p:cNvPr id="49" name="Rectangle 48">
            <a:extLst/>
          </p:cNvPr>
          <p:cNvSpPr/>
          <p:nvPr/>
        </p:nvSpPr>
        <p:spPr>
          <a:xfrm>
            <a:off x="264073" y="4105936"/>
            <a:ext cx="8565419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dirty="0">
                <a:ln w="9525">
                  <a:solidFill>
                    <a:srgbClr val="FF33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MÔN TIN HỌC 5</a:t>
            </a:r>
          </a:p>
          <a:p>
            <a:pPr algn="ctr">
              <a:defRPr/>
            </a:pPr>
            <a:r>
              <a:rPr lang="en-US" sz="3000" dirty="0">
                <a:ln w="9525">
                  <a:solidFill>
                    <a:srgbClr val="FF33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LỚP </a:t>
            </a:r>
            <a:r>
              <a:rPr lang="en-US" sz="3000" dirty="0" smtClean="0">
                <a:ln w="9525">
                  <a:solidFill>
                    <a:srgbClr val="FF33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5</a:t>
            </a:r>
            <a:endParaRPr lang="en-US" sz="3000" dirty="0">
              <a:ln w="9525">
                <a:solidFill>
                  <a:srgbClr val="FF3300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0" name="Rectangle 49">
            <a:extLst/>
          </p:cNvPr>
          <p:cNvSpPr/>
          <p:nvPr/>
        </p:nvSpPr>
        <p:spPr>
          <a:xfrm>
            <a:off x="304802" y="6019801"/>
            <a:ext cx="856456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GIÁO VIÊN: BÙI </a:t>
            </a:r>
            <a:r>
              <a:rPr lang="en-US" sz="2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THỊ HIẾU</a:t>
            </a:r>
            <a:endParaRPr lang="en-US" sz="2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1" name="TextBox 3"/>
          <p:cNvSpPr txBox="1">
            <a:spLocks noChangeArrowheads="1"/>
          </p:cNvSpPr>
          <p:nvPr/>
        </p:nvSpPr>
        <p:spPr bwMode="auto">
          <a:xfrm>
            <a:off x="1600200" y="228601"/>
            <a:ext cx="6357984" cy="57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TR</a:t>
            </a:r>
            <a:r>
              <a:rPr lang="vi-VN" altLang="en-US" b="1" dirty="0">
                <a:solidFill>
                  <a:srgbClr val="FF0000"/>
                </a:solidFill>
                <a:latin typeface="Times New Roman" pitchFamily="18" charset="0"/>
              </a:rPr>
              <a:t>ƯỜ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NG TIỂU HỌC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</a:rPr>
              <a:t>HỨA TẠO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2" name="Minus 51"/>
          <p:cNvSpPr/>
          <p:nvPr/>
        </p:nvSpPr>
        <p:spPr>
          <a:xfrm>
            <a:off x="2733044" y="889000"/>
            <a:ext cx="4140925" cy="122771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77925" tIns="38963" rIns="77925" bIns="38963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8374408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58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758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758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30" grpId="0" bldLvl="0" animBg="1"/>
      <p:bldP spid="75830" grpId="1"/>
      <p:bldP spid="75831" grpId="0" bldLvl="0" animBg="1"/>
      <p:bldP spid="75831" grpId="1"/>
      <p:bldP spid="75832" grpId="0" bldLvl="0" animBg="1"/>
      <p:bldP spid="7583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86274" y="152400"/>
            <a:ext cx="6723966" cy="540327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1.Chèn tệp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video vào 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trình chiếu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35677" y="803563"/>
            <a:ext cx="3501423" cy="692728"/>
          </a:xfrm>
          <a:prstGeom prst="roundRect">
            <a:avLst/>
          </a:prstGeom>
          <a:solidFill>
            <a:srgbClr val="33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PowerPoint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2010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686" y="2909889"/>
            <a:ext cx="8728364" cy="213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0056" y="1884218"/>
            <a:ext cx="3392344" cy="5957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B1: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Insert</a:t>
            </a:r>
            <a:endParaRPr lang="en-US" sz="2800" b="1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146148" y="2479965"/>
            <a:ext cx="0" cy="540327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143654" y="3352594"/>
            <a:ext cx="478612" cy="13854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360496" y="2022764"/>
            <a:ext cx="2657555" cy="5680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B2: Chọn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Video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>
            <a:stCxn id="14" idx="2"/>
            <a:endCxn id="12" idx="0"/>
          </p:cNvCxnSpPr>
          <p:nvPr/>
        </p:nvCxnSpPr>
        <p:spPr>
          <a:xfrm>
            <a:off x="7689274" y="2590800"/>
            <a:ext cx="693686" cy="76179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86274" y="5427517"/>
            <a:ext cx="3539836" cy="8728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B3: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from File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15637" y="983673"/>
            <a:ext cx="3546763" cy="512618"/>
          </a:xfrm>
          <a:prstGeom prst="roundRect">
            <a:avLst/>
          </a:prstGeom>
          <a:solidFill>
            <a:srgbClr val="33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Chèn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tệp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video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76124"/>
            <a:ext cx="3262150" cy="150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V="1">
            <a:off x="3826110" y="5334626"/>
            <a:ext cx="2041290" cy="57301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569274" y="5480459"/>
            <a:ext cx="15743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4787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 animBg="1"/>
      <p:bldP spid="5" grpId="0" animBg="1"/>
      <p:bldP spid="12" grpId="0" animBg="1"/>
      <p:bldP spid="14" grpId="0" animBg="1"/>
      <p:bldP spid="21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5571" y="166256"/>
            <a:ext cx="7925429" cy="540327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1.Chèn tệp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video vào 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trình chiếu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534400" cy="583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1158746" y="4991100"/>
            <a:ext cx="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187321" y="3700463"/>
            <a:ext cx="4572000" cy="1752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158746" y="5477307"/>
            <a:ext cx="5165856" cy="84729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7425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4223" y="223284"/>
            <a:ext cx="7071248" cy="5232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Thiết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 độ cho video.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287681" y="783713"/>
            <a:ext cx="2715490" cy="692728"/>
          </a:xfrm>
          <a:prstGeom prst="roundRect">
            <a:avLst/>
          </a:prstGeom>
          <a:solidFill>
            <a:srgbClr val="33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alt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PowerPoint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2007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978B8032-830D-4E42-BF17-1F99D07B9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3893" y="2031763"/>
            <a:ext cx="5874707" cy="269865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2F0277-CCED-4DED-AC23-FAC228659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485" y="1486282"/>
            <a:ext cx="582719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4" name="Rounded Rectangle 4">
            <a:extLst>
              <a:ext uri="{FF2B5EF4-FFF2-40B4-BE49-F238E27FC236}">
                <a16:creationId xmlns:a16="http://schemas.microsoft.com/office/drawing/2014/main" xmlns="" id="{6B654087-6256-450E-AF0B-9D177394445F}"/>
              </a:ext>
            </a:extLst>
          </p:cNvPr>
          <p:cNvSpPr/>
          <p:nvPr/>
        </p:nvSpPr>
        <p:spPr>
          <a:xfrm>
            <a:off x="17754" y="5131361"/>
            <a:ext cx="4325645" cy="175613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xmlns="" id="{F4E52951-F475-4523-B2A1-FADC445E0F36}"/>
              </a:ext>
            </a:extLst>
          </p:cNvPr>
          <p:cNvSpPr/>
          <p:nvPr/>
        </p:nvSpPr>
        <p:spPr>
          <a:xfrm>
            <a:off x="6386455" y="5279923"/>
            <a:ext cx="2517941" cy="1600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Loa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EF999EF1-DCFD-4F1E-865F-1D42EEDCCA4E}"/>
              </a:ext>
            </a:extLst>
          </p:cNvPr>
          <p:cNvCxnSpPr>
            <a:cxnSpLocks/>
          </p:cNvCxnSpPr>
          <p:nvPr/>
        </p:nvCxnSpPr>
        <p:spPr>
          <a:xfrm flipV="1">
            <a:off x="1973893" y="4401370"/>
            <a:ext cx="2197229" cy="88592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211037A9-9171-44C0-9888-A8277B300292}"/>
              </a:ext>
            </a:extLst>
          </p:cNvPr>
          <p:cNvCxnSpPr>
            <a:cxnSpLocks/>
          </p:cNvCxnSpPr>
          <p:nvPr/>
        </p:nvCxnSpPr>
        <p:spPr>
          <a:xfrm flipH="1" flipV="1">
            <a:off x="5883669" y="4401370"/>
            <a:ext cx="1964932" cy="113093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5695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0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4223" y="223284"/>
            <a:ext cx="7071248" cy="5232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Thiết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 độ cho video.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5636" y="5070765"/>
            <a:ext cx="4204384" cy="160784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 trang trình chiếu hiện ra thì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video cũng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 phát ra 1 cách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động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029200" y="5278582"/>
            <a:ext cx="3749545" cy="11922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 nháy vào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 video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 phát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6237" y="2978627"/>
            <a:ext cx="5337936" cy="183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 r="58821"/>
          <a:stretch/>
        </p:blipFill>
        <p:spPr bwMode="auto">
          <a:xfrm>
            <a:off x="3591320" y="4082545"/>
            <a:ext cx="1571231" cy="759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V="1">
            <a:off x="1614387" y="4197927"/>
            <a:ext cx="2086855" cy="8728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0"/>
          </p:cNvCxnSpPr>
          <p:nvPr/>
        </p:nvCxnSpPr>
        <p:spPr>
          <a:xfrm flipH="1" flipV="1">
            <a:off x="5029200" y="4462354"/>
            <a:ext cx="1874773" cy="8162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51141" y="2056133"/>
            <a:ext cx="226696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altLang="en-US" sz="2800" b="1" dirty="0">
                <a:solidFill>
                  <a:schemeClr val="tx1"/>
                </a:solidFill>
                <a:latin typeface="+mj-lt"/>
              </a:rPr>
              <a:t>B1</a:t>
            </a:r>
            <a:r>
              <a:rPr lang="vi-VN" altLang="en-US" sz="2800" dirty="0">
                <a:solidFill>
                  <a:schemeClr val="tx1"/>
                </a:solidFill>
                <a:latin typeface="+mj-lt"/>
              </a:rPr>
              <a:t>: Nháy vào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47636" y="2048822"/>
            <a:ext cx="1795579" cy="5126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Arrow Connector 20"/>
          <p:cNvCxnSpPr>
            <a:stCxn id="19" idx="2"/>
          </p:cNvCxnSpPr>
          <p:nvPr/>
        </p:nvCxnSpPr>
        <p:spPr>
          <a:xfrm flipH="1">
            <a:off x="7176656" y="2561440"/>
            <a:ext cx="468770" cy="828866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001115" y="3754582"/>
            <a:ext cx="2355275" cy="3279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287681" y="783713"/>
            <a:ext cx="2715490" cy="692728"/>
          </a:xfrm>
          <a:prstGeom prst="roundRect">
            <a:avLst/>
          </a:prstGeom>
          <a:solidFill>
            <a:srgbClr val="33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alt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PowerPoint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4223" y="3659872"/>
            <a:ext cx="1600199" cy="80248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676400" y="3847290"/>
            <a:ext cx="1274605" cy="213822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7280" y="1600200"/>
            <a:ext cx="24479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602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7" grpId="0" animBg="1"/>
      <p:bldP spid="19" grpId="0" animBg="1"/>
      <p:bldP spid="22" grpId="0" animBg="1"/>
      <p:bldP spid="23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2531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6" name="12-Point Star 15"/>
          <p:cNvSpPr/>
          <p:nvPr/>
        </p:nvSpPr>
        <p:spPr>
          <a:xfrm>
            <a:off x="-43729" y="-39543"/>
            <a:ext cx="1210829" cy="1154112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FF00"/>
                </a:solidFill>
              </a:rPr>
              <a:t>TIN </a:t>
            </a:r>
            <a:r>
              <a:rPr lang="en-US" b="1" dirty="0" err="1">
                <a:solidFill>
                  <a:srgbClr val="00FF00"/>
                </a:solidFill>
              </a:rPr>
              <a:t>HỌC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302616" y="-3159773"/>
            <a:ext cx="6248836" cy="9064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Thứ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6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ngày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8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tháng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12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năm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2017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33753" y="-123681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Kết quả hình ảnh cho nốt nhạ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5762625"/>
            <a:ext cx="90011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 descr="Kết quả hình ảnh cho nốt nhạ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5305425"/>
            <a:ext cx="127476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ình ảnh có li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120" y="1555173"/>
            <a:ext cx="3065002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Explosion 2 3"/>
          <p:cNvSpPr/>
          <p:nvPr/>
        </p:nvSpPr>
        <p:spPr>
          <a:xfrm rot="20881914">
            <a:off x="-118674" y="2293029"/>
            <a:ext cx="9380440" cy="3172339"/>
          </a:xfrm>
          <a:prstGeom prst="irregularSeal2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Hoạt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thực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hành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22562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6281738"/>
            <a:ext cx="3810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3" name="Picture 4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200" y="6240463"/>
            <a:ext cx="3810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11828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8288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soạn 5 trang trình chiếu giới thiệu về tỉnh, thành phố  mà em thích và chèn video bài hát về tỉnh thành phố đó. </a:t>
            </a:r>
            <a:endParaRPr lang="vi-VN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65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ng Yên Quê Tôi - phổ nhạc và trình bày Hồng Xương Long ( Thơ Minh Hạnh 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8260" y="1600200"/>
            <a:ext cx="650748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422241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3555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6" name="12-Point Star 15"/>
          <p:cNvSpPr/>
          <p:nvPr/>
        </p:nvSpPr>
        <p:spPr>
          <a:xfrm>
            <a:off x="-43729" y="-39543"/>
            <a:ext cx="1210829" cy="1154112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FF00"/>
                </a:solidFill>
              </a:rPr>
              <a:t>TIN </a:t>
            </a:r>
            <a:r>
              <a:rPr lang="en-US" b="1" dirty="0" err="1">
                <a:solidFill>
                  <a:srgbClr val="00FF00"/>
                </a:solidFill>
              </a:rPr>
              <a:t>HỌC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302616" y="-3159773"/>
            <a:ext cx="6248836" cy="9064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Thứ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6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ngày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8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tháng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12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năm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2017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33753" y="-123681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73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971179" y="669726"/>
            <a:ext cx="3550392" cy="1337635"/>
          </a:xfrm>
          <a:prstGeom prst="rightArrow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oftRound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Soạn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trình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chiếu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0170" y="2725850"/>
            <a:ext cx="4111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ed Rectangle 11"/>
          <p:cNvSpPr/>
          <p:nvPr/>
        </p:nvSpPr>
        <p:spPr>
          <a:xfrm>
            <a:off x="2434033" y="2468055"/>
            <a:ext cx="218144" cy="999046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Flowchart: Punched Tape 12"/>
          <p:cNvSpPr/>
          <p:nvPr/>
        </p:nvSpPr>
        <p:spPr>
          <a:xfrm>
            <a:off x="2652177" y="2385851"/>
            <a:ext cx="4970463" cy="1038225"/>
          </a:xfrm>
          <a:prstGeom prst="flowChartPunchedTap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Tiêu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đề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bài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hát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mà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em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yêu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thích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61291" y="4219524"/>
            <a:ext cx="4413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Rounded Rectangle 65"/>
          <p:cNvSpPr/>
          <p:nvPr/>
        </p:nvSpPr>
        <p:spPr>
          <a:xfrm>
            <a:off x="2479689" y="3948652"/>
            <a:ext cx="218144" cy="99904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7" name="Flowchart: Punched Tape 66"/>
          <p:cNvSpPr/>
          <p:nvPr/>
        </p:nvSpPr>
        <p:spPr>
          <a:xfrm>
            <a:off x="2697833" y="3929063"/>
            <a:ext cx="4983163" cy="1038225"/>
          </a:xfrm>
          <a:prstGeom prst="flowChartPunchedTape">
            <a:avLst/>
          </a:prstGeom>
          <a:ln w="38100">
            <a:solidFill>
              <a:srgbClr val="00FF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Chèn</a:t>
            </a:r>
            <a:r>
              <a:rPr lang="en-US" sz="2400" b="1" dirty="0">
                <a:solidFill>
                  <a:schemeClr val="tx1"/>
                </a:solidFill>
              </a:rPr>
              <a:t> video minh </a:t>
            </a:r>
            <a:r>
              <a:rPr lang="en-US" sz="2400" b="1" dirty="0" err="1">
                <a:solidFill>
                  <a:schemeClr val="tx1"/>
                </a:solidFill>
              </a:rPr>
              <a:t>họa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cho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bài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hát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3585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6251575"/>
            <a:ext cx="88106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6" name="Picture 4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500" y="2644775"/>
            <a:ext cx="371475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7" name="Picture 4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48713" y="1143000"/>
            <a:ext cx="371475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923319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67" grpId="0" animBg="1"/>
      <p:bldP spid="6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535" y="2286000"/>
            <a:ext cx="86918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HOẠT ĐỘNG ỨNG DỤNG, MỞ RỘNG</a:t>
            </a:r>
          </a:p>
          <a:p>
            <a:pPr algn="just"/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nhà thực hành theo hướng dẫn trong sách trang 73.</a:t>
            </a:r>
          </a:p>
        </p:txBody>
      </p:sp>
    </p:spTree>
    <p:extLst>
      <p:ext uri="{BB962C8B-B14F-4D97-AF65-F5344CB8AC3E}">
        <p14:creationId xmlns:p14="http://schemas.microsoft.com/office/powerpoint/2010/main" xmlns="" val="6183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2">
            <a:hlinkClick r:id="rId4" action="ppaction://hlinksldjump" highlightClick="1">
              <a:snd r:embed="rId5" name="Qua trang.wav"/>
            </a:hlinkClick>
          </p:cNvPr>
          <p:cNvSpPr>
            <a:spLocks noChangeArrowheads="1"/>
          </p:cNvSpPr>
          <p:nvPr/>
        </p:nvSpPr>
        <p:spPr bwMode="auto">
          <a:xfrm>
            <a:off x="2728913" y="3649663"/>
            <a:ext cx="768350" cy="860425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66"/>
              </a:gs>
              <a:gs pos="100000">
                <a:srgbClr val="CC3300"/>
              </a:gs>
            </a:gsLst>
            <a:path path="rect">
              <a:fillToRect l="50000" t="50000" r="50000" b="50000"/>
            </a:path>
          </a:gradFill>
          <a:ln w="12700">
            <a:solidFill>
              <a:schemeClr val="bg2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300" b="1" smtClean="0">
                <a:solidFill>
                  <a:srgbClr val="800000"/>
                </a:solidFill>
                <a:latin typeface="VNI-Bodon-Poster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111620" name="AutoShape 4">
            <a:hlinkClick r:id="rId6" action="ppaction://hlinksldjump" highlightClick="1">
              <a:snd r:embed="rId5" name="Qua trang.wav"/>
            </a:hlinkClick>
          </p:cNvPr>
          <p:cNvSpPr>
            <a:spLocks noChangeArrowheads="1"/>
          </p:cNvSpPr>
          <p:nvPr/>
        </p:nvSpPr>
        <p:spPr bwMode="auto">
          <a:xfrm>
            <a:off x="4319588" y="3636963"/>
            <a:ext cx="774700" cy="839787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66"/>
              </a:gs>
              <a:gs pos="100000">
                <a:srgbClr val="CC3300"/>
              </a:gs>
            </a:gsLst>
            <a:path path="rect">
              <a:fillToRect l="50000" t="50000" r="50000" b="50000"/>
            </a:path>
          </a:gradFill>
          <a:ln w="12700">
            <a:solidFill>
              <a:schemeClr val="bg2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300" b="1" dirty="0" smtClean="0">
                <a:solidFill>
                  <a:srgbClr val="800000"/>
                </a:solidFill>
                <a:latin typeface="VNI-Bodon-Poster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17412" name="AutoShape 6"/>
          <p:cNvSpPr>
            <a:spLocks noChangeArrowheads="1"/>
          </p:cNvSpPr>
          <p:nvPr/>
        </p:nvSpPr>
        <p:spPr bwMode="auto">
          <a:xfrm>
            <a:off x="1244600" y="909638"/>
            <a:ext cx="675640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US" altLang="en-US" sz="1350">
              <a:solidFill>
                <a:prstClr val="black"/>
              </a:solidFill>
              <a:sym typeface="Arial" panose="020B0604020202020204" pitchFamily="34" charset="0"/>
            </a:endParaRPr>
          </a:p>
        </p:txBody>
      </p:sp>
      <p:sp>
        <p:nvSpPr>
          <p:cNvPr id="17413" name="AutoShape 7"/>
          <p:cNvSpPr>
            <a:spLocks noChangeArrowheads="1"/>
          </p:cNvSpPr>
          <p:nvPr/>
        </p:nvSpPr>
        <p:spPr bwMode="auto">
          <a:xfrm>
            <a:off x="1244600" y="909638"/>
            <a:ext cx="675640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US" altLang="en-US" sz="1350">
              <a:solidFill>
                <a:prstClr val="black"/>
              </a:solidFill>
              <a:sym typeface="Arial" panose="020B0604020202020204" pitchFamily="34" charset="0"/>
            </a:endParaRPr>
          </a:p>
        </p:txBody>
      </p:sp>
      <p:sp>
        <p:nvSpPr>
          <p:cNvPr id="17414" name="AutoShape 11"/>
          <p:cNvSpPr>
            <a:spLocks noChangeArrowheads="1"/>
          </p:cNvSpPr>
          <p:nvPr/>
        </p:nvSpPr>
        <p:spPr bwMode="auto">
          <a:xfrm>
            <a:off x="1358900" y="1023938"/>
            <a:ext cx="664210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US" altLang="en-US" sz="1350">
              <a:solidFill>
                <a:prstClr val="black"/>
              </a:solidFill>
              <a:sym typeface="Arial" panose="020B0604020202020204" pitchFamily="34" charset="0"/>
            </a:endParaRPr>
          </a:p>
        </p:txBody>
      </p:sp>
      <p:sp>
        <p:nvSpPr>
          <p:cNvPr id="111631" name="WordArt 15">
            <a:hlinkClick r:id="rId7" action="ppaction://hlinkpres?slideindex=20&amp;slidetitle=Slide%2020"/>
          </p:cNvPr>
          <p:cNvSpPr>
            <a:spLocks noChangeArrowheads="1" noChangeShapeType="1" noTextEdit="1"/>
          </p:cNvSpPr>
          <p:nvPr/>
        </p:nvSpPr>
        <p:spPr bwMode="auto">
          <a:xfrm>
            <a:off x="2124075" y="1371600"/>
            <a:ext cx="5324475" cy="688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vi-VN" sz="2700" b="1" kern="1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KHỞI ĐỘNG ĐẦU GIỜ</a:t>
            </a:r>
          </a:p>
          <a:p>
            <a:pPr algn="ctr" eaLnBrk="0" hangingPunct="0"/>
            <a:r>
              <a:rPr lang="vi-VN" sz="2700" b="1" kern="1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TRÒ CHƠI : AI NHANH AI ĐÚNG</a:t>
            </a:r>
          </a:p>
        </p:txBody>
      </p:sp>
      <p:pic>
        <p:nvPicPr>
          <p:cNvPr id="28681" name="Picture 19" descr="photo-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7350" y="857250"/>
            <a:ext cx="6057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20" descr="photo-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0950" y="971550"/>
            <a:ext cx="457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21" descr="photo-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600700"/>
            <a:ext cx="33718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22" descr="photo-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028700"/>
            <a:ext cx="52705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23" descr="photo-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0550" y="5483225"/>
            <a:ext cx="34861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24" descr="photo-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1700" y="5483225"/>
            <a:ext cx="33718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47" name="VUIDEHOC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10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172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8" name="TextBox 1"/>
          <p:cNvSpPr txBox="1">
            <a:spLocks noChangeArrowheads="1"/>
          </p:cNvSpPr>
          <p:nvPr/>
        </p:nvSpPr>
        <p:spPr bwMode="auto">
          <a:xfrm>
            <a:off x="2286000" y="2514600"/>
            <a:ext cx="194786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b="1" smtClean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Câu hỏi:</a:t>
            </a:r>
          </a:p>
        </p:txBody>
      </p:sp>
      <p:sp>
        <p:nvSpPr>
          <p:cNvPr id="17" name="AutoShape 4">
            <a:hlinkClick r:id="rId12" action="ppaction://hlinksldjump" highlightClick="1">
              <a:snd r:embed="rId5" name="Qua trang.wav"/>
            </a:hlinkClick>
          </p:cNvPr>
          <p:cNvSpPr>
            <a:spLocks noChangeArrowheads="1"/>
          </p:cNvSpPr>
          <p:nvPr/>
        </p:nvSpPr>
        <p:spPr bwMode="auto">
          <a:xfrm>
            <a:off x="5832475" y="3668713"/>
            <a:ext cx="757238" cy="804862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66"/>
              </a:gs>
              <a:gs pos="100000">
                <a:srgbClr val="CC3300"/>
              </a:gs>
            </a:gsLst>
            <a:path path="rect">
              <a:fillToRect l="50000" t="50000" r="50000" b="50000"/>
            </a:path>
          </a:gradFill>
          <a:ln w="12700">
            <a:solidFill>
              <a:schemeClr val="bg2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300" b="1" dirty="0" smtClean="0">
                <a:solidFill>
                  <a:srgbClr val="800000"/>
                </a:solidFill>
                <a:latin typeface="VNI-Bodon-Poster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18" name="Right Arrow 17">
            <a:hlinkClick r:id="rId13" action="ppaction://hlinksldjump"/>
          </p:cNvPr>
          <p:cNvSpPr/>
          <p:nvPr/>
        </p:nvSpPr>
        <p:spPr>
          <a:xfrm>
            <a:off x="8458200" y="6096000"/>
            <a:ext cx="457200" cy="515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512" tIns="41756" rIns="83512" bIns="41756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12455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remove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40" fill="hold"/>
                                        <p:tgtEl>
                                          <p:spTgt spid="1116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16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6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16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620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64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1618" grpId="0" bldLvl="0" animBg="1"/>
      <p:bldP spid="111620" grpId="0" bldLvl="0" animBg="1"/>
      <p:bldP spid="111631" grpId="0" animBg="1"/>
      <p:bldP spid="1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1558925" y="506413"/>
            <a:ext cx="7356475" cy="13589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Để chèn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âm thanh vào bài trình chiếu em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chọn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thẻ nào? </a:t>
            </a:r>
          </a:p>
        </p:txBody>
      </p:sp>
      <p:sp>
        <p:nvSpPr>
          <p:cNvPr id="9219" name="AutoShape 6" descr="5%"/>
          <p:cNvSpPr>
            <a:spLocks noChangeArrowheads="1"/>
          </p:cNvSpPr>
          <p:nvPr/>
        </p:nvSpPr>
        <p:spPr bwMode="auto">
          <a:xfrm>
            <a:off x="3619500" y="1965325"/>
            <a:ext cx="2247900" cy="492125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itchFamily="18" charset="0"/>
              </a:rPr>
              <a:t> </a:t>
            </a:r>
            <a:r>
              <a:rPr lang="en-US" altLang="en-US" sz="3200">
                <a:solidFill>
                  <a:srgbClr val="FFFF00"/>
                </a:solidFill>
                <a:latin typeface="Times New Roman" pitchFamily="18" charset="0"/>
              </a:rPr>
              <a:t>Home</a:t>
            </a:r>
            <a:r>
              <a:rPr lang="en-US" altLang="en-US" sz="32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9220" name="AutoShape 7" descr="5%"/>
          <p:cNvSpPr>
            <a:spLocks noChangeArrowheads="1"/>
          </p:cNvSpPr>
          <p:nvPr/>
        </p:nvSpPr>
        <p:spPr bwMode="auto">
          <a:xfrm>
            <a:off x="3614738" y="2852738"/>
            <a:ext cx="2235200" cy="612775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itchFamily="18" charset="0"/>
              </a:rPr>
              <a:t> </a:t>
            </a:r>
            <a:r>
              <a:rPr lang="en-US" altLang="en-US" sz="3200">
                <a:solidFill>
                  <a:srgbClr val="FFFF00"/>
                </a:solidFill>
                <a:latin typeface="Times New Roman" pitchFamily="18" charset="0"/>
              </a:rPr>
              <a:t>File</a:t>
            </a:r>
            <a:endParaRPr lang="en-US" altLang="en-US" sz="3200">
              <a:solidFill>
                <a:srgbClr val="FFFF00"/>
              </a:solidFill>
            </a:endParaRPr>
          </a:p>
        </p:txBody>
      </p:sp>
      <p:sp>
        <p:nvSpPr>
          <p:cNvPr id="18" name="AutoShape 9" descr="5%"/>
          <p:cNvSpPr>
            <a:spLocks noChangeArrowheads="1"/>
          </p:cNvSpPr>
          <p:nvPr/>
        </p:nvSpPr>
        <p:spPr bwMode="auto">
          <a:xfrm>
            <a:off x="3619500" y="3971925"/>
            <a:ext cx="2247900" cy="592138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solidFill>
                  <a:srgbClr val="FFFF00"/>
                </a:solidFill>
              </a:rPr>
              <a:t> </a:t>
            </a:r>
            <a:r>
              <a:rPr lang="en-US" altLang="en-US" sz="3200">
                <a:solidFill>
                  <a:srgbClr val="FFFF00"/>
                </a:solidFill>
                <a:latin typeface="Times New Roman" pitchFamily="18" charset="0"/>
              </a:rPr>
              <a:t>Insert</a:t>
            </a:r>
            <a:endParaRPr lang="en-US" altLang="en-US" sz="320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81288" y="1965325"/>
            <a:ext cx="6127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81288" y="2954338"/>
            <a:ext cx="6127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81288" y="3971925"/>
            <a:ext cx="6127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27"/>
          <p:cNvSpPr>
            <a:spLocks noChangeArrowheads="1"/>
          </p:cNvSpPr>
          <p:nvPr/>
        </p:nvSpPr>
        <p:spPr bwMode="auto">
          <a:xfrm>
            <a:off x="228600" y="506413"/>
            <a:ext cx="1306513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9226" name="WordArt 28"/>
          <p:cNvSpPr>
            <a:spLocks noChangeArrowheads="1" noChangeShapeType="1" noTextEdit="1"/>
          </p:cNvSpPr>
          <p:nvPr/>
        </p:nvSpPr>
        <p:spPr bwMode="auto">
          <a:xfrm>
            <a:off x="573088" y="874713"/>
            <a:ext cx="601662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1</a:t>
            </a:r>
          </a:p>
        </p:txBody>
      </p:sp>
      <p:pic>
        <p:nvPicPr>
          <p:cNvPr id="24" name="Picture 1481" descr="Christmas Tree Stick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0" y="4206875"/>
            <a:ext cx="1506538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65155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1" accel="2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7"/>
          <p:cNvSpPr>
            <a:spLocks noChangeArrowheads="1"/>
          </p:cNvSpPr>
          <p:nvPr/>
        </p:nvSpPr>
        <p:spPr bwMode="auto">
          <a:xfrm>
            <a:off x="336550" y="930275"/>
            <a:ext cx="1306513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0243" name="WordArt 28"/>
          <p:cNvSpPr>
            <a:spLocks noChangeArrowheads="1" noChangeShapeType="1" noTextEdit="1"/>
          </p:cNvSpPr>
          <p:nvPr/>
        </p:nvSpPr>
        <p:spPr bwMode="auto">
          <a:xfrm>
            <a:off x="679450" y="1298575"/>
            <a:ext cx="601663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2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643063" y="1187450"/>
            <a:ext cx="6907212" cy="9525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Trong các lệnh sau, lệnh nào giúp em chèn </a:t>
            </a:r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Âm thanh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vào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trình chiếu?</a:t>
            </a:r>
            <a:endParaRPr lang="en-US" altLang="en-US" sz="2800" b="1" dirty="0">
              <a:solidFill>
                <a:srgbClr val="FFFF00"/>
              </a:solidFill>
            </a:endParaRPr>
          </a:p>
        </p:txBody>
      </p:sp>
      <p:sp>
        <p:nvSpPr>
          <p:cNvPr id="6" name="AutoShape 6" descr="5%"/>
          <p:cNvSpPr>
            <a:spLocks noChangeArrowheads="1"/>
          </p:cNvSpPr>
          <p:nvPr/>
        </p:nvSpPr>
        <p:spPr bwMode="auto">
          <a:xfrm>
            <a:off x="3217863" y="4448175"/>
            <a:ext cx="2479675" cy="633413"/>
          </a:xfrm>
          <a:prstGeom prst="roundRect">
            <a:avLst>
              <a:gd name="adj" fmla="val 16667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>
                <a:solidFill>
                  <a:srgbClr val="FFFF00"/>
                </a:solidFill>
                <a:latin typeface="Times New Roman" pitchFamily="18" charset="0"/>
              </a:rPr>
              <a:t>Insert/Shapes</a:t>
            </a:r>
            <a:r>
              <a:rPr lang="en-US" altLang="en-US" sz="28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0246" name="AutoShape 7" descr="5%"/>
          <p:cNvSpPr>
            <a:spLocks noChangeArrowheads="1"/>
          </p:cNvSpPr>
          <p:nvPr/>
        </p:nvSpPr>
        <p:spPr bwMode="auto">
          <a:xfrm>
            <a:off x="3228975" y="3538538"/>
            <a:ext cx="2468563" cy="633412"/>
          </a:xfrm>
          <a:prstGeom prst="roundRect">
            <a:avLst>
              <a:gd name="adj" fmla="val 16667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>
                <a:solidFill>
                  <a:srgbClr val="FFFF00"/>
                </a:solidFill>
                <a:latin typeface="Times New Roman" pitchFamily="18" charset="0"/>
              </a:rPr>
              <a:t>Insert/Audio</a:t>
            </a:r>
            <a:endParaRPr lang="en-US" altLang="en-US" sz="2800">
              <a:solidFill>
                <a:srgbClr val="FFFF00"/>
              </a:solidFill>
            </a:endParaRPr>
          </a:p>
        </p:txBody>
      </p:sp>
      <p:sp>
        <p:nvSpPr>
          <p:cNvPr id="10247" name="AutoShape 9" descr="5%"/>
          <p:cNvSpPr>
            <a:spLocks noChangeArrowheads="1"/>
          </p:cNvSpPr>
          <p:nvPr/>
        </p:nvSpPr>
        <p:spPr bwMode="auto">
          <a:xfrm>
            <a:off x="3217863" y="2597150"/>
            <a:ext cx="2479675" cy="614363"/>
          </a:xfrm>
          <a:prstGeom prst="roundRect">
            <a:avLst>
              <a:gd name="adj" fmla="val 16667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19050">
            <a:solidFill>
              <a:srgbClr val="CC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>
                <a:solidFill>
                  <a:srgbClr val="FFFF00"/>
                </a:solidFill>
                <a:latin typeface="Times New Roman" pitchFamily="18" charset="0"/>
              </a:rPr>
              <a:t>Insert/Table</a:t>
            </a:r>
            <a:endParaRPr lang="en-US" altLang="en-US" sz="280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51075" y="2549525"/>
            <a:ext cx="6127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51075" y="3538538"/>
            <a:ext cx="6127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51075" y="4556125"/>
            <a:ext cx="6127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483" descr="Merry Christmas Sticker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25" y="5280025"/>
            <a:ext cx="176212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87" descr="Seasons Greetings Christmas Sticker by ffembroider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0500" y="5421313"/>
            <a:ext cx="8509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89" descr="Christmas Present Logo Sticker by Embellished Truth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8225" y="5421313"/>
            <a:ext cx="642938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2126456" y="3509584"/>
            <a:ext cx="862012" cy="9350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7923842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accel="2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accel="2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accel="2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 autoUpdateAnimBg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665288" y="457200"/>
            <a:ext cx="6970712" cy="15271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Trong các biểu tượng sau, biểu tượng </a:t>
            </a: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nào dùng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để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chèn âm thanh vào bài 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trình chiếu?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1750" y="2471738"/>
            <a:ext cx="838200" cy="874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7"/>
          <p:cNvSpPr>
            <a:spLocks noChangeArrowheads="1"/>
          </p:cNvSpPr>
          <p:nvPr/>
        </p:nvSpPr>
        <p:spPr bwMode="auto">
          <a:xfrm>
            <a:off x="358775" y="300038"/>
            <a:ext cx="1306513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1269" name="WordArt 28"/>
          <p:cNvSpPr>
            <a:spLocks noChangeArrowheads="1" noChangeShapeType="1" noTextEdit="1"/>
          </p:cNvSpPr>
          <p:nvPr/>
        </p:nvSpPr>
        <p:spPr bwMode="auto">
          <a:xfrm>
            <a:off x="703263" y="668338"/>
            <a:ext cx="60007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68600" y="2805113"/>
            <a:ext cx="6127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68600" y="4056063"/>
            <a:ext cx="6127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97175" y="5273675"/>
            <a:ext cx="61277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671763" y="5273675"/>
            <a:ext cx="862012" cy="9350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11274" name="Picture 18" descr="Merry Christmas Sticker by ShopHappies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96481">
            <a:off x="7426325" y="5580063"/>
            <a:ext cx="1458913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1750" y="3714750"/>
            <a:ext cx="841375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7440" y="4884957"/>
            <a:ext cx="969359" cy="127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11845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 autoUpdateAnimBg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Kết quả hình ảnh cho hình nền pp cho trẻ 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925" y="7938"/>
            <a:ext cx="9240838" cy="687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6699" y="-39543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400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6401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2065" name="Picture 17" descr="Kết quả hình ảnh cho đấu chấm hỏ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2976563"/>
            <a:ext cx="1281113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loud Callout 12"/>
          <p:cNvSpPr/>
          <p:nvPr/>
        </p:nvSpPr>
        <p:spPr>
          <a:xfrm>
            <a:off x="3292927" y="1524000"/>
            <a:ext cx="5393873" cy="1981200"/>
          </a:xfrm>
          <a:prstGeom prst="cloudCallout">
            <a:avLst>
              <a:gd name="adj1" fmla="val -45204"/>
              <a:gd name="adj2" fmla="val 74256"/>
            </a:avLst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rgbClr val="FF0000"/>
                </a:solidFill>
              </a:rPr>
              <a:t>Thực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hiện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chèn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âm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thanh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trình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chiếu</a:t>
            </a:r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6404" name="Picture 19" descr="Kết quả hình ảnh cho suy nghĩ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49238" y="4359275"/>
            <a:ext cx="3095626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12-Point Star 36"/>
          <p:cNvSpPr/>
          <p:nvPr/>
        </p:nvSpPr>
        <p:spPr>
          <a:xfrm>
            <a:off x="-43729" y="-39543"/>
            <a:ext cx="1210829" cy="1154112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FF00"/>
                </a:solidFill>
              </a:rPr>
              <a:t>TIN </a:t>
            </a:r>
            <a:r>
              <a:rPr lang="en-US" b="1" dirty="0" err="1">
                <a:solidFill>
                  <a:srgbClr val="00FF00"/>
                </a:solidFill>
              </a:rPr>
              <a:t>HỌC</a:t>
            </a:r>
            <a:endParaRPr lang="en-US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281310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Kết quả hình ảnh cho hình nền pp cho trẻ 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925" y="7938"/>
            <a:ext cx="9240838" cy="687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6699" y="-39543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400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6401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2065" name="Picture 17" descr="Kết quả hình ảnh cho đấu chấm hỏ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2976563"/>
            <a:ext cx="1281113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loud Callout 12"/>
          <p:cNvSpPr/>
          <p:nvPr/>
        </p:nvSpPr>
        <p:spPr>
          <a:xfrm>
            <a:off x="3292927" y="1524000"/>
            <a:ext cx="5393873" cy="1981200"/>
          </a:xfrm>
          <a:prstGeom prst="cloudCallout">
            <a:avLst>
              <a:gd name="adj1" fmla="val -45204"/>
              <a:gd name="adj2" fmla="val 74256"/>
            </a:avLst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Chèn</a:t>
            </a:r>
            <a:r>
              <a:rPr lang="en-US" sz="2400" b="1" dirty="0">
                <a:solidFill>
                  <a:srgbClr val="FF0000"/>
                </a:solidFill>
              </a:rPr>
              <a:t> video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chiếu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được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không</a:t>
            </a:r>
            <a:r>
              <a:rPr lang="en-US" sz="2400" b="1" dirty="0">
                <a:solidFill>
                  <a:srgbClr val="FF0000"/>
                </a:solidFill>
              </a:rPr>
              <a:t>???</a:t>
            </a:r>
          </a:p>
        </p:txBody>
      </p:sp>
      <p:pic>
        <p:nvPicPr>
          <p:cNvPr id="16404" name="Picture 19" descr="Kết quả hình ảnh cho suy nghĩ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49238" y="4359275"/>
            <a:ext cx="3095626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12-Point Star 36"/>
          <p:cNvSpPr/>
          <p:nvPr/>
        </p:nvSpPr>
        <p:spPr>
          <a:xfrm>
            <a:off x="-43729" y="-39543"/>
            <a:ext cx="1210829" cy="1154112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FF00"/>
                </a:solidFill>
              </a:rPr>
              <a:t>TIN </a:t>
            </a:r>
            <a:r>
              <a:rPr lang="en-US" b="1" dirty="0" err="1">
                <a:solidFill>
                  <a:srgbClr val="00FF00"/>
                </a:solidFill>
              </a:rPr>
              <a:t>HỌC</a:t>
            </a:r>
            <a:endParaRPr lang="en-US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281310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Kết quả hình ảnh cho khung nền powerpoi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863" y="-36234"/>
            <a:ext cx="9186863" cy="720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6699" y="-39543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24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7425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37" name="12-Point Star 36"/>
          <p:cNvSpPr/>
          <p:nvPr/>
        </p:nvSpPr>
        <p:spPr>
          <a:xfrm>
            <a:off x="-43729" y="-39543"/>
            <a:ext cx="1210829" cy="1154112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FF00"/>
                </a:solidFill>
              </a:rPr>
              <a:t>TIN </a:t>
            </a:r>
            <a:r>
              <a:rPr lang="en-US" b="1" dirty="0" err="1">
                <a:solidFill>
                  <a:srgbClr val="00FF00"/>
                </a:solidFill>
              </a:rPr>
              <a:t>HỌC</a:t>
            </a:r>
            <a:endParaRPr lang="en-US" b="1" dirty="0">
              <a:solidFill>
                <a:srgbClr val="00FF00"/>
              </a:solidFill>
            </a:endParaRPr>
          </a:p>
        </p:txBody>
      </p:sp>
      <p:pic>
        <p:nvPicPr>
          <p:cNvPr id="1743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1588" y="5105400"/>
            <a:ext cx="10191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9" name="Picture 3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0763" y="5105400"/>
            <a:ext cx="10191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0" name="Picture 4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2313" y="5105400"/>
            <a:ext cx="10191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1" name="Picture 4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1488" y="5105400"/>
            <a:ext cx="10191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2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4616450"/>
            <a:ext cx="268605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4" name="TextBox 18"/>
          <p:cNvSpPr txBox="1">
            <a:spLocks noChangeArrowheads="1"/>
          </p:cNvSpPr>
          <p:nvPr/>
        </p:nvSpPr>
        <p:spPr bwMode="auto">
          <a:xfrm>
            <a:off x="-457200" y="205740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67153" y="761901"/>
            <a:ext cx="7060912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 học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4: CHÈN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219200" y="2895600"/>
            <a:ext cx="69265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MỤC TIÊU: </a:t>
            </a:r>
          </a:p>
          <a:p>
            <a:r>
              <a:rPr lang="en-US" sz="2800"/>
              <a:t>Chèn được đoạn video vào bài trình chiếu</a:t>
            </a:r>
          </a:p>
        </p:txBody>
      </p:sp>
    </p:spTree>
    <p:extLst>
      <p:ext uri="{BB962C8B-B14F-4D97-AF65-F5344CB8AC3E}">
        <p14:creationId xmlns:p14="http://schemas.microsoft.com/office/powerpoint/2010/main" xmlns="" val="1804078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bldLvl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Kết quả hình ảnh cho hình nền powerpoint thầy c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460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9460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302616" y="-3159773"/>
            <a:ext cx="6248836" cy="9064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Thứ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6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ngày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8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tháng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12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năm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2017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33753" y="-123681"/>
            <a:ext cx="1331685" cy="11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" name="TextBox 2047"/>
          <p:cNvSpPr txBox="1"/>
          <p:nvPr/>
        </p:nvSpPr>
        <p:spPr>
          <a:xfrm>
            <a:off x="1249282" y="1850635"/>
            <a:ext cx="1821730" cy="830997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Insert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853339" y="3597227"/>
            <a:ext cx="1821730" cy="768350"/>
          </a:xfrm>
          <a:prstGeom prst="rect">
            <a:avLst/>
          </a:prstGeom>
          <a:ln w="57150">
            <a:solidFill>
              <a:srgbClr val="0066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FF00"/>
                </a:solidFill>
              </a:rPr>
              <a:t>Movie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929443" y="5138982"/>
            <a:ext cx="4234298" cy="1446550"/>
          </a:xfrm>
          <a:prstGeom prst="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66FF"/>
                </a:solidFill>
              </a:rPr>
              <a:t>Movie from </a:t>
            </a:r>
            <a:r>
              <a:rPr lang="en-US" sz="4400" b="1" u="sng" dirty="0">
                <a:solidFill>
                  <a:srgbClr val="0066FF"/>
                </a:solidFill>
              </a:rPr>
              <a:t>F</a:t>
            </a:r>
            <a:r>
              <a:rPr lang="en-US" sz="4400" b="1" dirty="0">
                <a:solidFill>
                  <a:srgbClr val="0066FF"/>
                </a:solidFill>
              </a:rPr>
              <a:t>ile...</a:t>
            </a:r>
          </a:p>
        </p:txBody>
      </p:sp>
      <p:sp>
        <p:nvSpPr>
          <p:cNvPr id="3" name="Horizontal Scroll 2"/>
          <p:cNvSpPr/>
          <p:nvPr/>
        </p:nvSpPr>
        <p:spPr>
          <a:xfrm>
            <a:off x="3515458" y="1272844"/>
            <a:ext cx="3785684" cy="1913842"/>
          </a:xfrm>
          <a:prstGeom prst="horizontalScroll">
            <a:avLst/>
          </a:prstGeom>
          <a:ln w="381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  <a:reflection blurRad="6350" stA="50000" endA="300" endPos="38500" dist="50800" dir="5400000" sy="-100000" algn="bl" rotWithShape="0"/>
          </a:effectLst>
          <a:scene3d>
            <a:camera prst="perspectiveBelow"/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CHÈN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VIDEO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VÀO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TRÌNH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CHIẾU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00" y="1817688"/>
            <a:ext cx="101282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1975" y="3417888"/>
            <a:ext cx="1128713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04975" y="5014913"/>
            <a:ext cx="1017588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163060" y="3066415"/>
          <a:ext cx="3029585" cy="1948815"/>
        </p:xfrm>
        <a:graphic>
          <a:graphicData uri="http://schemas.openxmlformats.org/presentationml/2006/ole">
            <p:oleObj spid="_x0000_s1029" r:id="rId8" imgW="1980952" imgH="1219306" progId="">
              <p:embed/>
            </p:oleObj>
          </a:graphicData>
        </a:graphic>
      </p:graphicFrame>
      <p:sp>
        <p:nvSpPr>
          <p:cNvPr id="17" name="Rectangle 16"/>
          <p:cNvSpPr/>
          <p:nvPr/>
        </p:nvSpPr>
        <p:spPr>
          <a:xfrm>
            <a:off x="0" y="0"/>
            <a:ext cx="6723966" cy="540327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1.Chèn tệp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video vào 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trình chiếu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713029" y="623453"/>
            <a:ext cx="3501423" cy="692728"/>
          </a:xfrm>
          <a:prstGeom prst="roundRect">
            <a:avLst/>
          </a:prstGeom>
          <a:solidFill>
            <a:srgbClr val="33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PowerPoint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2007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92989" y="803563"/>
            <a:ext cx="3546763" cy="512618"/>
          </a:xfrm>
          <a:prstGeom prst="roundRect">
            <a:avLst/>
          </a:prstGeom>
          <a:solidFill>
            <a:srgbClr val="33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Chèn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tệp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video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11978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" grpId="0" animBg="1"/>
      <p:bldP spid="64" grpId="0" bldLvl="0" animBg="1"/>
      <p:bldP spid="65" grpId="0" bldLvl="0" animBg="1"/>
      <p:bldP spid="3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440</Words>
  <Application>Microsoft Office PowerPoint</Application>
  <PresentationFormat>On-screen Show (4:3)</PresentationFormat>
  <Paragraphs>88</Paragraphs>
  <Slides>18</Slides>
  <Notes>4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2022-12-12T05:07:04Z</dcterms:created>
  <dcterms:modified xsi:type="dcterms:W3CDTF">2022-12-12T07:39:58Z</dcterms:modified>
</cp:coreProperties>
</file>