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04/01/2024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505450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MÔN: GIÁO DỤC THỂ CHẤT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GV: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TRẦN THỊ VINH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NĂM HỌC: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2023-2024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1676400" y="22860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HUYỆN ĐẠI LỘC</a:t>
            </a:r>
            <a:r>
              <a:rPr lang="en-US" sz="2000" b="1" dirty="0" smtClean="0">
                <a:latin typeface="Times New Roman" pitchFamily="18" charset="0"/>
              </a:rPr>
              <a:t>      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1981200" y="593725"/>
            <a:ext cx="541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TIỂU HỌC HỨA TẠO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ĐỘNG TÁC VƯƠN THỞ, ĐỘNG TÁC TAY, ĐỘNG TÁC CHÂN, ĐỘNG VẶN MÌNH,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BỤNG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9" grpId="0"/>
      <p:bldP spid="4110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779</TotalTime>
  <Words>240</Words>
  <Application>Microsoft Office PowerPoint</Application>
  <PresentationFormat>On-screen Show (4:3)</PresentationFormat>
  <Paragraphs>37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Executive</vt:lpstr>
      <vt:lpstr>PowerPoint Presentation</vt:lpstr>
      <vt:lpstr>   I. PHẦN MỞ ĐẦU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PowerPoint Presentation</vt:lpstr>
      <vt:lpstr>V. PHẦN KẾT THÚC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ismail - [2010]</cp:lastModifiedBy>
  <cp:revision>141</cp:revision>
  <dcterms:created xsi:type="dcterms:W3CDTF">2021-08-20T10:38:06Z</dcterms:created>
  <dcterms:modified xsi:type="dcterms:W3CDTF">2024-01-04T13:07:41Z</dcterms:modified>
</cp:coreProperties>
</file>