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3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56" r:id="rId7"/>
  </p:sldMasterIdLst>
  <p:notesMasterIdLst>
    <p:notesMasterId r:id="rId24"/>
  </p:notesMasterIdLst>
  <p:sldIdLst>
    <p:sldId id="906" r:id="rId8"/>
    <p:sldId id="784" r:id="rId9"/>
    <p:sldId id="933" r:id="rId10"/>
    <p:sldId id="949" r:id="rId11"/>
    <p:sldId id="904" r:id="rId12"/>
    <p:sldId id="936" r:id="rId13"/>
    <p:sldId id="940" r:id="rId14"/>
    <p:sldId id="937" r:id="rId15"/>
    <p:sldId id="942" r:id="rId16"/>
    <p:sldId id="941" r:id="rId17"/>
    <p:sldId id="939" r:id="rId18"/>
    <p:sldId id="943" r:id="rId19"/>
    <p:sldId id="289" r:id="rId20"/>
    <p:sldId id="836" r:id="rId21"/>
    <p:sldId id="840" r:id="rId22"/>
    <p:sldId id="900" r:id="rId23"/>
  </p:sldIdLst>
  <p:sldSz cx="11520488" cy="5759450"/>
  <p:notesSz cx="6858000" cy="9144000"/>
  <p:defaultTextStyle>
    <a:defPPr>
      <a:defRPr lang="en-US"/>
    </a:defPPr>
    <a:lvl1pPr marL="0" algn="l" defTabSz="866211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1pPr>
    <a:lvl2pPr marL="433106" algn="l" defTabSz="866211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2pPr>
    <a:lvl3pPr marL="866211" algn="l" defTabSz="866211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3pPr>
    <a:lvl4pPr marL="1299317" algn="l" defTabSz="866211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4pPr>
    <a:lvl5pPr marL="1732422" algn="l" defTabSz="866211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5pPr>
    <a:lvl6pPr marL="2165528" algn="l" defTabSz="866211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6pPr>
    <a:lvl7pPr marL="2598633" algn="l" defTabSz="866211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7pPr>
    <a:lvl8pPr marL="3031739" algn="l" defTabSz="866211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8pPr>
    <a:lvl9pPr marL="3464844" algn="l" defTabSz="866211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DC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23CDB-A43E-4FB7-A143-D577885AD7C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13F0F-4A00-461F-8AE9-6C428CCE5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6211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1pPr>
    <a:lvl2pPr marL="433106" algn="l" defTabSz="866211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2pPr>
    <a:lvl3pPr marL="866211" algn="l" defTabSz="866211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3pPr>
    <a:lvl4pPr marL="1299317" algn="l" defTabSz="866211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4pPr>
    <a:lvl5pPr marL="1732422" algn="l" defTabSz="866211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5pPr>
    <a:lvl6pPr marL="2165528" algn="l" defTabSz="866211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6pPr>
    <a:lvl7pPr marL="2598633" algn="l" defTabSz="866211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7pPr>
    <a:lvl8pPr marL="3031739" algn="l" defTabSz="866211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8pPr>
    <a:lvl9pPr marL="3464844" algn="l" defTabSz="866211" rtl="0" eaLnBrk="1" latinLnBrk="0" hangingPunct="1">
      <a:defRPr sz="11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60BB4-F22B-4794-897E-25172E922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9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48030" y="4492934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80025" y="4075973"/>
            <a:ext cx="10656451" cy="102656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0025" y="3263689"/>
            <a:ext cx="10656451" cy="767927"/>
          </a:xfrm>
        </p:spPr>
        <p:txBody>
          <a:bodyPr anchor="b"/>
          <a:lstStyle>
            <a:lvl1pPr marL="0" indent="0" algn="l">
              <a:buNone/>
              <a:defRPr sz="3192">
                <a:solidFill>
                  <a:schemeClr val="tx2">
                    <a:shade val="75000"/>
                  </a:schemeClr>
                </a:solidFill>
              </a:defRPr>
            </a:lvl1pPr>
            <a:lvl2pPr marL="608053" indent="0" algn="ctr">
              <a:buNone/>
            </a:lvl2pPr>
            <a:lvl3pPr marL="1216107" indent="0" algn="ctr">
              <a:buNone/>
            </a:lvl3pPr>
            <a:lvl4pPr marL="1824160" indent="0" algn="ctr">
              <a:buNone/>
            </a:lvl4pPr>
            <a:lvl5pPr marL="2432213" indent="0" algn="ctr">
              <a:buNone/>
            </a:lvl5pPr>
            <a:lvl6pPr marL="3040266" indent="0" algn="ctr">
              <a:buNone/>
            </a:lvl6pPr>
            <a:lvl7pPr marL="3648320" indent="0" algn="ctr">
              <a:buNone/>
            </a:lvl7pPr>
            <a:lvl8pPr marL="4256373" indent="0" algn="ctr">
              <a:buNone/>
            </a:lvl8pPr>
            <a:lvl9pPr marL="4864426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368444" y="5436815"/>
            <a:ext cx="956040" cy="2079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E9B0-1A10-4399-8568-B83F8CD6632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8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D88E-4FBC-4259-A581-FD78CA0780E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0366" y="461293"/>
            <a:ext cx="2304098" cy="4914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028" y="461293"/>
            <a:ext cx="7872333" cy="4914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BE94-EA7E-4142-9ADA-73AC0123F7B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9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4492928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94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80025" y="4075968"/>
            <a:ext cx="10656451" cy="1026569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0025" y="3263689"/>
            <a:ext cx="10656451" cy="767927"/>
          </a:xfrm>
        </p:spPr>
        <p:txBody>
          <a:bodyPr anchor="b"/>
          <a:lstStyle>
            <a:lvl1pPr marL="0" indent="0" algn="l">
              <a:buNone/>
              <a:defRPr sz="3192">
                <a:solidFill>
                  <a:schemeClr val="tx2">
                    <a:shade val="75000"/>
                  </a:schemeClr>
                </a:solidFill>
              </a:defRPr>
            </a:lvl1pPr>
            <a:lvl2pPr marL="608053" indent="0" algn="ctr">
              <a:buNone/>
            </a:lvl2pPr>
            <a:lvl3pPr marL="1216107" indent="0" algn="ctr">
              <a:buNone/>
            </a:lvl3pPr>
            <a:lvl4pPr marL="1824160" indent="0" algn="ctr">
              <a:buNone/>
            </a:lvl4pPr>
            <a:lvl5pPr marL="2432213" indent="0" algn="ctr">
              <a:buNone/>
            </a:lvl5pPr>
            <a:lvl6pPr marL="3040266" indent="0" algn="ctr">
              <a:buNone/>
            </a:lvl6pPr>
            <a:lvl7pPr marL="3648320" indent="0" algn="ctr">
              <a:buNone/>
            </a:lvl7pPr>
            <a:lvl8pPr marL="4256373" indent="0" algn="ctr">
              <a:buNone/>
            </a:lvl8pPr>
            <a:lvl9pPr marL="486442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368443" y="5436924"/>
            <a:ext cx="956201" cy="207340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4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12194" y="63997"/>
            <a:ext cx="3648155" cy="242643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368443" y="5436924"/>
            <a:ext cx="956201" cy="207340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4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289308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94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0025" y="1407867"/>
            <a:ext cx="10656451" cy="1023902"/>
          </a:xfrm>
        </p:spPr>
        <p:txBody>
          <a:bodyPr anchor="b"/>
          <a:lstStyle>
            <a:lvl1pPr marL="0" indent="0" algn="r">
              <a:buNone/>
              <a:defRPr sz="266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7380" y="2475006"/>
            <a:ext cx="10944464" cy="99503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9320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4016" y="1343873"/>
            <a:ext cx="5280224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856248" y="1343873"/>
            <a:ext cx="5472232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5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84016" y="4543568"/>
            <a:ext cx="10848460" cy="7412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4590" y="559948"/>
            <a:ext cx="5405654" cy="537282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852252" y="559948"/>
            <a:ext cx="5407777" cy="537282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4590" y="1105229"/>
            <a:ext cx="5405654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856920" y="1105229"/>
            <a:ext cx="5403109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8443" y="5439483"/>
            <a:ext cx="960041" cy="207340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48030" y="505552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94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90969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56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48030" y="4912176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94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6029" y="4607561"/>
            <a:ext cx="10656451" cy="437291"/>
          </a:xfrm>
        </p:spPr>
        <p:txBody>
          <a:bodyPr anchor="ctr"/>
          <a:lstStyle>
            <a:lvl1pPr algn="l">
              <a:buNone/>
              <a:defRPr sz="266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76029" y="511954"/>
            <a:ext cx="3790161" cy="4031615"/>
          </a:xfrm>
        </p:spPr>
        <p:txBody>
          <a:bodyPr/>
          <a:lstStyle>
            <a:lvl1pPr marL="0" indent="0">
              <a:buNone/>
              <a:defRPr sz="1862"/>
            </a:lvl1pPr>
            <a:lvl2pPr>
              <a:buNone/>
              <a:defRPr sz="1596"/>
            </a:lvl2pPr>
            <a:lvl3pPr>
              <a:buNone/>
              <a:defRPr sz="1330"/>
            </a:lvl3pPr>
            <a:lvl4pPr>
              <a:buNone/>
              <a:defRPr sz="1197"/>
            </a:lvl4pPr>
            <a:lvl5pPr>
              <a:buNone/>
              <a:defRPr sz="1197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04195" y="511954"/>
            <a:ext cx="6728285" cy="4031615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0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12194" y="64000"/>
            <a:ext cx="3648155" cy="2426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368444" y="5436815"/>
            <a:ext cx="956040" cy="2079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BE66-6A6D-476C-B1E1-2EDA0FA107E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09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416187" y="517861"/>
            <a:ext cx="6336268" cy="3071706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4256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80024" y="4193834"/>
            <a:ext cx="7392313" cy="438625"/>
          </a:xfrm>
        </p:spPr>
        <p:txBody>
          <a:bodyPr anchor="ctr"/>
          <a:lstStyle>
            <a:lvl1pPr algn="l">
              <a:buNone/>
              <a:defRPr sz="266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80024" y="4646878"/>
            <a:ext cx="7392313" cy="645272"/>
          </a:xfrm>
        </p:spPr>
        <p:txBody>
          <a:bodyPr lIns="109728" tIns="0"/>
          <a:lstStyle>
            <a:lvl1pPr marL="0" indent="0">
              <a:buNone/>
              <a:defRPr sz="1862"/>
            </a:lvl1pPr>
            <a:lvl2pPr>
              <a:defRPr sz="1596"/>
            </a:lvl2pPr>
            <a:lvl3pPr>
              <a:defRPr sz="1330"/>
            </a:lvl3pPr>
            <a:lvl4pPr>
              <a:defRPr sz="1197"/>
            </a:lvl4pPr>
            <a:lvl5pPr>
              <a:defRPr sz="1197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621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6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0366" y="461290"/>
            <a:ext cx="2304098" cy="4914198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028" y="461290"/>
            <a:ext cx="7872333" cy="4914198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7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4493318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80025" y="4076379"/>
            <a:ext cx="10656451" cy="1026569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0025" y="3263689"/>
            <a:ext cx="10656451" cy="767927"/>
          </a:xfrm>
        </p:spPr>
        <p:txBody>
          <a:bodyPr anchor="b"/>
          <a:lstStyle>
            <a:lvl1pPr marL="0" indent="0" algn="l">
              <a:buNone/>
              <a:defRPr sz="3192">
                <a:solidFill>
                  <a:schemeClr val="tx2">
                    <a:shade val="75000"/>
                  </a:schemeClr>
                </a:solidFill>
              </a:defRPr>
            </a:lvl1pPr>
            <a:lvl2pPr marL="608053" indent="0" algn="ctr">
              <a:buNone/>
            </a:lvl2pPr>
            <a:lvl3pPr marL="1216107" indent="0" algn="ctr">
              <a:buNone/>
            </a:lvl3pPr>
            <a:lvl4pPr marL="1824160" indent="0" algn="ctr">
              <a:buNone/>
            </a:lvl4pPr>
            <a:lvl5pPr marL="2432213" indent="0" algn="ctr">
              <a:buNone/>
            </a:lvl5pPr>
            <a:lvl6pPr marL="3040266" indent="0" algn="ctr">
              <a:buNone/>
            </a:lvl6pPr>
            <a:lvl7pPr marL="3648320" indent="0" algn="ctr">
              <a:buNone/>
            </a:lvl7pPr>
            <a:lvl8pPr marL="4256373" indent="0" algn="ctr">
              <a:buNone/>
            </a:lvl8pPr>
            <a:lvl9pPr marL="486442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368443" y="5436924"/>
            <a:ext cx="956201" cy="207340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52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12194" y="64000"/>
            <a:ext cx="3648155" cy="242643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368443" y="5436924"/>
            <a:ext cx="956201" cy="207340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19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2893083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0025" y="1407867"/>
            <a:ext cx="10656451" cy="1023902"/>
          </a:xfrm>
        </p:spPr>
        <p:txBody>
          <a:bodyPr anchor="b"/>
          <a:lstStyle>
            <a:lvl1pPr marL="0" indent="0" algn="r">
              <a:buNone/>
              <a:defRPr sz="266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7380" y="2475034"/>
            <a:ext cx="10944464" cy="99503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75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4016" y="1343873"/>
            <a:ext cx="5280224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856248" y="1343873"/>
            <a:ext cx="5472232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92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84016" y="4543589"/>
            <a:ext cx="10848460" cy="74126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4591" y="559948"/>
            <a:ext cx="5405654" cy="537283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852266" y="559948"/>
            <a:ext cx="5407777" cy="537283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4591" y="1105619"/>
            <a:ext cx="5405654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856920" y="1105619"/>
            <a:ext cx="5403109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8443" y="5439483"/>
            <a:ext cx="960041" cy="207340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48030" y="505591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10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00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48030" y="2893083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0025" y="1407867"/>
            <a:ext cx="10656451" cy="1023902"/>
          </a:xfrm>
        </p:spPr>
        <p:txBody>
          <a:bodyPr anchor="b"/>
          <a:lstStyle>
            <a:lvl1pPr marL="0" indent="0" algn="r">
              <a:buNone/>
              <a:defRPr sz="266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7380" y="2475008"/>
            <a:ext cx="10944464" cy="99503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692-E74C-4833-B7F5-AEE0B7F7335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6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48030" y="4912567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6029" y="4607563"/>
            <a:ext cx="10656451" cy="437291"/>
          </a:xfrm>
        </p:spPr>
        <p:txBody>
          <a:bodyPr anchor="ctr"/>
          <a:lstStyle>
            <a:lvl1pPr algn="l">
              <a:buNone/>
              <a:defRPr sz="266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76052" y="511954"/>
            <a:ext cx="3790161" cy="4031615"/>
          </a:xfrm>
        </p:spPr>
        <p:txBody>
          <a:bodyPr/>
          <a:lstStyle>
            <a:lvl1pPr marL="0" indent="0">
              <a:buNone/>
              <a:defRPr sz="1862"/>
            </a:lvl1pPr>
            <a:lvl2pPr>
              <a:buNone/>
              <a:defRPr sz="1596"/>
            </a:lvl2pPr>
            <a:lvl3pPr>
              <a:buNone/>
              <a:defRPr sz="1330"/>
            </a:lvl3pPr>
            <a:lvl4pPr>
              <a:buNone/>
              <a:defRPr sz="1197"/>
            </a:lvl4pPr>
            <a:lvl5pPr>
              <a:buNone/>
              <a:defRPr sz="1197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04195" y="511954"/>
            <a:ext cx="6728285" cy="4031615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77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416187" y="517862"/>
            <a:ext cx="6336268" cy="3071706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4256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80024" y="4193834"/>
            <a:ext cx="7392313" cy="438625"/>
          </a:xfrm>
        </p:spPr>
        <p:txBody>
          <a:bodyPr anchor="ctr"/>
          <a:lstStyle>
            <a:lvl1pPr algn="l">
              <a:buNone/>
              <a:defRPr sz="266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80024" y="4646923"/>
            <a:ext cx="7392313" cy="645273"/>
          </a:xfrm>
        </p:spPr>
        <p:txBody>
          <a:bodyPr lIns="109728" tIns="0"/>
          <a:lstStyle>
            <a:lvl1pPr marL="0" indent="0">
              <a:buNone/>
              <a:defRPr sz="1862"/>
            </a:lvl1pPr>
            <a:lvl2pPr>
              <a:defRPr sz="1596"/>
            </a:lvl2pPr>
            <a:lvl3pPr>
              <a:defRPr sz="1330"/>
            </a:lvl3pPr>
            <a:lvl4pPr>
              <a:defRPr sz="1197"/>
            </a:lvl4pPr>
            <a:lvl5pPr>
              <a:defRPr sz="1197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549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36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0366" y="461294"/>
            <a:ext cx="2304098" cy="4914198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028" y="461294"/>
            <a:ext cx="7872333" cy="4914198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02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4492928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80025" y="4075968"/>
            <a:ext cx="10656451" cy="1026569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0025" y="3263689"/>
            <a:ext cx="10656451" cy="767927"/>
          </a:xfrm>
        </p:spPr>
        <p:txBody>
          <a:bodyPr anchor="b"/>
          <a:lstStyle>
            <a:lvl1pPr marL="0" indent="0" algn="l">
              <a:buNone/>
              <a:defRPr sz="3192">
                <a:solidFill>
                  <a:schemeClr val="tx2">
                    <a:shade val="75000"/>
                  </a:schemeClr>
                </a:solidFill>
              </a:defRPr>
            </a:lvl1pPr>
            <a:lvl2pPr marL="608053" indent="0" algn="ctr">
              <a:buNone/>
            </a:lvl2pPr>
            <a:lvl3pPr marL="1216107" indent="0" algn="ctr">
              <a:buNone/>
            </a:lvl3pPr>
            <a:lvl4pPr marL="1824160" indent="0" algn="ctr">
              <a:buNone/>
            </a:lvl4pPr>
            <a:lvl5pPr marL="2432213" indent="0" algn="ctr">
              <a:buNone/>
            </a:lvl5pPr>
            <a:lvl6pPr marL="3040266" indent="0" algn="ctr">
              <a:buNone/>
            </a:lvl6pPr>
            <a:lvl7pPr marL="3648320" indent="0" algn="ctr">
              <a:buNone/>
            </a:lvl7pPr>
            <a:lvl8pPr marL="4256373" indent="0" algn="ctr">
              <a:buNone/>
            </a:lvl8pPr>
            <a:lvl9pPr marL="486442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368443" y="5436924"/>
            <a:ext cx="956201" cy="207340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82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12194" y="63997"/>
            <a:ext cx="3648155" cy="242643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368443" y="5436924"/>
            <a:ext cx="956201" cy="207340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73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289308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0025" y="1407867"/>
            <a:ext cx="10656451" cy="1023902"/>
          </a:xfrm>
        </p:spPr>
        <p:txBody>
          <a:bodyPr anchor="b"/>
          <a:lstStyle>
            <a:lvl1pPr marL="0" indent="0" algn="r">
              <a:buNone/>
              <a:defRPr sz="266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7380" y="2475006"/>
            <a:ext cx="10944464" cy="99503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670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4016" y="1343873"/>
            <a:ext cx="5280224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856248" y="1343873"/>
            <a:ext cx="5472232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26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84016" y="4543568"/>
            <a:ext cx="10848460" cy="7412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4590" y="559948"/>
            <a:ext cx="5405654" cy="537282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852252" y="559948"/>
            <a:ext cx="5407777" cy="537282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4590" y="1105229"/>
            <a:ext cx="5405654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856920" y="1105229"/>
            <a:ext cx="5403109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8443" y="5439483"/>
            <a:ext cx="960041" cy="207340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48030" y="505552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01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3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4016" y="1343873"/>
            <a:ext cx="5280224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856248" y="1343873"/>
            <a:ext cx="5472232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1735-1816-4634-B698-F7936613D1E8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95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96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48030" y="4912176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6029" y="4607561"/>
            <a:ext cx="10656451" cy="437291"/>
          </a:xfrm>
        </p:spPr>
        <p:txBody>
          <a:bodyPr anchor="ctr"/>
          <a:lstStyle>
            <a:lvl1pPr algn="l">
              <a:buNone/>
              <a:defRPr sz="266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76029" y="511954"/>
            <a:ext cx="3790161" cy="4031615"/>
          </a:xfrm>
        </p:spPr>
        <p:txBody>
          <a:bodyPr/>
          <a:lstStyle>
            <a:lvl1pPr marL="0" indent="0">
              <a:buNone/>
              <a:defRPr sz="1862"/>
            </a:lvl1pPr>
            <a:lvl2pPr>
              <a:buNone/>
              <a:defRPr sz="1596"/>
            </a:lvl2pPr>
            <a:lvl3pPr>
              <a:buNone/>
              <a:defRPr sz="1330"/>
            </a:lvl3pPr>
            <a:lvl4pPr>
              <a:buNone/>
              <a:defRPr sz="1197"/>
            </a:lvl4pPr>
            <a:lvl5pPr>
              <a:buNone/>
              <a:defRPr sz="1197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04195" y="511954"/>
            <a:ext cx="6728285" cy="4031615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2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416187" y="517861"/>
            <a:ext cx="6336268" cy="3071706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4256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80024" y="4193834"/>
            <a:ext cx="7392313" cy="438625"/>
          </a:xfrm>
        </p:spPr>
        <p:txBody>
          <a:bodyPr anchor="ctr"/>
          <a:lstStyle>
            <a:lvl1pPr algn="l">
              <a:buNone/>
              <a:defRPr sz="266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80024" y="4646878"/>
            <a:ext cx="7392313" cy="645272"/>
          </a:xfrm>
        </p:spPr>
        <p:txBody>
          <a:bodyPr lIns="109728" tIns="0"/>
          <a:lstStyle>
            <a:lvl1pPr marL="0" indent="0">
              <a:buNone/>
              <a:defRPr sz="1862"/>
            </a:lvl1pPr>
            <a:lvl2pPr>
              <a:defRPr sz="1596"/>
            </a:lvl2pPr>
            <a:lvl3pPr>
              <a:defRPr sz="1330"/>
            </a:lvl3pPr>
            <a:lvl4pPr>
              <a:defRPr sz="1197"/>
            </a:lvl4pPr>
            <a:lvl5pPr>
              <a:defRPr sz="1197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615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36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0366" y="461290"/>
            <a:ext cx="2304098" cy="4914198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028" y="461290"/>
            <a:ext cx="7872333" cy="4914198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14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4492929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9" tIns="45604" rIns="91209" bIns="45604" anchor="t" compatLnSpc="1"/>
          <a:lstStyle/>
          <a:p>
            <a:endParaRPr lang="en-US" sz="1796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80025" y="4075969"/>
            <a:ext cx="10656451" cy="1026569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0025" y="3263689"/>
            <a:ext cx="10656451" cy="767927"/>
          </a:xfrm>
        </p:spPr>
        <p:txBody>
          <a:bodyPr anchor="b"/>
          <a:lstStyle>
            <a:lvl1pPr marL="0" indent="0" algn="l">
              <a:buNone/>
              <a:defRPr sz="2394">
                <a:solidFill>
                  <a:schemeClr val="tx2">
                    <a:shade val="75000"/>
                  </a:schemeClr>
                </a:solidFill>
              </a:defRPr>
            </a:lvl1pPr>
            <a:lvl2pPr marL="456040" indent="0" algn="ctr">
              <a:buNone/>
            </a:lvl2pPr>
            <a:lvl3pPr marL="912080" indent="0" algn="ctr">
              <a:buNone/>
            </a:lvl3pPr>
            <a:lvl4pPr marL="1368120" indent="0" algn="ctr">
              <a:buNone/>
            </a:lvl4pPr>
            <a:lvl5pPr marL="1824160" indent="0" algn="ctr">
              <a:buNone/>
            </a:lvl5pPr>
            <a:lvl6pPr marL="2280201" indent="0" algn="ctr">
              <a:buNone/>
            </a:lvl6pPr>
            <a:lvl7pPr marL="2736240" indent="0" algn="ctr">
              <a:buNone/>
            </a:lvl7pPr>
            <a:lvl8pPr marL="3192280" indent="0" algn="ctr">
              <a:buNone/>
            </a:lvl8pPr>
            <a:lvl9pPr marL="364832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368443" y="5436924"/>
            <a:ext cx="956201" cy="207340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90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12194" y="63997"/>
            <a:ext cx="3648155" cy="242643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368443" y="5436924"/>
            <a:ext cx="956201" cy="207340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89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289308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9" tIns="45604" rIns="91209" bIns="45604" anchor="t" compatLnSpc="1"/>
          <a:lstStyle/>
          <a:p>
            <a:endParaRPr lang="en-US" sz="1796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0025" y="1407867"/>
            <a:ext cx="10656451" cy="1023902"/>
          </a:xfrm>
        </p:spPr>
        <p:txBody>
          <a:bodyPr anchor="b"/>
          <a:lstStyle>
            <a:lvl1pPr marL="0" indent="0" algn="r">
              <a:buNone/>
              <a:defRPr sz="1995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7380" y="2475007"/>
            <a:ext cx="10944464" cy="99503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188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4016" y="1343873"/>
            <a:ext cx="5280224" cy="3967622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6"/>
            </a:lvl4pPr>
            <a:lvl5pPr>
              <a:defRPr sz="1796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856248" y="1343873"/>
            <a:ext cx="5472232" cy="3967622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6"/>
            </a:lvl4pPr>
            <a:lvl5pPr>
              <a:defRPr sz="1796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50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84016" y="4543567"/>
            <a:ext cx="10848460" cy="74126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4590" y="559947"/>
            <a:ext cx="5405654" cy="537283"/>
          </a:xfrm>
        </p:spPr>
        <p:txBody>
          <a:bodyPr anchor="ctr"/>
          <a:lstStyle>
            <a:lvl1pPr marL="0" indent="0">
              <a:buNone/>
              <a:defRPr sz="1796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95" b="1"/>
            </a:lvl2pPr>
            <a:lvl3pPr>
              <a:buNone/>
              <a:defRPr sz="1796" b="1"/>
            </a:lvl3pPr>
            <a:lvl4pPr>
              <a:buNone/>
              <a:defRPr sz="1596" b="1"/>
            </a:lvl4pPr>
            <a:lvl5pPr>
              <a:buNone/>
              <a:defRPr sz="1596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852255" y="559947"/>
            <a:ext cx="5407777" cy="537283"/>
          </a:xfrm>
        </p:spPr>
        <p:txBody>
          <a:bodyPr anchor="ctr"/>
          <a:lstStyle>
            <a:lvl1pPr marL="0" indent="0">
              <a:buNone/>
              <a:defRPr sz="1796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95" b="1"/>
            </a:lvl2pPr>
            <a:lvl3pPr>
              <a:buNone/>
              <a:defRPr sz="1796" b="1"/>
            </a:lvl3pPr>
            <a:lvl4pPr>
              <a:buNone/>
              <a:defRPr sz="1596" b="1"/>
            </a:lvl4pPr>
            <a:lvl5pPr>
              <a:buNone/>
              <a:defRPr sz="1596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4590" y="1105229"/>
            <a:ext cx="5405654" cy="3310351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6"/>
            </a:lvl3pPr>
            <a:lvl4pPr>
              <a:defRPr sz="1596"/>
            </a:lvl4pPr>
            <a:lvl5pPr>
              <a:defRPr sz="1596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856920" y="1105229"/>
            <a:ext cx="5403109" cy="3310351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6"/>
            </a:lvl3pPr>
            <a:lvl4pPr>
              <a:defRPr sz="1596"/>
            </a:lvl4pPr>
            <a:lvl5pPr>
              <a:defRPr sz="1596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8443" y="5439483"/>
            <a:ext cx="960041" cy="207340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48030" y="505552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9" tIns="45604" rIns="91209" bIns="45604" anchor="t" compatLnSpc="1"/>
          <a:lstStyle/>
          <a:p>
            <a:endParaRPr lang="en-US" sz="1796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5055524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84016" y="4543568"/>
            <a:ext cx="10848460" cy="741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4591" y="559948"/>
            <a:ext cx="5405654" cy="537282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852252" y="559948"/>
            <a:ext cx="5407777" cy="537282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4591" y="1105233"/>
            <a:ext cx="5405654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856920" y="1105233"/>
            <a:ext cx="5403109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8443" y="5439482"/>
            <a:ext cx="960041" cy="2079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307E-C37B-42DD-AA27-A54946FB078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77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76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52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48030" y="4912177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9" tIns="45604" rIns="91209" bIns="45604" anchor="t" compatLnSpc="1"/>
          <a:lstStyle/>
          <a:p>
            <a:endParaRPr lang="en-US" sz="1796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6029" y="4607562"/>
            <a:ext cx="10656451" cy="437291"/>
          </a:xfrm>
        </p:spPr>
        <p:txBody>
          <a:bodyPr anchor="ctr"/>
          <a:lstStyle>
            <a:lvl1pPr algn="l">
              <a:buNone/>
              <a:defRPr sz="1995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76032" y="511954"/>
            <a:ext cx="3790161" cy="4031615"/>
          </a:xfrm>
        </p:spPr>
        <p:txBody>
          <a:bodyPr/>
          <a:lstStyle>
            <a:lvl1pPr marL="0" indent="0">
              <a:buNone/>
              <a:defRPr sz="1397"/>
            </a:lvl1pPr>
            <a:lvl2pPr>
              <a:buNone/>
              <a:defRPr sz="1197"/>
            </a:lvl2pPr>
            <a:lvl3pPr>
              <a:buNone/>
              <a:defRPr sz="998"/>
            </a:lvl3pPr>
            <a:lvl4pPr>
              <a:buNone/>
              <a:defRPr sz="897"/>
            </a:lvl4pPr>
            <a:lvl5pPr>
              <a:buNone/>
              <a:defRPr sz="897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04195" y="511954"/>
            <a:ext cx="6728285" cy="403161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74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416187" y="517862"/>
            <a:ext cx="6336268" cy="3071706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192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80024" y="4193834"/>
            <a:ext cx="7392313" cy="438625"/>
          </a:xfrm>
        </p:spPr>
        <p:txBody>
          <a:bodyPr anchor="ctr"/>
          <a:lstStyle>
            <a:lvl1pPr algn="l">
              <a:buNone/>
              <a:defRPr sz="1995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80024" y="4646881"/>
            <a:ext cx="7392313" cy="645273"/>
          </a:xfrm>
        </p:spPr>
        <p:txBody>
          <a:bodyPr lIns="109728" tIns="0"/>
          <a:lstStyle>
            <a:lvl1pPr marL="0" indent="0">
              <a:buNone/>
              <a:defRPr sz="1397"/>
            </a:lvl1pPr>
            <a:lvl2pPr>
              <a:defRPr sz="1197"/>
            </a:lvl2pPr>
            <a:lvl3pPr>
              <a:defRPr sz="998"/>
            </a:lvl3pPr>
            <a:lvl4pPr>
              <a:defRPr sz="897"/>
            </a:lvl4pPr>
            <a:lvl5pPr>
              <a:defRPr sz="897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109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55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0366" y="461290"/>
            <a:ext cx="2304098" cy="4914198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028" y="461290"/>
            <a:ext cx="7872333" cy="4914198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87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48030" y="4492928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80025" y="4075968"/>
            <a:ext cx="10656451" cy="102656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0025" y="3263689"/>
            <a:ext cx="10656451" cy="767927"/>
          </a:xfrm>
        </p:spPr>
        <p:txBody>
          <a:bodyPr anchor="b"/>
          <a:lstStyle>
            <a:lvl1pPr marL="0" indent="0" algn="l">
              <a:buNone/>
              <a:defRPr sz="3192">
                <a:solidFill>
                  <a:schemeClr val="tx2">
                    <a:shade val="75000"/>
                  </a:schemeClr>
                </a:solidFill>
              </a:defRPr>
            </a:lvl1pPr>
            <a:lvl2pPr marL="608053" indent="0" algn="ctr">
              <a:buNone/>
            </a:lvl2pPr>
            <a:lvl3pPr marL="1216107" indent="0" algn="ctr">
              <a:buNone/>
            </a:lvl3pPr>
            <a:lvl4pPr marL="1824160" indent="0" algn="ctr">
              <a:buNone/>
            </a:lvl4pPr>
            <a:lvl5pPr marL="2432213" indent="0" algn="ctr">
              <a:buNone/>
            </a:lvl5pPr>
            <a:lvl6pPr marL="3040266" indent="0" algn="ctr">
              <a:buNone/>
            </a:lvl6pPr>
            <a:lvl7pPr marL="3648320" indent="0" algn="ctr">
              <a:buNone/>
            </a:lvl7pPr>
            <a:lvl8pPr marL="4256373" indent="0" algn="ctr">
              <a:buNone/>
            </a:lvl8pPr>
            <a:lvl9pPr marL="4864426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368440" y="5436815"/>
            <a:ext cx="956040" cy="2079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E9B0-1A10-4399-8568-B83F8CD6632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64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12194" y="63997"/>
            <a:ext cx="3648155" cy="2426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368440" y="5436815"/>
            <a:ext cx="956040" cy="2079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BE66-6A6D-476C-B1E1-2EDA0FA107E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51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48030" y="289308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0025" y="1407867"/>
            <a:ext cx="10656451" cy="1023902"/>
          </a:xfrm>
        </p:spPr>
        <p:txBody>
          <a:bodyPr anchor="b"/>
          <a:lstStyle>
            <a:lvl1pPr marL="0" indent="0" algn="r">
              <a:buNone/>
              <a:defRPr sz="266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7380" y="2475006"/>
            <a:ext cx="10944464" cy="99503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692-E74C-4833-B7F5-AEE0B7F7335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67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4016" y="1343873"/>
            <a:ext cx="5280224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856248" y="1343873"/>
            <a:ext cx="5472232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1735-1816-4634-B698-F7936613D1E8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6AD5-2FB5-485B-8165-F4E16C804D0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76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505552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84016" y="4543568"/>
            <a:ext cx="10848460" cy="741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4590" y="559948"/>
            <a:ext cx="5405654" cy="537282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852252" y="559948"/>
            <a:ext cx="5407777" cy="537282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4590" y="1105229"/>
            <a:ext cx="5405654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856920" y="1105229"/>
            <a:ext cx="5403109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8443" y="5439482"/>
            <a:ext cx="960041" cy="2079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307E-C37B-42DD-AA27-A54946FB078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79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6AD5-2FB5-485B-8165-F4E16C804D0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31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41DA-D1B1-4F26-B70E-8058CBC4C88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18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48030" y="4912176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6029" y="4607561"/>
            <a:ext cx="10656451" cy="437291"/>
          </a:xfrm>
        </p:spPr>
        <p:txBody>
          <a:bodyPr/>
          <a:lstStyle>
            <a:lvl1pPr algn="l">
              <a:buNone/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76029" y="511954"/>
            <a:ext cx="3790161" cy="4031615"/>
          </a:xfrm>
        </p:spPr>
        <p:txBody>
          <a:bodyPr/>
          <a:lstStyle>
            <a:lvl1pPr marL="0" indent="0">
              <a:buNone/>
              <a:defRPr sz="1862"/>
            </a:lvl1pPr>
            <a:lvl2pPr>
              <a:buNone/>
              <a:defRPr sz="1596"/>
            </a:lvl2pPr>
            <a:lvl3pPr>
              <a:buNone/>
              <a:defRPr sz="1330"/>
            </a:lvl3pPr>
            <a:lvl4pPr>
              <a:buNone/>
              <a:defRPr sz="1197"/>
            </a:lvl4pPr>
            <a:lvl5pPr>
              <a:buNone/>
              <a:defRPr sz="11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04195" y="511954"/>
            <a:ext cx="6728285" cy="4031615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1C1B-0BC3-4E36-AB76-69552657F58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29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416187" y="517861"/>
            <a:ext cx="6336268" cy="3071706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256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80024" y="4193834"/>
            <a:ext cx="7392313" cy="438625"/>
          </a:xfrm>
        </p:spPr>
        <p:txBody>
          <a:bodyPr/>
          <a:lstStyle>
            <a:lvl1pPr algn="l">
              <a:buNone/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80024" y="4646878"/>
            <a:ext cx="7392313" cy="645272"/>
          </a:xfrm>
        </p:spPr>
        <p:txBody>
          <a:bodyPr lIns="109728" tIns="0"/>
          <a:lstStyle>
            <a:lvl1pPr marL="0" indent="0">
              <a:buNone/>
              <a:defRPr sz="1862"/>
            </a:lvl1pPr>
            <a:lvl2pPr>
              <a:defRPr sz="1596"/>
            </a:lvl2pPr>
            <a:lvl3pPr>
              <a:defRPr sz="1330"/>
            </a:lvl3pPr>
            <a:lvl4pPr>
              <a:defRPr sz="1197"/>
            </a:lvl4pPr>
            <a:lvl5pPr>
              <a:defRPr sz="11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709A-5105-455C-B511-FA2FB439E1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527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D88E-4FBC-4259-A581-FD78CA0780E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816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0366" y="461290"/>
            <a:ext cx="2304098" cy="4914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028" y="461290"/>
            <a:ext cx="7872333" cy="4914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BE94-EA7E-4142-9ADA-73AC0123F7B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876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48030" y="4492928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4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80025" y="4075968"/>
            <a:ext cx="10656451" cy="102656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0025" y="3263689"/>
            <a:ext cx="10656451" cy="767927"/>
          </a:xfrm>
        </p:spPr>
        <p:txBody>
          <a:bodyPr anchor="b"/>
          <a:lstStyle>
            <a:lvl1pPr marL="0" indent="0" algn="l">
              <a:buNone/>
              <a:defRPr sz="3192">
                <a:solidFill>
                  <a:schemeClr val="tx2">
                    <a:shade val="75000"/>
                  </a:schemeClr>
                </a:solidFill>
              </a:defRPr>
            </a:lvl1pPr>
            <a:lvl2pPr marL="608053" indent="0" algn="ctr">
              <a:buNone/>
            </a:lvl2pPr>
            <a:lvl3pPr marL="1216107" indent="0" algn="ctr">
              <a:buNone/>
            </a:lvl3pPr>
            <a:lvl4pPr marL="1824160" indent="0" algn="ctr">
              <a:buNone/>
            </a:lvl4pPr>
            <a:lvl5pPr marL="2432213" indent="0" algn="ctr">
              <a:buNone/>
            </a:lvl5pPr>
            <a:lvl6pPr marL="3040266" indent="0" algn="ctr">
              <a:buNone/>
            </a:lvl6pPr>
            <a:lvl7pPr marL="3648320" indent="0" algn="ctr">
              <a:buNone/>
            </a:lvl7pPr>
            <a:lvl8pPr marL="4256373" indent="0" algn="ctr">
              <a:buNone/>
            </a:lvl8pPr>
            <a:lvl9pPr marL="4864426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368440" y="5436815"/>
            <a:ext cx="956040" cy="2079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E9B0-1A10-4399-8568-B83F8CD6632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500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12194" y="63997"/>
            <a:ext cx="3648155" cy="2426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368440" y="5436815"/>
            <a:ext cx="956040" cy="2079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BE66-6A6D-476C-B1E1-2EDA0FA107E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6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48030" y="289308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4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0025" y="1407867"/>
            <a:ext cx="10656451" cy="1023902"/>
          </a:xfrm>
        </p:spPr>
        <p:txBody>
          <a:bodyPr anchor="b"/>
          <a:lstStyle>
            <a:lvl1pPr marL="0" indent="0" algn="r">
              <a:buNone/>
              <a:defRPr sz="266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7380" y="2475006"/>
            <a:ext cx="10944464" cy="99503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692-E74C-4833-B7F5-AEE0B7F7335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43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41DA-D1B1-4F26-B70E-8058CBC4C88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56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4016" y="1343873"/>
            <a:ext cx="5280224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856248" y="1343873"/>
            <a:ext cx="5472232" cy="3967622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1735-1816-4634-B698-F7936613D1E8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8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505552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4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84016" y="4543568"/>
            <a:ext cx="10848460" cy="741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4590" y="559948"/>
            <a:ext cx="5405654" cy="537282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852252" y="559948"/>
            <a:ext cx="5407777" cy="537282"/>
          </a:xfrm>
        </p:spPr>
        <p:txBody>
          <a:bodyPr anchor="ctr"/>
          <a:lstStyle>
            <a:lvl1pPr marL="0" indent="0">
              <a:buNone/>
              <a:defRPr sz="2394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0" b="1"/>
            </a:lvl2pPr>
            <a:lvl3pPr>
              <a:buNone/>
              <a:defRPr sz="2394" b="1"/>
            </a:lvl3pPr>
            <a:lvl4pPr>
              <a:buNone/>
              <a:defRPr sz="2128" b="1"/>
            </a:lvl4pPr>
            <a:lvl5pPr>
              <a:buNone/>
              <a:defRPr sz="2128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4590" y="1105229"/>
            <a:ext cx="5405654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856920" y="1105229"/>
            <a:ext cx="5403109" cy="3310351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8443" y="5439482"/>
            <a:ext cx="960041" cy="2079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307E-C37B-42DD-AA27-A54946FB078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38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0176" y="383964"/>
            <a:ext cx="10944464" cy="7064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6AD5-2FB5-485B-8165-F4E16C804D0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242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41DA-D1B1-4F26-B70E-8058CBC4C88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0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48030" y="4912176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4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6029" y="4607561"/>
            <a:ext cx="10656451" cy="437291"/>
          </a:xfrm>
        </p:spPr>
        <p:txBody>
          <a:bodyPr/>
          <a:lstStyle>
            <a:lvl1pPr algn="l">
              <a:buNone/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76029" y="511954"/>
            <a:ext cx="3790161" cy="4031615"/>
          </a:xfrm>
        </p:spPr>
        <p:txBody>
          <a:bodyPr/>
          <a:lstStyle>
            <a:lvl1pPr marL="0" indent="0">
              <a:buNone/>
              <a:defRPr sz="1862"/>
            </a:lvl1pPr>
            <a:lvl2pPr>
              <a:buNone/>
              <a:defRPr sz="1596"/>
            </a:lvl2pPr>
            <a:lvl3pPr>
              <a:buNone/>
              <a:defRPr sz="1330"/>
            </a:lvl3pPr>
            <a:lvl4pPr>
              <a:buNone/>
              <a:defRPr sz="1197"/>
            </a:lvl4pPr>
            <a:lvl5pPr>
              <a:buNone/>
              <a:defRPr sz="11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04195" y="511954"/>
            <a:ext cx="6728285" cy="4031615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1C1B-0BC3-4E36-AB76-69552657F58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44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416187" y="517861"/>
            <a:ext cx="6336268" cy="3071706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256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80024" y="4193834"/>
            <a:ext cx="7392313" cy="438625"/>
          </a:xfrm>
        </p:spPr>
        <p:txBody>
          <a:bodyPr/>
          <a:lstStyle>
            <a:lvl1pPr algn="l">
              <a:buNone/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80024" y="4646878"/>
            <a:ext cx="7392313" cy="645272"/>
          </a:xfrm>
        </p:spPr>
        <p:txBody>
          <a:bodyPr lIns="109728" tIns="0"/>
          <a:lstStyle>
            <a:lvl1pPr marL="0" indent="0">
              <a:buNone/>
              <a:defRPr sz="1862"/>
            </a:lvl1pPr>
            <a:lvl2pPr>
              <a:defRPr sz="1596"/>
            </a:lvl2pPr>
            <a:lvl3pPr>
              <a:defRPr sz="1330"/>
            </a:lvl3pPr>
            <a:lvl4pPr>
              <a:defRPr sz="1197"/>
            </a:lvl4pPr>
            <a:lvl5pPr>
              <a:defRPr sz="11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709A-5105-455C-B511-FA2FB439E1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76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D88E-4FBC-4259-A581-FD78CA0780E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26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0366" y="461290"/>
            <a:ext cx="2304098" cy="4914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028" y="461290"/>
            <a:ext cx="7872333" cy="4914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BE94-EA7E-4142-9ADA-73AC0123F7B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4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48030" y="491218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6029" y="4607561"/>
            <a:ext cx="10656451" cy="437291"/>
          </a:xfrm>
        </p:spPr>
        <p:txBody>
          <a:bodyPr/>
          <a:lstStyle>
            <a:lvl1pPr algn="l">
              <a:buNone/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76032" y="511954"/>
            <a:ext cx="3790161" cy="4031615"/>
          </a:xfrm>
        </p:spPr>
        <p:txBody>
          <a:bodyPr/>
          <a:lstStyle>
            <a:lvl1pPr marL="0" indent="0">
              <a:buNone/>
              <a:defRPr sz="1862"/>
            </a:lvl1pPr>
            <a:lvl2pPr>
              <a:buNone/>
              <a:defRPr sz="1596"/>
            </a:lvl2pPr>
            <a:lvl3pPr>
              <a:buNone/>
              <a:defRPr sz="1330"/>
            </a:lvl3pPr>
            <a:lvl4pPr>
              <a:buNone/>
              <a:defRPr sz="1197"/>
            </a:lvl4pPr>
            <a:lvl5pPr>
              <a:buNone/>
              <a:defRPr sz="11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04195" y="511954"/>
            <a:ext cx="6728285" cy="4031615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1C1B-0BC3-4E36-AB76-69552657F58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3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416187" y="517861"/>
            <a:ext cx="6336268" cy="3071706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256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80024" y="4193834"/>
            <a:ext cx="7392313" cy="438625"/>
          </a:xfrm>
        </p:spPr>
        <p:txBody>
          <a:bodyPr/>
          <a:lstStyle>
            <a:lvl1pPr algn="l">
              <a:buNone/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80024" y="4646878"/>
            <a:ext cx="7392313" cy="645272"/>
          </a:xfrm>
        </p:spPr>
        <p:txBody>
          <a:bodyPr lIns="109728" tIns="0"/>
          <a:lstStyle>
            <a:lvl1pPr marL="0" indent="0">
              <a:buNone/>
              <a:defRPr sz="1862"/>
            </a:lvl1pPr>
            <a:lvl2pPr>
              <a:defRPr sz="1596"/>
            </a:lvl2pPr>
            <a:lvl3pPr>
              <a:defRPr sz="1330"/>
            </a:lvl3pPr>
            <a:lvl4pPr>
              <a:defRPr sz="1197"/>
            </a:lvl4pPr>
            <a:lvl5pPr>
              <a:defRPr sz="11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709A-5105-455C-B511-FA2FB439E1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882567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84016" y="1305210"/>
            <a:ext cx="10944464" cy="38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160347" y="64000"/>
            <a:ext cx="3168134" cy="24264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936170" y="64000"/>
            <a:ext cx="4224179" cy="24264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68443" y="5439488"/>
            <a:ext cx="960041" cy="20531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3DBD70-9E07-4E4E-902C-0070DF68DCD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84016" y="383964"/>
            <a:ext cx="10944464" cy="7039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48030" y="882567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48030" y="88852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2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788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5pPr>
      <a:lvl6pPr marL="608053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6pPr>
      <a:lvl7pPr marL="1216107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7pPr>
      <a:lvl8pPr marL="1824160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8pPr>
      <a:lvl9pPr marL="2432213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9pPr>
    </p:titleStyle>
    <p:bodyStyle>
      <a:lvl1pPr marL="456040" indent="-45604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256" kern="1200">
          <a:solidFill>
            <a:schemeClr val="tx2"/>
          </a:solidFill>
          <a:latin typeface="+mn-lt"/>
          <a:ea typeface="+mn-ea"/>
          <a:cs typeface="+mn-cs"/>
        </a:defRPr>
      </a:lvl1pPr>
      <a:lvl2pPr marL="988087" indent="-38003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724" kern="1200">
          <a:solidFill>
            <a:schemeClr val="tx2"/>
          </a:solidFill>
          <a:latin typeface="+mn-lt"/>
          <a:ea typeface="+mn-ea"/>
          <a:cs typeface="+mn-cs"/>
        </a:defRPr>
      </a:lvl2pPr>
      <a:lvl3pPr marL="1520134" indent="-3040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192" kern="1200">
          <a:solidFill>
            <a:schemeClr val="tx2"/>
          </a:solidFill>
          <a:latin typeface="+mn-lt"/>
          <a:ea typeface="+mn-ea"/>
          <a:cs typeface="+mn-cs"/>
        </a:defRPr>
      </a:lvl3pPr>
      <a:lvl4pPr marL="2128187" indent="-3040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660" kern="1200">
          <a:solidFill>
            <a:schemeClr val="tx2"/>
          </a:solidFill>
          <a:latin typeface="+mn-lt"/>
          <a:ea typeface="+mn-ea"/>
          <a:cs typeface="+mn-cs"/>
        </a:defRPr>
      </a:lvl4pPr>
      <a:lvl5pPr marL="2736240" indent="-3040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344294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6pPr>
      <a:lvl7pPr marL="3952347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28" kern="1200">
          <a:solidFill>
            <a:schemeClr val="tx2"/>
          </a:solidFill>
          <a:latin typeface="+mn-lt"/>
          <a:ea typeface="+mn-ea"/>
          <a:cs typeface="+mn-cs"/>
        </a:defRPr>
      </a:lvl7pPr>
      <a:lvl8pPr marL="4560400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28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8453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6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6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4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22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0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8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6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88256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94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4016" y="1305210"/>
            <a:ext cx="10944464" cy="38009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160347" y="63997"/>
            <a:ext cx="3168134" cy="24264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936170" y="63997"/>
            <a:ext cx="4224179" cy="24264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68443" y="5439483"/>
            <a:ext cx="960041" cy="20531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84016" y="383964"/>
            <a:ext cx="10944464" cy="7039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48030" y="88256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94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48030" y="888516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94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284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788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56040" indent="-456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256" kern="1200">
          <a:solidFill>
            <a:schemeClr val="tx2"/>
          </a:solidFill>
          <a:latin typeface="+mn-lt"/>
          <a:ea typeface="+mn-ea"/>
          <a:cs typeface="+mn-cs"/>
        </a:defRPr>
      </a:lvl1pPr>
      <a:lvl2pPr marL="988087" indent="-38003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724" kern="1200">
          <a:solidFill>
            <a:schemeClr val="tx2"/>
          </a:solidFill>
          <a:latin typeface="+mn-lt"/>
          <a:ea typeface="+mn-ea"/>
          <a:cs typeface="+mn-cs"/>
        </a:defRPr>
      </a:lvl2pPr>
      <a:lvl3pPr marL="1520134" indent="-30402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192" kern="1200">
          <a:solidFill>
            <a:schemeClr val="tx2"/>
          </a:solidFill>
          <a:latin typeface="+mn-lt"/>
          <a:ea typeface="+mn-ea"/>
          <a:cs typeface="+mn-cs"/>
        </a:defRPr>
      </a:lvl3pPr>
      <a:lvl4pPr marL="2128187" indent="-30402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660" kern="1200">
          <a:solidFill>
            <a:schemeClr val="tx2"/>
          </a:solidFill>
          <a:latin typeface="+mn-lt"/>
          <a:ea typeface="+mn-ea"/>
          <a:cs typeface="+mn-cs"/>
        </a:defRPr>
      </a:lvl4pPr>
      <a:lvl5pPr marL="2736240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5pPr>
      <a:lvl6pPr marL="3344294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6pPr>
      <a:lvl7pPr marL="3952347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28" kern="1200">
          <a:solidFill>
            <a:schemeClr val="tx2"/>
          </a:solidFill>
          <a:latin typeface="+mn-lt"/>
          <a:ea typeface="+mn-ea"/>
          <a:cs typeface="+mn-cs"/>
        </a:defRPr>
      </a:lvl7pPr>
      <a:lvl8pPr marL="4560400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28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8453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6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6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4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22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0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8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6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88295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4016" y="1305216"/>
            <a:ext cx="10944464" cy="38009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160347" y="64000"/>
            <a:ext cx="3168134" cy="24264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936170" y="64000"/>
            <a:ext cx="4224179" cy="24264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68443" y="5439875"/>
            <a:ext cx="960041" cy="20531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84016" y="383964"/>
            <a:ext cx="10944464" cy="7039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48030" y="882951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48030" y="888905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788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56040" indent="-456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256" kern="1200">
          <a:solidFill>
            <a:schemeClr val="tx2"/>
          </a:solidFill>
          <a:latin typeface="+mn-lt"/>
          <a:ea typeface="+mn-ea"/>
          <a:cs typeface="+mn-cs"/>
        </a:defRPr>
      </a:lvl1pPr>
      <a:lvl2pPr marL="988087" indent="-38003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724" kern="1200">
          <a:solidFill>
            <a:schemeClr val="tx2"/>
          </a:solidFill>
          <a:latin typeface="+mn-lt"/>
          <a:ea typeface="+mn-ea"/>
          <a:cs typeface="+mn-cs"/>
        </a:defRPr>
      </a:lvl2pPr>
      <a:lvl3pPr marL="1520134" indent="-30402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192" kern="1200">
          <a:solidFill>
            <a:schemeClr val="tx2"/>
          </a:solidFill>
          <a:latin typeface="+mn-lt"/>
          <a:ea typeface="+mn-ea"/>
          <a:cs typeface="+mn-cs"/>
        </a:defRPr>
      </a:lvl3pPr>
      <a:lvl4pPr marL="2128187" indent="-30402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660" kern="1200">
          <a:solidFill>
            <a:schemeClr val="tx2"/>
          </a:solidFill>
          <a:latin typeface="+mn-lt"/>
          <a:ea typeface="+mn-ea"/>
          <a:cs typeface="+mn-cs"/>
        </a:defRPr>
      </a:lvl4pPr>
      <a:lvl5pPr marL="2736240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5pPr>
      <a:lvl6pPr marL="3344294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6pPr>
      <a:lvl7pPr marL="3952347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28" kern="1200">
          <a:solidFill>
            <a:schemeClr val="tx2"/>
          </a:solidFill>
          <a:latin typeface="+mn-lt"/>
          <a:ea typeface="+mn-ea"/>
          <a:cs typeface="+mn-cs"/>
        </a:defRPr>
      </a:lvl7pPr>
      <a:lvl8pPr marL="4560400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28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8453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6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6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4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22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0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8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6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88256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4016" y="1305210"/>
            <a:ext cx="10944464" cy="38009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160347" y="63997"/>
            <a:ext cx="3168134" cy="24264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936170" y="63997"/>
            <a:ext cx="4224179" cy="24264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68443" y="5439483"/>
            <a:ext cx="960041" cy="20531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84016" y="383964"/>
            <a:ext cx="10944464" cy="7039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48030" y="88256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48030" y="888516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612" tIns="60805" rIns="121612" bIns="60805" anchor="t" compatLnSpc="1"/>
          <a:lstStyle/>
          <a:p>
            <a:endParaRPr lang="en-US" sz="2394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1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788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56040" indent="-456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256" kern="1200">
          <a:solidFill>
            <a:schemeClr val="tx2"/>
          </a:solidFill>
          <a:latin typeface="+mn-lt"/>
          <a:ea typeface="+mn-ea"/>
          <a:cs typeface="+mn-cs"/>
        </a:defRPr>
      </a:lvl1pPr>
      <a:lvl2pPr marL="988087" indent="-38003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724" kern="1200">
          <a:solidFill>
            <a:schemeClr val="tx2"/>
          </a:solidFill>
          <a:latin typeface="+mn-lt"/>
          <a:ea typeface="+mn-ea"/>
          <a:cs typeface="+mn-cs"/>
        </a:defRPr>
      </a:lvl2pPr>
      <a:lvl3pPr marL="1520134" indent="-30402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192" kern="1200">
          <a:solidFill>
            <a:schemeClr val="tx2"/>
          </a:solidFill>
          <a:latin typeface="+mn-lt"/>
          <a:ea typeface="+mn-ea"/>
          <a:cs typeface="+mn-cs"/>
        </a:defRPr>
      </a:lvl3pPr>
      <a:lvl4pPr marL="2128187" indent="-30402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660" kern="1200">
          <a:solidFill>
            <a:schemeClr val="tx2"/>
          </a:solidFill>
          <a:latin typeface="+mn-lt"/>
          <a:ea typeface="+mn-ea"/>
          <a:cs typeface="+mn-cs"/>
        </a:defRPr>
      </a:lvl4pPr>
      <a:lvl5pPr marL="2736240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5pPr>
      <a:lvl6pPr marL="3344294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6pPr>
      <a:lvl7pPr marL="3952347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28" kern="1200">
          <a:solidFill>
            <a:schemeClr val="tx2"/>
          </a:solidFill>
          <a:latin typeface="+mn-lt"/>
          <a:ea typeface="+mn-ea"/>
          <a:cs typeface="+mn-cs"/>
        </a:defRPr>
      </a:lvl7pPr>
      <a:lvl8pPr marL="4560400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28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8453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6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6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4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22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0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8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6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88256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9" tIns="45604" rIns="91209" bIns="45604" anchor="t" compatLnSpc="1"/>
          <a:lstStyle/>
          <a:p>
            <a:endParaRPr lang="en-US" sz="1796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4016" y="1305211"/>
            <a:ext cx="10944464" cy="38009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160347" y="63997"/>
            <a:ext cx="3168134" cy="24264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9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936170" y="63997"/>
            <a:ext cx="4224179" cy="24264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9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68443" y="5439484"/>
            <a:ext cx="960041" cy="20531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9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84016" y="383964"/>
            <a:ext cx="10944464" cy="7039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48030" y="88256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9" tIns="45604" rIns="91209" bIns="45604" anchor="t" compatLnSpc="1"/>
          <a:lstStyle/>
          <a:p>
            <a:endParaRPr lang="en-US" sz="1796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48030" y="888516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9" tIns="45604" rIns="91209" bIns="45604" anchor="t" compatLnSpc="1"/>
          <a:lstStyle/>
          <a:p>
            <a:endParaRPr lang="en-US" sz="1796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4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591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030" indent="-34203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192" kern="1200">
          <a:solidFill>
            <a:schemeClr val="tx2"/>
          </a:solidFill>
          <a:latin typeface="+mn-lt"/>
          <a:ea typeface="+mn-ea"/>
          <a:cs typeface="+mn-cs"/>
        </a:defRPr>
      </a:lvl1pPr>
      <a:lvl2pPr marL="741066" indent="-28502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793" kern="1200">
          <a:solidFill>
            <a:schemeClr val="tx2"/>
          </a:solidFill>
          <a:latin typeface="+mn-lt"/>
          <a:ea typeface="+mn-ea"/>
          <a:cs typeface="+mn-cs"/>
        </a:defRPr>
      </a:lvl2pPr>
      <a:lvl3pPr marL="1140100" indent="-22802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3pPr>
      <a:lvl4pPr marL="1596140" indent="-22802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995" kern="1200">
          <a:solidFill>
            <a:schemeClr val="tx2"/>
          </a:solidFill>
          <a:latin typeface="+mn-lt"/>
          <a:ea typeface="+mn-ea"/>
          <a:cs typeface="+mn-cs"/>
        </a:defRPr>
      </a:lvl4pPr>
      <a:lvl5pPr marL="2052180" indent="-22802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796" kern="1200">
          <a:solidFill>
            <a:schemeClr val="tx2"/>
          </a:solidFill>
          <a:latin typeface="+mn-lt"/>
          <a:ea typeface="+mn-ea"/>
          <a:cs typeface="+mn-cs"/>
        </a:defRPr>
      </a:lvl5pPr>
      <a:lvl6pPr marL="2508220" indent="-22802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796" kern="1200">
          <a:solidFill>
            <a:schemeClr val="tx2"/>
          </a:solidFill>
          <a:latin typeface="+mn-lt"/>
          <a:ea typeface="+mn-ea"/>
          <a:cs typeface="+mn-cs"/>
        </a:defRPr>
      </a:lvl6pPr>
      <a:lvl7pPr marL="2964260" indent="-22802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596" kern="1200">
          <a:solidFill>
            <a:schemeClr val="tx2"/>
          </a:solidFill>
          <a:latin typeface="+mn-lt"/>
          <a:ea typeface="+mn-ea"/>
          <a:cs typeface="+mn-cs"/>
        </a:defRPr>
      </a:lvl7pPr>
      <a:lvl8pPr marL="3420300" indent="-22802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596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76341" indent="-22802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397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88256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84016" y="1305210"/>
            <a:ext cx="10944464" cy="38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160347" y="63997"/>
            <a:ext cx="3168134" cy="24264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936170" y="63997"/>
            <a:ext cx="4224179" cy="24264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68443" y="5439483"/>
            <a:ext cx="960041" cy="20531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3DBD70-9E07-4E4E-902C-0070DF68DCD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84016" y="383964"/>
            <a:ext cx="10944464" cy="7039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48030" y="88256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48030" y="888516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94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788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5pPr>
      <a:lvl6pPr marL="608053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6pPr>
      <a:lvl7pPr marL="1216107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7pPr>
      <a:lvl8pPr marL="1824160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8pPr>
      <a:lvl9pPr marL="2432213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9pPr>
    </p:titleStyle>
    <p:bodyStyle>
      <a:lvl1pPr marL="456040" indent="-45604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256" kern="1200">
          <a:solidFill>
            <a:schemeClr val="tx2"/>
          </a:solidFill>
          <a:latin typeface="+mn-lt"/>
          <a:ea typeface="+mn-ea"/>
          <a:cs typeface="+mn-cs"/>
        </a:defRPr>
      </a:lvl1pPr>
      <a:lvl2pPr marL="988087" indent="-38003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724" kern="1200">
          <a:solidFill>
            <a:schemeClr val="tx2"/>
          </a:solidFill>
          <a:latin typeface="+mn-lt"/>
          <a:ea typeface="+mn-ea"/>
          <a:cs typeface="+mn-cs"/>
        </a:defRPr>
      </a:lvl2pPr>
      <a:lvl3pPr marL="1520134" indent="-3040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192" kern="1200">
          <a:solidFill>
            <a:schemeClr val="tx2"/>
          </a:solidFill>
          <a:latin typeface="+mn-lt"/>
          <a:ea typeface="+mn-ea"/>
          <a:cs typeface="+mn-cs"/>
        </a:defRPr>
      </a:lvl3pPr>
      <a:lvl4pPr marL="2128187" indent="-3040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660" kern="1200">
          <a:solidFill>
            <a:schemeClr val="tx2"/>
          </a:solidFill>
          <a:latin typeface="+mn-lt"/>
          <a:ea typeface="+mn-ea"/>
          <a:cs typeface="+mn-cs"/>
        </a:defRPr>
      </a:lvl4pPr>
      <a:lvl5pPr marL="2736240" indent="-3040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344294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6pPr>
      <a:lvl7pPr marL="3952347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28" kern="1200">
          <a:solidFill>
            <a:schemeClr val="tx2"/>
          </a:solidFill>
          <a:latin typeface="+mn-lt"/>
          <a:ea typeface="+mn-ea"/>
          <a:cs typeface="+mn-cs"/>
        </a:defRPr>
      </a:lvl7pPr>
      <a:lvl8pPr marL="4560400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28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8453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6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6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4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22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0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8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6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8030" y="88256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4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84016" y="1305210"/>
            <a:ext cx="10944464" cy="38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160347" y="63997"/>
            <a:ext cx="3168134" cy="24264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936170" y="63997"/>
            <a:ext cx="4224179" cy="24264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68443" y="5439483"/>
            <a:ext cx="960041" cy="20531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96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DBD70-9E07-4E4E-902C-0070DF68DCDB}" type="slidenum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84016" y="383964"/>
            <a:ext cx="10944464" cy="7039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48030" y="882562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4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48030" y="888516"/>
            <a:ext cx="10872461" cy="2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4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788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5pPr>
      <a:lvl6pPr marL="608053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6pPr>
      <a:lvl7pPr marL="1216107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7pPr>
      <a:lvl8pPr marL="1824160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8pPr>
      <a:lvl9pPr marL="2432213" algn="l" rtl="0" fontAlgn="base">
        <a:spcBef>
          <a:spcPct val="0"/>
        </a:spcBef>
        <a:spcAft>
          <a:spcPct val="0"/>
        </a:spcAft>
        <a:defRPr sz="4788">
          <a:solidFill>
            <a:schemeClr val="tx2"/>
          </a:solidFill>
          <a:latin typeface="Franklin Gothic Medium" pitchFamily="34" charset="0"/>
        </a:defRPr>
      </a:lvl9pPr>
    </p:titleStyle>
    <p:bodyStyle>
      <a:lvl1pPr marL="456040" indent="-45604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256" kern="1200">
          <a:solidFill>
            <a:schemeClr val="tx2"/>
          </a:solidFill>
          <a:latin typeface="+mn-lt"/>
          <a:ea typeface="+mn-ea"/>
          <a:cs typeface="+mn-cs"/>
        </a:defRPr>
      </a:lvl1pPr>
      <a:lvl2pPr marL="988087" indent="-38003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724" kern="1200">
          <a:solidFill>
            <a:schemeClr val="tx2"/>
          </a:solidFill>
          <a:latin typeface="+mn-lt"/>
          <a:ea typeface="+mn-ea"/>
          <a:cs typeface="+mn-cs"/>
        </a:defRPr>
      </a:lvl2pPr>
      <a:lvl3pPr marL="1520134" indent="-3040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192" kern="1200">
          <a:solidFill>
            <a:schemeClr val="tx2"/>
          </a:solidFill>
          <a:latin typeface="+mn-lt"/>
          <a:ea typeface="+mn-ea"/>
          <a:cs typeface="+mn-cs"/>
        </a:defRPr>
      </a:lvl3pPr>
      <a:lvl4pPr marL="2128187" indent="-3040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660" kern="1200">
          <a:solidFill>
            <a:schemeClr val="tx2"/>
          </a:solidFill>
          <a:latin typeface="+mn-lt"/>
          <a:ea typeface="+mn-ea"/>
          <a:cs typeface="+mn-cs"/>
        </a:defRPr>
      </a:lvl4pPr>
      <a:lvl5pPr marL="2736240" indent="-3040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344294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6pPr>
      <a:lvl7pPr marL="3952347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28" kern="1200">
          <a:solidFill>
            <a:schemeClr val="tx2"/>
          </a:solidFill>
          <a:latin typeface="+mn-lt"/>
          <a:ea typeface="+mn-ea"/>
          <a:cs typeface="+mn-cs"/>
        </a:defRPr>
      </a:lvl7pPr>
      <a:lvl8pPr marL="4560400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28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8453" indent="-3040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6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6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4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22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0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8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6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audio" Target="../media/audio4.wav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audio" Target="../media/audio5.wav"/><Relationship Id="rId11" Type="http://schemas.openxmlformats.org/officeDocument/2006/relationships/image" Target="../media/image24.png"/><Relationship Id="rId5" Type="http://schemas.openxmlformats.org/officeDocument/2006/relationships/audio" Target="../media/audio4.wav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2028"/>
            <a:ext cx="11520488" cy="2185214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 defTabSz="1216107">
              <a:defRPr/>
            </a:pPr>
            <a:r>
              <a:rPr lang="en-US" sz="44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</a:t>
            </a:r>
            <a:r>
              <a:rPr lang="en-US" sz="4400" b="1" dirty="0" smtClean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44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44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r>
              <a:rPr lang="en-US" sz="48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 u="sng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u="sng" dirty="0" err="1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lang="vi-VN" sz="4800" b="1" u="sng" dirty="0">
              <a:solidFill>
                <a:srgbClr val="080DC8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6107"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59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 TÍCH HÌNH THANG (TIẾT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01" y="1920559"/>
            <a:ext cx="9194414" cy="329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493144" y="3570548"/>
            <a:ext cx="7841234" cy="817937"/>
          </a:xfrm>
          <a:prstGeom prst="rect">
            <a:avLst/>
          </a:prstGeom>
          <a:noFill/>
          <a:ln>
            <a:noFill/>
          </a:ln>
        </p:spPr>
        <p:txBody>
          <a:bodyPr wrap="square" lIns="161462" tIns="80719" rIns="161462" bIns="80719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61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56" b="1" dirty="0">
                <a:solidFill>
                  <a:srgbClr val="FF0000"/>
                </a:solidFill>
                <a:cs typeface="Arial" pitchFamily="34" charset="0"/>
              </a:rPr>
              <a:t>Hướng dẫn học trang </a:t>
            </a:r>
            <a:r>
              <a:rPr lang="en-US" sz="4256" b="1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endParaRPr lang="en-US" sz="4256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9836F9-7099-44AF-BA7F-58BAF9F6823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520488" cy="3283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6107"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diện tích hình thang có độ dài 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đáy </a:t>
                </a:r>
                <a:r>
                  <a:rPr 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lượt là a và b, chiều cao h:</a:t>
                </a:r>
              </a:p>
              <a:p>
                <a:pPr algn="just" defTabSz="1216107">
                  <a:defRPr/>
                </a:pP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a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18cm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b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12cm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9cm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vi-VN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1216107">
                  <a:defRPr/>
                </a:pP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a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b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vi-VN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1216107">
                  <a:defRPr/>
                </a:pP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3,4dm; b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5,8dm; h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0,5dm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9836F9-7099-44AF-BA7F-58BAF9F68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520488" cy="3283143"/>
              </a:xfrm>
              <a:prstGeom prst="rect">
                <a:avLst/>
              </a:prstGeom>
              <a:blipFill>
                <a:blip r:embed="rId2"/>
                <a:stretch>
                  <a:fillRect l="-1587" t="-2968" r="-1587" b="-63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45D99D-D991-48EA-834D-E7ACFE8D2BA7}"/>
                  </a:ext>
                </a:extLst>
              </p:cNvPr>
              <p:cNvSpPr txBox="1"/>
              <p:nvPr/>
            </p:nvSpPr>
            <p:spPr>
              <a:xfrm>
                <a:off x="0" y="3170774"/>
                <a:ext cx="11520488" cy="3156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6107">
                  <a:defRPr/>
                </a:pPr>
                <a:r>
                  <a:rPr lang="en-US" sz="40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0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1216107">
                  <a:defRPr/>
                </a:pPr>
                <a:r>
                  <a:rPr lang="en-US" sz="4000" b="1" dirty="0" smtClean="0">
                    <a:solidFill>
                      <a:srgbClr val="080D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           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hình thang đó là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1216107">
                  <a:defRPr/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S 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  <m:r>
                          <a:rPr lang="en-US" sz="48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2,3 (d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4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algn="just" defTabSz="1216107">
                  <a:defRPr/>
                </a:pPr>
                <a:endParaRPr lang="vi-VN" sz="4788" b="1" dirty="0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45D99D-D991-48EA-834D-E7ACFE8D2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70774"/>
                <a:ext cx="11520488" cy="3156954"/>
              </a:xfrm>
              <a:prstGeom prst="rect">
                <a:avLst/>
              </a:prstGeom>
              <a:blipFill>
                <a:blip r:embed="rId3"/>
                <a:stretch>
                  <a:fillRect l="-1852" t="-34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21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1C1A1B-2E7D-463B-91D7-D2B8DB2F6C5C}"/>
              </a:ext>
            </a:extLst>
          </p:cNvPr>
          <p:cNvSpPr txBox="1"/>
          <p:nvPr/>
        </p:nvSpPr>
        <p:spPr>
          <a:xfrm>
            <a:off x="1" y="0"/>
            <a:ext cx="115204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sau: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vườn hình thang có độ dài ha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đáy lần lượt là 12m và 8,4m. Chiều cao bằng trung bình cộng của hai đáy. Tính diện tích mảnh vườn đó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FCC252C1-650B-4D5B-B8E2-4021604C5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54326"/>
                <a:ext cx="11520487" cy="390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121612" tIns="60805" rIns="121612" bIns="60805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4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216107"/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1216107"/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  (12 + 8,4) : 2 = 10,2 (m)</a:t>
                </a:r>
              </a:p>
              <a:p>
                <a:pPr algn="ctr" defTabSz="1216107"/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/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 (12 + 8,4) × 10,2 : 2 = 104,04 </a:t>
                </a:r>
                <a:r>
                  <a:rPr 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40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                   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104,04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40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FCC252C1-650B-4D5B-B8E2-4021604C5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54326"/>
                <a:ext cx="11520487" cy="3905500"/>
              </a:xfrm>
              <a:prstGeom prst="rect">
                <a:avLst/>
              </a:prstGeom>
              <a:blipFill>
                <a:blip r:embed="rId2"/>
                <a:stretch>
                  <a:fillRect t="-2188" b="-59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3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5931-6ABC-4D0A-9C53-30FABA673F8B}"/>
              </a:ext>
            </a:extLst>
          </p:cNvPr>
          <p:cNvSpPr txBox="1"/>
          <p:nvPr/>
        </p:nvSpPr>
        <p:spPr>
          <a:xfrm>
            <a:off x="0" y="0"/>
            <a:ext cx="8526020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32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Đúng ghi Đ, sai ghi </a:t>
            </a:r>
            <a:r>
              <a:rPr lang="en-US" sz="532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  <a:endParaRPr lang="en-US" sz="532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66C82E4-7928-406E-A36D-9E7EBA6E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3172"/>
            <a:ext cx="4548188" cy="3051620"/>
          </a:xfrm>
          <a:prstGeom prst="rect">
            <a:avLst/>
          </a:prstGeom>
          <a:noFill/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7E91E-8469-432F-A418-9CA41D541811}"/>
              </a:ext>
            </a:extLst>
          </p:cNvPr>
          <p:cNvSpPr txBox="1"/>
          <p:nvPr/>
        </p:nvSpPr>
        <p:spPr>
          <a:xfrm>
            <a:off x="0" y="1374352"/>
            <a:ext cx="67322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Diện tích các hình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AMCD, MNCD, NBCD bằng nhau.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C3B1BAB-0732-4C40-91B4-176639A36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87807"/>
                <a:ext cx="10834874" cy="18052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121612" tIns="60805" rIns="121612" bIns="60805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/>
                <a:r>
                  <a:rPr lang="en-US" alt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altLang="en-US" sz="4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AMCD </a:t>
                </a:r>
                <a:r>
                  <a:rPr lang="en-US" altLang="en-US" sz="4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ABCD. 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C3B1BAB-0732-4C40-91B4-176639A36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687807"/>
                <a:ext cx="10834874" cy="1805246"/>
              </a:xfrm>
              <a:prstGeom prst="rect">
                <a:avLst/>
              </a:prstGeom>
              <a:blipFill>
                <a:blip r:embed="rId3"/>
                <a:stretch>
                  <a:fillRect l="-1745" r="-1688" b="-135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A01692D-87C7-46E7-B89E-EEB228FBEFB5}"/>
              </a:ext>
            </a:extLst>
          </p:cNvPr>
          <p:cNvSpPr/>
          <p:nvPr/>
        </p:nvSpPr>
        <p:spPr>
          <a:xfrm>
            <a:off x="1649795" y="2626762"/>
            <a:ext cx="881242" cy="84599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4A8420-087C-4136-8791-DCC2A08285B4}"/>
              </a:ext>
            </a:extLst>
          </p:cNvPr>
          <p:cNvSpPr/>
          <p:nvPr/>
        </p:nvSpPr>
        <p:spPr>
          <a:xfrm>
            <a:off x="5193095" y="4640074"/>
            <a:ext cx="881242" cy="84599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8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1B8E25-246C-4F00-BC20-6BD56A2B3C14}"/>
              </a:ext>
            </a:extLst>
          </p:cNvPr>
          <p:cNvSpPr/>
          <p:nvPr/>
        </p:nvSpPr>
        <p:spPr>
          <a:xfrm>
            <a:off x="1649795" y="2626761"/>
            <a:ext cx="881242" cy="845993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F73FA-EA56-427C-BEE1-9EB8F2DF42E9}"/>
              </a:ext>
            </a:extLst>
          </p:cNvPr>
          <p:cNvSpPr/>
          <p:nvPr/>
        </p:nvSpPr>
        <p:spPr>
          <a:xfrm>
            <a:off x="5193095" y="4640073"/>
            <a:ext cx="881242" cy="845993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90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35"/>
          <p:cNvSpPr>
            <a:spLocks noChangeArrowheads="1"/>
          </p:cNvSpPr>
          <p:nvPr/>
        </p:nvSpPr>
        <p:spPr bwMode="auto">
          <a:xfrm>
            <a:off x="-254875" y="-725670"/>
            <a:ext cx="12087245" cy="65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128" tIns="42564" rIns="85128" bIns="42564">
            <a:spAutoFit/>
          </a:bodyPr>
          <a:lstStyle/>
          <a:p>
            <a:pPr algn="ctr" defTabSz="1216107">
              <a:defRPr/>
            </a:pPr>
            <a:r>
              <a:rPr lang="en-US" sz="3724">
                <a:solidFill>
                  <a:srgbClr val="0B19C8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pic>
        <p:nvPicPr>
          <p:cNvPr id="106503" name="Picture 6" descr="G:\anh slide\3d32f70c95e441d566402754a5fc6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52048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6534" y="463968"/>
            <a:ext cx="7702057" cy="3445657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defTabSz="1216107">
              <a:defRPr/>
            </a:pPr>
            <a:r>
              <a:rPr lang="en-US" sz="7181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TRÒ CHƠI</a:t>
            </a:r>
            <a:endParaRPr lang="en-US" sz="7181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algn="ctr" defTabSz="1216107">
              <a:defRPr/>
            </a:pPr>
            <a:r>
              <a:rPr lang="en-US" sz="7181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AI NHANH AI ĐÚNG?</a:t>
            </a:r>
            <a:endParaRPr lang="en-US" sz="7181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167016" y="19314"/>
            <a:ext cx="10291226" cy="20652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6107" eaLnBrk="1" hangingPunct="1">
              <a:defRPr/>
            </a:pPr>
            <a:r>
              <a:rPr lang="en-US" altLang="en-US" sz="31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72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thang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đáy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 defTabSz="1216107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lượt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12cm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8cm;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5cm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51"/>
              <p:cNvSpPr>
                <a:spLocks noChangeArrowheads="1"/>
              </p:cNvSpPr>
              <p:nvPr/>
            </p:nvSpPr>
            <p:spPr bwMode="auto">
              <a:xfrm>
                <a:off x="1876940" y="2183684"/>
                <a:ext cx="7771730" cy="99653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vl="0" algn="ctr" eaLnBrk="0" hangingPunct="0">
                  <a:defRPr/>
                </a:pP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5852" baseline="3000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6940" y="2183684"/>
                <a:ext cx="7771730" cy="996538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t="-15854" b="-40854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3" y="2059067"/>
            <a:ext cx="1995186" cy="106621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4554" y="2149947"/>
            <a:ext cx="1087324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645354" y="2312290"/>
            <a:ext cx="561782" cy="57108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51"/>
              <p:cNvSpPr>
                <a:spLocks noChangeArrowheads="1"/>
              </p:cNvSpPr>
              <p:nvPr/>
            </p:nvSpPr>
            <p:spPr bwMode="auto">
              <a:xfrm>
                <a:off x="1893383" y="3467594"/>
                <a:ext cx="7936413" cy="996538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0" algn="ctr">
                  <a:defRPr/>
                </a:pP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5852" b="1" baseline="30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3383" y="3467594"/>
                <a:ext cx="7936413" cy="996538"/>
              </a:xfrm>
              <a:prstGeom prst="roundRect">
                <a:avLst>
                  <a:gd name="adj" fmla="val 16667"/>
                </a:avLst>
              </a:prstGeom>
              <a:blipFill>
                <a:blip r:embed="rId11"/>
                <a:stretch>
                  <a:fillRect t="-15951" b="-411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4" y="3432758"/>
            <a:ext cx="1995188" cy="106621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91370" y="3496230"/>
            <a:ext cx="1087325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754491" y="3664149"/>
            <a:ext cx="612280" cy="51516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/>
              <p:cNvSpPr>
                <a:spLocks noChangeArrowheads="1"/>
              </p:cNvSpPr>
              <p:nvPr/>
            </p:nvSpPr>
            <p:spPr bwMode="auto">
              <a:xfrm>
                <a:off x="1893383" y="4629691"/>
                <a:ext cx="7904742" cy="996538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wrap="none" anchor="ctr"/>
              <a:lstStyle/>
              <a:p>
                <a:pPr lvl="0" algn="ctr" eaLnBrk="0" hangingPunct="0">
                  <a:defRPr/>
                </a:pP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5852" b="1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3383" y="4629691"/>
                <a:ext cx="7904742" cy="996538"/>
              </a:xfrm>
              <a:prstGeom prst="roundRect">
                <a:avLst>
                  <a:gd name="adj" fmla="val 16667"/>
                </a:avLst>
              </a:prstGeom>
              <a:blipFill>
                <a:blip r:embed="rId12"/>
                <a:stretch>
                  <a:fillRect t="-15854" b="-408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4" y="4687011"/>
            <a:ext cx="1995186" cy="106621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84085" y="4879138"/>
            <a:ext cx="1087324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694606" y="4997139"/>
            <a:ext cx="612280" cy="51516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c</a:t>
            </a: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48545" y="293511"/>
            <a:ext cx="912086" cy="745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788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10536025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536025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1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536025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599365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555029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536025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endParaRPr lang="en-US" sz="4788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  <a:cs typeface="Arial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0196700" y="3137378"/>
            <a:ext cx="1323788" cy="1568702"/>
            <a:chOff x="4320" y="2928"/>
            <a:chExt cx="1104" cy="1104"/>
          </a:xfrm>
        </p:grpSpPr>
        <p:sp>
          <p:nvSpPr>
            <p:cNvPr id="1539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6107" eaLnBrk="1" hangingPunct="1">
                <a:defRPr/>
              </a:pPr>
              <a:endParaRPr lang="en-US" altLang="en-US" sz="7979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9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1216107">
                <a:defRPr/>
              </a:pPr>
              <a:r>
                <a:rPr lang="en-US" sz="4788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Franklin Gothic Book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1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4444E-6 -2.59259E-6 L -4.44444E-6 -0.07222 " pathEditMode="relative" rAng="0" ptsTypes="AA">
                                      <p:cBhvr>
                                        <p:cTn id="1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8" grpId="0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986923" y="25613"/>
            <a:ext cx="10533565" cy="18628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40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Diện 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tích hình thang có độ dài hai đáy lần </a:t>
            </a:r>
          </a:p>
          <a:p>
            <a:pPr lvl="0"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lượt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2,8m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1,8m;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0,5m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AutoShape 51"/>
              <p:cNvSpPr>
                <a:spLocks noChangeArrowheads="1"/>
              </p:cNvSpPr>
              <p:nvPr/>
            </p:nvSpPr>
            <p:spPr bwMode="auto">
              <a:xfrm>
                <a:off x="2255474" y="2148950"/>
                <a:ext cx="7761173" cy="1034509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5852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</a:p>
              <a:p>
                <a:pPr algn="ctr" eaLnBrk="0" hangingPunct="0">
                  <a:defRPr/>
                </a:pPr>
                <a:r>
                  <a:rPr lang="en-US" sz="5852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   </a:t>
                </a: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5852" baseline="3000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  <a:p>
                <a:pPr algn="ctr" defTabSz="1216107" eaLnBrk="0" hangingPunct="0">
                  <a:defRPr/>
                </a:pPr>
                <a:endParaRPr lang="en-US" sz="5852" baseline="3000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6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5474" y="2148950"/>
                <a:ext cx="7761173" cy="1034509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 b="-52071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0" y="2292786"/>
            <a:ext cx="1995186" cy="106621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9421" y="2484914"/>
            <a:ext cx="1087324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783892" y="2579922"/>
            <a:ext cx="612280" cy="51516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AutoShape 51"/>
              <p:cNvSpPr>
                <a:spLocks noChangeArrowheads="1"/>
              </p:cNvSpPr>
              <p:nvPr/>
            </p:nvSpPr>
            <p:spPr bwMode="auto">
              <a:xfrm>
                <a:off x="2251494" y="3239837"/>
                <a:ext cx="7746149" cy="132932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3724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</a:p>
              <a:p>
                <a:pPr>
                  <a:defRPr/>
                </a:pPr>
                <a:r>
                  <a:rPr lang="en-US" sz="3724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5852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494" y="3239837"/>
                <a:ext cx="7746149" cy="1329326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 b="-392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0" y="3523008"/>
            <a:ext cx="1995188" cy="106621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84372" y="3715538"/>
            <a:ext cx="1087325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21894" y="3850976"/>
            <a:ext cx="612280" cy="51516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/>
              <p:cNvSpPr>
                <a:spLocks noChangeArrowheads="1"/>
              </p:cNvSpPr>
              <p:nvPr/>
            </p:nvSpPr>
            <p:spPr bwMode="auto">
              <a:xfrm>
                <a:off x="2140137" y="4658266"/>
                <a:ext cx="7799178" cy="996538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wrap="none" anchor="ctr"/>
              <a:lstStyle/>
              <a:p>
                <a:pPr algn="just" eaLnBrk="0" hangingPunct="0">
                  <a:defRPr/>
                </a:pPr>
                <a:endParaRPr lang="en-US" sz="3724" b="1" dirty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  <a:p>
                <a:pPr algn="just" eaLnBrk="0" hangingPunct="0">
                  <a:defRPr/>
                </a:pPr>
                <a:r>
                  <a:rPr lang="en-US" sz="3724" b="1" dirty="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                       </a:t>
                </a: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11,5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5852" baseline="3000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  <a:p>
                <a:pPr algn="just" defTabSz="1216107" eaLnBrk="0" hangingPunct="0">
                  <a:defRPr/>
                </a:pPr>
                <a:endParaRPr lang="en-US" sz="5852" b="1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0137" y="4658266"/>
                <a:ext cx="7799178" cy="996538"/>
              </a:xfrm>
              <a:prstGeom prst="roundRect">
                <a:avLst>
                  <a:gd name="adj" fmla="val 16667"/>
                </a:avLst>
              </a:prstGeom>
              <a:blipFill>
                <a:blip r:embed="rId11"/>
                <a:stretch>
                  <a:fillRect t="-17073" b="-39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0" y="4677697"/>
            <a:ext cx="1995186" cy="106621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7596" y="4839838"/>
            <a:ext cx="1087324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48696" y="4989741"/>
            <a:ext cx="612280" cy="51516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c</a:t>
            </a: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38357" y="330460"/>
            <a:ext cx="766406" cy="6819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788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788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542360" y="2231555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59936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555029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542360" y="2250557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0016647" y="3804478"/>
            <a:ext cx="1406128" cy="1568704"/>
            <a:chOff x="4320" y="2928"/>
            <a:chExt cx="1104" cy="1104"/>
          </a:xfrm>
        </p:grpSpPr>
        <p:sp>
          <p:nvSpPr>
            <p:cNvPr id="164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6107" eaLnBrk="1" hangingPunct="1">
                <a:defRPr/>
              </a:pPr>
              <a:endParaRPr lang="en-US" altLang="en-US" sz="7979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1216107">
                <a:defRPr/>
              </a:pPr>
              <a:r>
                <a:rPr lang="en-US" sz="4788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Franklin Gothic Book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2.96296E-6 L 3.88889E-6 -0.07223 " pathEditMode="relative" rAng="0" ptsTypes="AA">
                                      <p:cBhvr>
                                        <p:cTn id="1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0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0489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66A62E-9915-4B51-BB62-EE46E1A9EA39}"/>
              </a:ext>
            </a:extLst>
          </p:cNvPr>
          <p:cNvSpPr/>
          <p:nvPr/>
        </p:nvSpPr>
        <p:spPr>
          <a:xfrm>
            <a:off x="1582422" y="1451350"/>
            <a:ext cx="8107428" cy="2578855"/>
          </a:xfrm>
          <a:prstGeom prst="rect">
            <a:avLst/>
          </a:prstGeom>
          <a:noFill/>
        </p:spPr>
        <p:txBody>
          <a:bodyPr wrap="square" lIns="121612" tIns="60805" rIns="121612" bIns="608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defTabSz="1216107">
              <a:defRPr/>
            </a:pPr>
            <a:r>
              <a:rPr lang="vi-VN" sz="532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sz="5320" b="1" dirty="0">
                <a:solidFill>
                  <a:srgbClr val="0000CC"/>
                </a:solidFill>
                <a:latin typeface="Tahoma" panose="020B0604030504040204" pitchFamily="34" charset="0"/>
              </a:rPr>
              <a:t>-</a:t>
            </a:r>
            <a:r>
              <a:rPr lang="en-US" sz="532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</a:t>
            </a:r>
            <a:r>
              <a:rPr lang="vi-VN" sz="5320" b="1" dirty="0">
                <a:solidFill>
                  <a:srgbClr val="0000CC"/>
                </a:solidFill>
                <a:latin typeface="Tahoma" panose="020B0604030504040204" pitchFamily="34" charset="0"/>
              </a:rPr>
              <a:t>Học kĩ </a:t>
            </a:r>
            <a:r>
              <a:rPr lang="en-US" sz="5320" b="1" dirty="0">
                <a:solidFill>
                  <a:srgbClr val="0000CC"/>
                </a:solidFill>
                <a:latin typeface="Tahoma" panose="020B0604030504040204" pitchFamily="34" charset="0"/>
              </a:rPr>
              <a:t>bài </a:t>
            </a:r>
            <a:r>
              <a:rPr lang="en-US" sz="5320" b="1" dirty="0" smtClean="0">
                <a:solidFill>
                  <a:srgbClr val="0000CC"/>
                </a:solidFill>
                <a:latin typeface="Tahoma" panose="020B0604030504040204" pitchFamily="34" charset="0"/>
              </a:rPr>
              <a:t>59</a:t>
            </a:r>
          </a:p>
          <a:p>
            <a:pPr algn="just" defTabSz="1216107">
              <a:defRPr/>
            </a:pPr>
            <a:r>
              <a:rPr lang="en-US" sz="5320" b="1" dirty="0" smtClean="0">
                <a:solidFill>
                  <a:srgbClr val="0000CC"/>
                </a:solidFill>
                <a:latin typeface="Tahoma" panose="020B0604030504040204" pitchFamily="34" charset="0"/>
              </a:rPr>
              <a:t> - Chuẩn bị bài 60: Em ôn lại những gì đã học</a:t>
            </a:r>
            <a:endParaRPr lang="en-US" sz="5320" b="1" dirty="0">
              <a:solidFill>
                <a:srgbClr val="0000CC"/>
              </a:solidFill>
              <a:latin typeface="Franklin Gothic 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5CABB-05FD-4CE2-879D-C8758D76A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50" y="-482328"/>
            <a:ext cx="2093441" cy="33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38">
            <a:extLst>
              <a:ext uri="{FF2B5EF4-FFF2-40B4-BE49-F238E27FC236}">
                <a16:creationId xmlns:a16="http://schemas.microsoft.com/office/drawing/2014/main" id="{433664CA-F0F8-452B-8399-CEFE9024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0489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eddy_bear_reading_st_a_hc">
            <a:extLst>
              <a:ext uri="{FF2B5EF4-FFF2-40B4-BE49-F238E27FC236}">
                <a16:creationId xmlns:a16="http://schemas.microsoft.com/office/drawing/2014/main" id="{214D4B9A-589E-4523-B934-67EAFC439C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024" y="2386634"/>
            <a:ext cx="3749685" cy="33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5">
            <a:extLst>
              <a:ext uri="{FF2B5EF4-FFF2-40B4-BE49-F238E27FC236}">
                <a16:creationId xmlns:a16="http://schemas.microsoft.com/office/drawing/2014/main" id="{83F61D90-3874-4A98-83F7-0AA771D2A7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6098" y="800588"/>
            <a:ext cx="5848290" cy="1751320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61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8577" y="2286588"/>
            <a:ext cx="7642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6107">
              <a:defRPr/>
            </a:pPr>
            <a:r>
              <a:rPr lang="en-US" sz="532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2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tính diện tích </a:t>
            </a:r>
            <a:endParaRPr lang="en-US" sz="5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6107">
              <a:defRPr/>
            </a:pP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thang.</a:t>
            </a:r>
          </a:p>
        </p:txBody>
      </p:sp>
    </p:spTree>
    <p:extLst>
      <p:ext uri="{BB962C8B-B14F-4D97-AF65-F5344CB8AC3E}">
        <p14:creationId xmlns:p14="http://schemas.microsoft.com/office/powerpoint/2010/main" val="37731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31568" y="274320"/>
            <a:ext cx="11388920" cy="4114800"/>
          </a:xfrm>
          <a:prstGeom prst="cloudCallout">
            <a:avLst>
              <a:gd name="adj1" fmla="val -30083"/>
              <a:gd name="adj2" fmla="val 90098"/>
            </a:avLst>
          </a:prstGeom>
          <a:solidFill>
            <a:srgbClr val="0000CC"/>
          </a:solidFill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 defTabSz="912080">
              <a:spcBef>
                <a:spcPct val="50000"/>
              </a:spcBef>
              <a:defRPr/>
            </a:pPr>
            <a:r>
              <a:rPr lang="en-US" altLang="en-US" sz="5852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638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63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38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63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38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63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38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63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38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63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thang, ta </a:t>
            </a:r>
            <a:r>
              <a:rPr lang="en-US" altLang="en-US" sz="638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63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38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63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38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63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38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63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4BA1FB-CB12-49D1-B8AD-0BA4B593E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181" y="3701667"/>
            <a:ext cx="4136017" cy="20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551ECF-78AD-45E1-B171-76DAE340A97D}"/>
              </a:ext>
            </a:extLst>
          </p:cNvPr>
          <p:cNvSpPr/>
          <p:nvPr/>
        </p:nvSpPr>
        <p:spPr>
          <a:xfrm>
            <a:off x="-1" y="10571"/>
            <a:ext cx="11520489" cy="2302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6107">
              <a:defRPr/>
            </a:pP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</a:t>
            </a:r>
            <a:r>
              <a:rPr lang="vi-VN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iện tích hình 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788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vi-VN" sz="478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5448E3-A128-438C-B69E-35C1B0159CFB}"/>
                  </a:ext>
                </a:extLst>
              </p:cNvPr>
              <p:cNvSpPr txBox="1"/>
              <p:nvPr/>
            </p:nvSpPr>
            <p:spPr>
              <a:xfrm>
                <a:off x="1921330" y="2313317"/>
                <a:ext cx="5661978" cy="152554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6107">
                  <a:defRPr/>
                </a:pPr>
                <a:r>
                  <a:rPr lang="en-US" sz="4788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3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384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3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6384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3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6384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× </m:t>
                        </m:r>
                        <m:r>
                          <a:rPr lang="en-US" sz="63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vi-VN" sz="6384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6384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5448E3-A128-438C-B69E-35C1B0159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330" y="2313317"/>
                <a:ext cx="5661978" cy="1525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A19B5AE-0793-430E-B8FD-2C91EC646F1C}"/>
              </a:ext>
            </a:extLst>
          </p:cNvPr>
          <p:cNvSpPr txBox="1"/>
          <p:nvPr/>
        </p:nvSpPr>
        <p:spPr>
          <a:xfrm>
            <a:off x="1545691" y="4098293"/>
            <a:ext cx="9598363" cy="1565942"/>
          </a:xfrm>
          <a:prstGeom prst="rect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defTabSz="1216107">
              <a:defRPr/>
            </a:pP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788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788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b</a:t>
            </a:r>
            <a:r>
              <a:rPr lang="en-US" sz="4788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788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88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788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314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0275"/>
            <a:ext cx="11616492" cy="612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1203730" y="1305210"/>
            <a:ext cx="8868640" cy="241671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12161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2563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B1F6A-700D-4E36-8F01-582A2DC5B145}"/>
              </a:ext>
            </a:extLst>
          </p:cNvPr>
          <p:cNvSpPr txBox="1"/>
          <p:nvPr/>
        </p:nvSpPr>
        <p:spPr>
          <a:xfrm>
            <a:off x="0" y="-110684"/>
            <a:ext cx="115204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thang, biết:</a:t>
            </a:r>
          </a:p>
          <a:p>
            <a:pPr algn="just"/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Độ dài hai đáy lần lượt là 14cm và 11cm; chiều cao là 4cm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Độ dài hai đáy lần lượt là 8,7m và 6,3m; chiều cao là 5,7m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4F1918-2F99-4E11-9FA9-17A123365C5E}"/>
                  </a:ext>
                </a:extLst>
              </p:cNvPr>
              <p:cNvSpPr txBox="1"/>
              <p:nvPr/>
            </p:nvSpPr>
            <p:spPr>
              <a:xfrm>
                <a:off x="0" y="2709833"/>
                <a:ext cx="11520488" cy="3049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0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vi-VN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 smtClean="0">
                            <a:solidFill>
                              <a:srgbClr val="080DC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b="1" i="1">
                                <a:solidFill>
                                  <a:srgbClr val="080DC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>
                                <a:solidFill>
                                  <a:srgbClr val="080DC8"/>
                                </a:solidFill>
                                <a:latin typeface="Cambria Math" panose="02040503050406030204" pitchFamily="18" charset="0"/>
                              </a:rPr>
                              <m:t>𝟏𝟒</m:t>
                            </m:r>
                            <m:r>
                              <a:rPr lang="en-US" sz="4800" b="1">
                                <a:solidFill>
                                  <a:srgbClr val="080DC8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4800" b="1">
                                <a:solidFill>
                                  <a:srgbClr val="080DC8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d>
                        <m:r>
                          <a:rPr lang="en-US" sz="4800" b="1">
                            <a:solidFill>
                              <a:srgbClr val="080DC8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4800" b="1" i="1">
                            <a:solidFill>
                              <a:srgbClr val="080DC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80DC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80D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80DC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80DC8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4000" b="1">
                            <a:solidFill>
                              <a:srgbClr val="080DC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80D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lvl="0" algn="ctr">
                  <a:defRPr/>
                </a:pPr>
                <a:r>
                  <a:rPr lang="vi-VN" sz="4000" b="1" dirty="0">
                    <a:solidFill>
                      <a:srgbClr val="080D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          </a:t>
                </a:r>
                <a:r>
                  <a:rPr lang="en-US" sz="4000" b="1" dirty="0">
                    <a:solidFill>
                      <a:srgbClr val="080D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4000" b="1" dirty="0">
                    <a:solidFill>
                      <a:srgbClr val="080D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 </a:t>
                </a:r>
                <a:r>
                  <a:rPr lang="en-US" sz="4000" b="1" dirty="0">
                    <a:solidFill>
                      <a:srgbClr val="080D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80DC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80DC8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4000" b="1">
                            <a:solidFill>
                              <a:srgbClr val="080DC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000" b="1" dirty="0">
                    <a:solidFill>
                      <a:srgbClr val="080D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080DC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4F1918-2F99-4E11-9FA9-17A123365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9833"/>
                <a:ext cx="11520488" cy="3049617"/>
              </a:xfrm>
              <a:prstGeom prst="rect">
                <a:avLst/>
              </a:prstGeom>
              <a:blipFill>
                <a:blip r:embed="rId2"/>
                <a:stretch>
                  <a:fillRect t="-3600" b="-7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1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B1F6A-700D-4E36-8F01-582A2DC5B145}"/>
              </a:ext>
            </a:extLst>
          </p:cNvPr>
          <p:cNvSpPr txBox="1"/>
          <p:nvPr/>
        </p:nvSpPr>
        <p:spPr>
          <a:xfrm>
            <a:off x="2" y="0"/>
            <a:ext cx="115204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610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thang, biết:</a:t>
            </a:r>
          </a:p>
          <a:p>
            <a:pPr algn="just" defTabSz="1216107">
              <a:defRPr/>
            </a:pP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Độ dài hai đáy lần lượt là 14cm và 11cm; chiều cao là 4cm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6107">
              <a:defRPr/>
            </a:pP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Độ dài hai đáy lần lượt là 8,7m và 6,3m; chiều cao là 5,7m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4F1918-2F99-4E11-9FA9-17A123365C5E}"/>
                  </a:ext>
                </a:extLst>
              </p:cNvPr>
              <p:cNvSpPr txBox="1"/>
              <p:nvPr/>
            </p:nvSpPr>
            <p:spPr>
              <a:xfrm>
                <a:off x="2" y="2757923"/>
                <a:ext cx="11520486" cy="3049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6107">
                  <a:defRPr/>
                </a:pPr>
                <a:r>
                  <a:rPr lang="en-US" sz="4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0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216107">
                  <a:defRPr/>
                </a:pP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1216107">
                  <a:defRPr/>
                </a:pPr>
                <a:r>
                  <a:rPr lang="vi-VN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42,75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4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lvl="0" algn="ctr">
                  <a:defRPr/>
                </a:pPr>
                <a:r>
                  <a:rPr 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          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 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42,75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4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4F1918-2F99-4E11-9FA9-17A123365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2757923"/>
                <a:ext cx="11520486" cy="3049617"/>
              </a:xfrm>
              <a:prstGeom prst="rect">
                <a:avLst/>
              </a:prstGeom>
              <a:blipFill>
                <a:blip r:embed="rId2"/>
                <a:stretch>
                  <a:fillRect t="-3593" b="-75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84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9836F9-7099-44AF-BA7F-58BAF9F68232}"/>
                  </a:ext>
                </a:extLst>
              </p:cNvPr>
              <p:cNvSpPr txBox="1"/>
              <p:nvPr/>
            </p:nvSpPr>
            <p:spPr>
              <a:xfrm>
                <a:off x="1" y="0"/>
                <a:ext cx="11520488" cy="3283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diện tích hình thang có độ dài 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đáy </a:t>
                </a:r>
                <a:r>
                  <a:rPr 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lượt là a và b, chiều cao h:</a:t>
                </a:r>
              </a:p>
              <a:p>
                <a:pPr algn="just"/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18cm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b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12cm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9cm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vi-VN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b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vi-VN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3,4dm; b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5,8dm; h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0,5dm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9836F9-7099-44AF-BA7F-58BAF9F68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1520488" cy="3283143"/>
              </a:xfrm>
              <a:prstGeom prst="rect">
                <a:avLst/>
              </a:prstGeom>
              <a:blipFill>
                <a:blip r:embed="rId2"/>
                <a:stretch>
                  <a:fillRect l="-1587" t="-2968" r="-1587" b="-63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45D99D-D991-48EA-834D-E7ACFE8D2BA7}"/>
                  </a:ext>
                </a:extLst>
              </p:cNvPr>
              <p:cNvSpPr txBox="1"/>
              <p:nvPr/>
            </p:nvSpPr>
            <p:spPr>
              <a:xfrm>
                <a:off x="1" y="3246533"/>
                <a:ext cx="11520488" cy="2557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0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 Diện tích hình thang đó là:</a:t>
                </a:r>
                <a:endParaRPr lang="en-US" sz="40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216107">
                  <a:defRPr/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5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r>
                              <a:rPr lang="en-US" sz="5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en-US" sz="5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54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135 (c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4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45D99D-D991-48EA-834D-E7ACFE8D2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246533"/>
                <a:ext cx="11520488" cy="2557367"/>
              </a:xfrm>
              <a:prstGeom prst="rect">
                <a:avLst/>
              </a:prstGeom>
              <a:blipFill>
                <a:blip r:embed="rId3"/>
                <a:stretch>
                  <a:fillRect l="-1852" t="-4296" b="-7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3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9836F9-7099-44AF-BA7F-58BAF9F6823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520488" cy="3283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6107"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diện tích hình thang có độ dài 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đáy </a:t>
                </a:r>
                <a:r>
                  <a:rPr 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lượt là a và b, chiều cao h:</a:t>
                </a:r>
              </a:p>
              <a:p>
                <a:pPr algn="just" defTabSz="1216107">
                  <a:defRPr/>
                </a:pP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a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18cm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b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12cm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9cm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vi-VN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1216107">
                  <a:defRPr/>
                </a:pP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a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b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vi-VN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1216107">
                  <a:defRPr/>
                </a:pP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3,4dm; b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5,8dm; h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0,5dm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9836F9-7099-44AF-BA7F-58BAF9F68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520488" cy="3283143"/>
              </a:xfrm>
              <a:prstGeom prst="rect">
                <a:avLst/>
              </a:prstGeom>
              <a:blipFill>
                <a:blip r:embed="rId2"/>
                <a:stretch>
                  <a:fillRect l="-1587" t="-2968" r="-1587" b="-63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45D99D-D991-48EA-834D-E7ACFE8D2BA7}"/>
                  </a:ext>
                </a:extLst>
              </p:cNvPr>
              <p:cNvSpPr txBox="1"/>
              <p:nvPr/>
            </p:nvSpPr>
            <p:spPr>
              <a:xfrm>
                <a:off x="0" y="3263016"/>
                <a:ext cx="11520488" cy="2599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6107">
                  <a:defRPr/>
                </a:pPr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giải</a:t>
                </a:r>
              </a:p>
              <a:p>
                <a:pPr defTabSz="1216107">
                  <a:defRPr/>
                </a:pPr>
                <a:r>
                  <a:rPr lang="en-US" sz="3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Diện tích hình thang đó là:</a:t>
                </a:r>
                <a:endParaRPr lang="en-US" sz="36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1216107">
                  <a:defRPr/>
                </a:pPr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S 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6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46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46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num>
                      <m:den>
                        <m: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4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45D99D-D991-48EA-834D-E7ACFE8D2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63016"/>
                <a:ext cx="11520488" cy="2599238"/>
              </a:xfrm>
              <a:prstGeom prst="rect">
                <a:avLst/>
              </a:prstGeom>
              <a:blipFill>
                <a:blip r:embed="rId3"/>
                <a:stretch>
                  <a:fillRect l="-1587" t="-3747" b="-2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1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579</Words>
  <Application>Microsoft Office PowerPoint</Application>
  <PresentationFormat>Custom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.VnHelvetInsH</vt:lpstr>
      <vt:lpstr>.VnTime</vt:lpstr>
      <vt:lpstr>.VnTimeH</vt:lpstr>
      <vt:lpstr>Arial</vt:lpstr>
      <vt:lpstr>Arial Unicode MS</vt:lpstr>
      <vt:lpstr>Calibri</vt:lpstr>
      <vt:lpstr>Cambria Math</vt:lpstr>
      <vt:lpstr>Franklin Gothic Book</vt:lpstr>
      <vt:lpstr>Franklin Gothic Medium</vt:lpstr>
      <vt:lpstr>Impact</vt:lpstr>
      <vt:lpstr>华文楷体</vt:lpstr>
      <vt:lpstr>Tahoma</vt:lpstr>
      <vt:lpstr>Times New Roman</vt:lpstr>
      <vt:lpstr>Wingdings 2</vt:lpstr>
      <vt:lpstr>9_Trek</vt:lpstr>
      <vt:lpstr>8_Trek</vt:lpstr>
      <vt:lpstr>7_Trek</vt:lpstr>
      <vt:lpstr>2_Trek</vt:lpstr>
      <vt:lpstr>3_Trek</vt:lpstr>
      <vt:lpstr>10_Trek</vt:lpstr>
      <vt:lpstr>13_Trek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Hung GV</dc:creator>
  <cp:lastModifiedBy>MyPC</cp:lastModifiedBy>
  <cp:revision>106</cp:revision>
  <dcterms:created xsi:type="dcterms:W3CDTF">2022-01-15T10:08:37Z</dcterms:created>
  <dcterms:modified xsi:type="dcterms:W3CDTF">2024-01-15T14:37:08Z</dcterms:modified>
</cp:coreProperties>
</file>