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302" r:id="rId19"/>
    <p:sldId id="303" r:id="rId20"/>
    <p:sldId id="290" r:id="rId21"/>
    <p:sldId id="304" r:id="rId22"/>
    <p:sldId id="305" r:id="rId23"/>
    <p:sldId id="291" r:id="rId24"/>
    <p:sldId id="306" r:id="rId25"/>
    <p:sldId id="307" r:id="rId26"/>
    <p:sldId id="265" r:id="rId27"/>
    <p:sldId id="267" r:id="rId28"/>
    <p:sldId id="266" r:id="rId29"/>
    <p:sldId id="292" r:id="rId30"/>
    <p:sldId id="268" r:id="rId31"/>
    <p:sldId id="269" r:id="rId32"/>
    <p:sldId id="270" r:id="rId33"/>
    <p:sldId id="271" r:id="rId34"/>
    <p:sldId id="294" r:id="rId35"/>
    <p:sldId id="298" r:id="rId36"/>
    <p:sldId id="299" r:id="rId37"/>
    <p:sldId id="300" r:id="rId38"/>
    <p:sldId id="297" r:id="rId39"/>
    <p:sldId id="272" r:id="rId40"/>
    <p:sldId id="273" r:id="rId41"/>
    <p:sldId id="301" r:id="rId42"/>
    <p:sldId id="274" r:id="rId43"/>
    <p:sldId id="275" r:id="rId44"/>
    <p:sldId id="276" r:id="rId45"/>
    <p:sldId id="277" r:id="rId46"/>
    <p:sldId id="278" r:id="rId47"/>
    <p:sldId id="279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22918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44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06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789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6018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3730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650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1291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0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2214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01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91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3664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456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272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246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246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041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37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587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4428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03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7597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12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5398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19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827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1787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4639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344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17618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467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5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6241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623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2729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46936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5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5473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4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85669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713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4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420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483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107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01012" y="140204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2425986" y="3898693"/>
            <a:ext cx="417252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2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2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2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Nguyễn</a:t>
            </a:r>
            <a:r>
              <a:rPr lang="en-US" sz="2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</a:t>
            </a:r>
            <a:r>
              <a:rPr lang="en-US" sz="2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Thiên</a:t>
            </a:r>
            <a:endParaRPr sz="24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432313" y="2544416"/>
            <a:ext cx="258417" cy="3710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3067878"/>
            <a:ext cx="171559" cy="31044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6" y="245366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16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82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296357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15271" y="134933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01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549222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99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3371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3371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8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" y="205409"/>
            <a:ext cx="7354958" cy="4356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20" y="4476248"/>
            <a:ext cx="377645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1580</Words>
  <Application>Microsoft Office PowerPoint</Application>
  <PresentationFormat>On-screen Show (16:9)</PresentationFormat>
  <Paragraphs>155</Paragraphs>
  <Slides>47</Slides>
  <Notes>47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Administrator</cp:lastModifiedBy>
  <cp:revision>57</cp:revision>
  <dcterms:created xsi:type="dcterms:W3CDTF">2020-08-13T09:19:00Z</dcterms:created>
  <dcterms:modified xsi:type="dcterms:W3CDTF">2024-01-11T01:53:28Z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