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473" r:id="rId3"/>
    <p:sldId id="381" r:id="rId4"/>
    <p:sldId id="469" r:id="rId5"/>
    <p:sldId id="468" r:id="rId6"/>
    <p:sldId id="470" r:id="rId7"/>
    <p:sldId id="471" r:id="rId8"/>
    <p:sldId id="472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5C0C"/>
    <a:srgbClr val="EE873A"/>
    <a:srgbClr val="F59957"/>
    <a:srgbClr val="F8CDAE"/>
    <a:srgbClr val="FFF465"/>
    <a:srgbClr val="FFFD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2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77C40-9EE4-093A-0482-4861D847AB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5D06AFA-8643-9511-CF24-CBF3B21CF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2AA032-7A6F-A733-D797-F4A6E3774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3F9659-77D2-0FE8-7C3C-924694C80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586709-4408-C788-7A0C-E511ABA22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63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26EBB1-8C82-B02C-C8A0-F046CCDC1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3A2959A-4073-92EB-C19A-4B86A1DE3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0546C5-B26C-7A70-799C-A9B09761FF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F9A9F8-DE08-2040-91B0-E00469DE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C93E48-8DDD-EFC1-66CE-89334059B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37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E3CC744-BD46-01CF-3406-83BFABC55C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E6A30BD-0A32-EC95-7FA2-F0BFA3F76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0278CD-B1DB-D0B6-1AA0-503364AF58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76F2CA-26CF-E866-413C-24DABB011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C57F0F-FE14-DB6A-36E3-64764A9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86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xmlns="" id="{9EB4C6A0-851C-8C86-4DDE-078E966C39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347055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468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2260576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47AAF3-A4E0-61CC-2B4B-00EF24761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CE9DD4-BA9F-98E1-826B-0A23604BE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2994A3-DDA4-1849-66BA-7A2EE87074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C5CDB-BEF5-32EF-8E6B-BF243C395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58722C-8788-0D5E-2C14-61EE198C3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285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955EA6-950D-1819-7313-42F3D47CA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7BF01C-2144-D286-1FCB-3ACB22965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02185C-D09C-0D09-86A0-012927FEDA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4EEAFC-F9F2-FBCE-5B43-2995EC38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D43D2A-C2AF-197A-3971-5580D0C52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890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87F10B-817B-A81E-1212-A4A3DAC8B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DF32CC-4F41-73D9-FF42-38535B9404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3001BC6-C4C7-9FDA-1D02-FB5FE805D9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BBD9C71-CD03-5D76-4143-A2C504BF55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52C0658-328D-1B92-2EB6-6CA2AB3F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551F7D-F93D-BC83-6697-03AEFD85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512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A1266D-AC76-592A-DFD0-26ABF028A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288962-1400-AB16-E397-66723BD9D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5F3B11-FEEB-89A3-38E6-A26C51C76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479A305-5D06-7150-B0CC-634149881F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63F0134-19E9-F49D-B8EC-A2675FBC4F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10F90E-8844-A60F-0894-082B92031F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6D099A5-AB0C-3269-C1B9-205354C6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2CAD879-FA73-4279-03EC-CDED8B2FD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514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CA6C39-DB60-8550-F47B-47294727F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0E40918-E955-5991-7B28-9814CCD697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1BF66A5-E4EB-B6B0-347C-35F9E203A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F22B3D8-3108-9602-E204-60907164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319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7232461-3D67-AFCB-A5A8-C16CE7BC26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9D2A3B7-6F48-8C51-63D0-2D54CB157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F34F837-9BAD-C760-AD27-84DB6B3DB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962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E3C69A-3ED7-DBDC-C529-F5A5DD86C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0447FB1-54AC-75F0-04D6-DC6851F9D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F318C87-508B-9A7F-2600-B59FC3716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B30A868-48AC-D548-9826-D4EF732A90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DE3B30-D627-675D-5196-BD6F89D94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84A1010-E76C-FDA4-37E6-9E47CEFA8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59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615DD2-7897-000C-87A8-B8C5DCB70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D7673CB-A7C5-F635-1167-4BD596EE11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78F22C9-3C0F-AA55-AD09-440C9AB48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CC4F3EC-1213-5839-D9F7-7DE29C13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7BD60E7-C720-BDD4-554E-D21CA9D12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74D225B-AC7B-C2BF-51B3-97C8963B0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336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3F086EE0-3202-DF70-DBB6-1AD0C3862F6A}"/>
              </a:ext>
            </a:extLst>
          </p:cNvPr>
          <p:cNvSpPr txBox="1">
            <a:spLocks/>
          </p:cNvSpPr>
          <p:nvPr userDrawn="1"/>
        </p:nvSpPr>
        <p:spPr>
          <a:xfrm>
            <a:off x="1669072" y="-20513963"/>
            <a:ext cx="16992600" cy="4339650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138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138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xmlns="" id="{3004B169-D43C-42F8-F159-6721EA583734}"/>
              </a:ext>
            </a:extLst>
          </p:cNvPr>
          <p:cNvSpPr txBox="1">
            <a:spLocks/>
          </p:cNvSpPr>
          <p:nvPr userDrawn="1"/>
        </p:nvSpPr>
        <p:spPr>
          <a:xfrm>
            <a:off x="1669072" y="24520237"/>
            <a:ext cx="16992600" cy="4339650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138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138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xmlns="" id="{9F29993B-52B3-2C64-DA05-AADC1C6C7C38}"/>
              </a:ext>
            </a:extLst>
          </p:cNvPr>
          <p:cNvSpPr txBox="1">
            <a:spLocks/>
          </p:cNvSpPr>
          <p:nvPr userDrawn="1"/>
        </p:nvSpPr>
        <p:spPr>
          <a:xfrm>
            <a:off x="-45186600" y="735518"/>
            <a:ext cx="16992600" cy="4339650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138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138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776919C7-EA27-AE4B-0310-A1CBFF6827A7}"/>
              </a:ext>
            </a:extLst>
          </p:cNvPr>
          <p:cNvSpPr txBox="1">
            <a:spLocks/>
          </p:cNvSpPr>
          <p:nvPr userDrawn="1"/>
        </p:nvSpPr>
        <p:spPr>
          <a:xfrm>
            <a:off x="41775176" y="735518"/>
            <a:ext cx="16992600" cy="4339650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138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138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pic>
        <p:nvPicPr>
          <p:cNvPr id="7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xmlns="" id="{3EFC218B-20F6-D51F-35C8-13AB83C282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75546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hyperlink" Target="https://www.youtube.com/watch?v=11qndF2wE5c" TargetMode="Externa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hyperlink" Target="https://www.youtube.com/watch?v=gOzHf_2YxGg" TargetMode="Externa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wav"/><Relationship Id="rId7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wav"/><Relationship Id="rId5" Type="http://schemas.microsoft.com/office/2007/relationships/media" Target="../media/media3.wav"/><Relationship Id="rId10" Type="http://schemas.openxmlformats.org/officeDocument/2006/relationships/image" Target="../media/image13.png"/><Relationship Id="rId4" Type="http://schemas.openxmlformats.org/officeDocument/2006/relationships/audio" Target="../media/media2.wav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5.wav"/><Relationship Id="rId7" Type="http://schemas.openxmlformats.org/officeDocument/2006/relationships/slideLayout" Target="../slideLayouts/slideLayout1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media6.mp3"/><Relationship Id="rId5" Type="http://schemas.microsoft.com/office/2007/relationships/media" Target="../media/media6.mp3"/><Relationship Id="rId10" Type="http://schemas.openxmlformats.org/officeDocument/2006/relationships/image" Target="../media/image13.png"/><Relationship Id="rId4" Type="http://schemas.openxmlformats.org/officeDocument/2006/relationships/audio" Target="../media/media5.wav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www.facebook.com/msphampowerpoin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xmlns="" id="{84EE380B-F0CB-BD26-CF36-79744AF2E3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64" name="MsPham-0936082789">
            <a:extLst>
              <a:ext uri="{FF2B5EF4-FFF2-40B4-BE49-F238E27FC236}">
                <a16:creationId xmlns:a16="http://schemas.microsoft.com/office/drawing/2014/main" xmlns="" id="{82C5D49D-5447-DC93-AC54-4287E421AE50}"/>
              </a:ext>
            </a:extLst>
          </p:cNvPr>
          <p:cNvSpPr/>
          <p:nvPr/>
        </p:nvSpPr>
        <p:spPr>
          <a:xfrm>
            <a:off x="-48301" y="-27206"/>
            <a:ext cx="12240301" cy="6885207"/>
          </a:xfrm>
          <a:prstGeom prst="rect">
            <a:avLst/>
          </a:prstGeom>
          <a:solidFill>
            <a:srgbClr val="FFF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xmlns="" id="{3DD14FD9-C85C-8DC3-7A65-658F824104B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62603" y="3751011"/>
            <a:ext cx="12240300" cy="3792299"/>
            <a:chOff x="-2268853" y="2604568"/>
            <a:chExt cx="14876619" cy="4609085"/>
          </a:xfrm>
        </p:grpSpPr>
        <p:pic>
          <p:nvPicPr>
            <p:cNvPr id="84" name="MsPham-0936082789">
              <a:extLst>
                <a:ext uri="{FF2B5EF4-FFF2-40B4-BE49-F238E27FC236}">
                  <a16:creationId xmlns:a16="http://schemas.microsoft.com/office/drawing/2014/main" xmlns="" id="{74E5AA3E-93CA-D493-5AE8-8582497D850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2604568"/>
              <a:ext cx="10601309" cy="4609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MsPham-0936082789">
              <a:extLst>
                <a:ext uri="{FF2B5EF4-FFF2-40B4-BE49-F238E27FC236}">
                  <a16:creationId xmlns:a16="http://schemas.microsoft.com/office/drawing/2014/main" xmlns="" id="{A5BEF3C2-1709-7436-CDCB-3243D1BDC10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199"/>
            <a:stretch/>
          </p:blipFill>
          <p:spPr bwMode="auto">
            <a:xfrm flipH="1">
              <a:off x="10588491" y="2604568"/>
              <a:ext cx="2019275" cy="4609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6" name="MsPham-0936082789">
              <a:extLst>
                <a:ext uri="{FF2B5EF4-FFF2-40B4-BE49-F238E27FC236}">
                  <a16:creationId xmlns:a16="http://schemas.microsoft.com/office/drawing/2014/main" xmlns="" id="{B8F50D5A-2DDE-0282-C885-C06CBDB8467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960"/>
            <a:stretch/>
          </p:blipFill>
          <p:spPr bwMode="auto">
            <a:xfrm flipH="1">
              <a:off x="-2268853" y="2604568"/>
              <a:ext cx="2276880" cy="4609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5" name="MsPham-0936082789">
            <a:extLst>
              <a:ext uri="{FF2B5EF4-FFF2-40B4-BE49-F238E27FC236}">
                <a16:creationId xmlns:a16="http://schemas.microsoft.com/office/drawing/2014/main" xmlns="" id="{96695FA0-8C7A-2C57-332E-73FF182F8C58}"/>
              </a:ext>
            </a:extLst>
          </p:cNvPr>
          <p:cNvSpPr/>
          <p:nvPr/>
        </p:nvSpPr>
        <p:spPr>
          <a:xfrm>
            <a:off x="-1589976" y="6244734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MsPham-0936082789">
            <a:extLst>
              <a:ext uri="{FF2B5EF4-FFF2-40B4-BE49-F238E27FC236}">
                <a16:creationId xmlns:a16="http://schemas.microsoft.com/office/drawing/2014/main" xmlns="" id="{4522ACDF-40A3-FD8D-CB7C-74A02C315CB7}"/>
              </a:ext>
            </a:extLst>
          </p:cNvPr>
          <p:cNvSpPr/>
          <p:nvPr/>
        </p:nvSpPr>
        <p:spPr>
          <a:xfrm>
            <a:off x="-1355167" y="6124011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MsPham-0936082789">
            <a:extLst>
              <a:ext uri="{FF2B5EF4-FFF2-40B4-BE49-F238E27FC236}">
                <a16:creationId xmlns:a16="http://schemas.microsoft.com/office/drawing/2014/main" xmlns="" id="{39011767-5B19-AED9-0DC6-B6C58A36DB2E}"/>
              </a:ext>
            </a:extLst>
          </p:cNvPr>
          <p:cNvSpPr/>
          <p:nvPr/>
        </p:nvSpPr>
        <p:spPr>
          <a:xfrm>
            <a:off x="10441480" y="2696692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MsPham-0936082789">
            <a:extLst>
              <a:ext uri="{FF2B5EF4-FFF2-40B4-BE49-F238E27FC236}">
                <a16:creationId xmlns:a16="http://schemas.microsoft.com/office/drawing/2014/main" xmlns="" id="{BE74A4B0-0B03-57EC-5CAA-943EA6035CDC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0" name="MsPham-0936082789">
            <a:extLst>
              <a:ext uri="{FF2B5EF4-FFF2-40B4-BE49-F238E27FC236}">
                <a16:creationId xmlns:a16="http://schemas.microsoft.com/office/drawing/2014/main" xmlns="" id="{81A30397-F68A-6B1C-DF5A-574D44E4C6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5" y="-61878"/>
            <a:ext cx="2346661" cy="979237"/>
          </a:xfrm>
          <a:prstGeom prst="rect">
            <a:avLst/>
          </a:prstGeom>
        </p:spPr>
      </p:pic>
      <p:sp>
        <p:nvSpPr>
          <p:cNvPr id="71" name="MsPham-0936082789">
            <a:extLst>
              <a:ext uri="{FF2B5EF4-FFF2-40B4-BE49-F238E27FC236}">
                <a16:creationId xmlns:a16="http://schemas.microsoft.com/office/drawing/2014/main" xmlns="" id="{E94B0FE7-35BF-66CA-CD5A-09692EEE0058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MsPham-0936082789">
            <a:extLst>
              <a:ext uri="{FF2B5EF4-FFF2-40B4-BE49-F238E27FC236}">
                <a16:creationId xmlns:a16="http://schemas.microsoft.com/office/drawing/2014/main" xmlns="" id="{C45DB774-5A76-849B-C299-5589B39DFE8C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MsPham-0936082789">
            <a:extLst>
              <a:ext uri="{FF2B5EF4-FFF2-40B4-BE49-F238E27FC236}">
                <a16:creationId xmlns:a16="http://schemas.microsoft.com/office/drawing/2014/main" xmlns="" id="{030E78E4-65E5-0C39-DAAD-1CF998AF4C6B}"/>
              </a:ext>
            </a:extLst>
          </p:cNvPr>
          <p:cNvSpPr txBox="1"/>
          <p:nvPr/>
        </p:nvSpPr>
        <p:spPr>
          <a:xfrm>
            <a:off x="7703047" y="6076574"/>
            <a:ext cx="3878503" cy="37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 b="1" dirty="0">
                <a:solidFill>
                  <a:srgbClr val="002060"/>
                </a:solidFill>
                <a:effectLst>
                  <a:glow rad="139700">
                    <a:srgbClr val="FFF2C5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Teacher</a:t>
            </a:r>
            <a:r>
              <a:rPr lang="en-US" sz="2266" b="1" dirty="0" smtClean="0">
                <a:solidFill>
                  <a:srgbClr val="002060"/>
                </a:solidFill>
                <a:effectLst>
                  <a:glow rad="139700">
                    <a:srgbClr val="FFF2C5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Ha </a:t>
            </a:r>
            <a:r>
              <a:rPr lang="en-US" sz="2266" b="1" dirty="0" err="1" smtClean="0">
                <a:solidFill>
                  <a:srgbClr val="002060"/>
                </a:solidFill>
                <a:effectLst>
                  <a:glow rad="139700">
                    <a:srgbClr val="FFF2C5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2266" b="1" dirty="0" smtClean="0">
                <a:solidFill>
                  <a:srgbClr val="002060"/>
                </a:solidFill>
                <a:effectLst>
                  <a:glow rad="139700">
                    <a:srgbClr val="FFF2C5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66" b="1" dirty="0" err="1" smtClean="0">
                <a:solidFill>
                  <a:srgbClr val="002060"/>
                </a:solidFill>
                <a:effectLst>
                  <a:glow rad="139700">
                    <a:srgbClr val="FFF2C5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Xuan</a:t>
            </a:r>
            <a:r>
              <a:rPr lang="en-US" sz="2266" b="1" dirty="0" smtClean="0">
                <a:solidFill>
                  <a:srgbClr val="002060"/>
                </a:solidFill>
                <a:effectLst>
                  <a:glow rad="139700">
                    <a:srgbClr val="FFF2C5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66" b="1" dirty="0" err="1" smtClean="0">
                <a:solidFill>
                  <a:srgbClr val="002060"/>
                </a:solidFill>
                <a:effectLst>
                  <a:glow rad="139700">
                    <a:srgbClr val="FFF2C5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endParaRPr lang="en-US" sz="2266" b="1" dirty="0">
              <a:solidFill>
                <a:srgbClr val="002060"/>
              </a:solidFill>
              <a:effectLst>
                <a:glow rad="139700">
                  <a:srgbClr val="FFF2C5">
                    <a:alpha val="4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xmlns="" id="{50A3463A-574B-0618-0AC8-117BAC7CB65C}"/>
              </a:ext>
            </a:extLst>
          </p:cNvPr>
          <p:cNvSpPr txBox="1"/>
          <p:nvPr/>
        </p:nvSpPr>
        <p:spPr>
          <a:xfrm>
            <a:off x="2065815" y="1102816"/>
            <a:ext cx="3121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50">
                <a:ln w="12700" cmpd="sng">
                  <a:solidFill>
                    <a:srgbClr val="604B00"/>
                  </a:solidFill>
                  <a:prstDash val="solid"/>
                </a:ln>
                <a:solidFill>
                  <a:srgbClr val="FFF2C5"/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Unit 10 </a:t>
            </a:r>
            <a:endParaRPr lang="en-US" sz="4800" b="1" spc="50" dirty="0">
              <a:ln w="12700" cmpd="sng">
                <a:solidFill>
                  <a:srgbClr val="604B00"/>
                </a:solidFill>
                <a:prstDash val="solid"/>
              </a:ln>
              <a:solidFill>
                <a:srgbClr val="FFF2C5"/>
              </a:solidFill>
              <a:effectLst>
                <a:glow rad="38100">
                  <a:srgbClr val="FF99FF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.VnHelvetIns" panose="020B7200000000000000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xmlns="" id="{EDFFD488-5D6C-EAAB-1DFA-276B5609E071}"/>
              </a:ext>
            </a:extLst>
          </p:cNvPr>
          <p:cNvSpPr txBox="1"/>
          <p:nvPr/>
        </p:nvSpPr>
        <p:spPr>
          <a:xfrm>
            <a:off x="4082161" y="4722736"/>
            <a:ext cx="5214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 dirty="0">
                <a:ln w="12700" cmpd="sng">
                  <a:solidFill>
                    <a:srgbClr val="604B00"/>
                  </a:solidFill>
                  <a:prstDash val="solid"/>
                </a:ln>
                <a:solidFill>
                  <a:srgbClr val="FFF2C5"/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Lesson 3 </a:t>
            </a:r>
            <a:r>
              <a:rPr lang="en-US" sz="3200" b="1" spc="50" dirty="0" smtClean="0">
                <a:ln w="12700" cmpd="sng">
                  <a:solidFill>
                    <a:srgbClr val="604B00"/>
                  </a:solidFill>
                  <a:prstDash val="solid"/>
                </a:ln>
                <a:solidFill>
                  <a:srgbClr val="FFF2C5"/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– </a:t>
            </a:r>
            <a:r>
              <a:rPr lang="en-GB" sz="3200" b="1" spc="50" dirty="0" smtClean="0">
                <a:ln w="12700" cmpd="sng">
                  <a:solidFill>
                    <a:srgbClr val="604B00"/>
                  </a:solidFill>
                  <a:prstDash val="solid"/>
                </a:ln>
                <a:solidFill>
                  <a:srgbClr val="FFF2C5"/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Part 1,2,3</a:t>
            </a:r>
            <a:endParaRPr lang="en-GB" sz="3200" b="1" spc="50" dirty="0">
              <a:ln w="12700" cmpd="sng">
                <a:solidFill>
                  <a:srgbClr val="604B00"/>
                </a:solidFill>
                <a:prstDash val="solid"/>
              </a:ln>
              <a:solidFill>
                <a:srgbClr val="FFF2C5"/>
              </a:solidFill>
              <a:effectLst>
                <a:glow rad="38100">
                  <a:srgbClr val="FF99FF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.VnHelvetIns" panose="020B7200000000000000" pitchFamily="34" charset="0"/>
            </a:endParaRPr>
          </a:p>
        </p:txBody>
      </p:sp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xmlns="" id="{915FF87E-3774-2738-5332-43EFBF9130FC}"/>
              </a:ext>
            </a:extLst>
          </p:cNvPr>
          <p:cNvGrpSpPr/>
          <p:nvPr/>
        </p:nvGrpSpPr>
        <p:grpSpPr>
          <a:xfrm>
            <a:off x="8231855" y="132966"/>
            <a:ext cx="3123624" cy="1499003"/>
            <a:chOff x="4316242" y="1766016"/>
            <a:chExt cx="5659030" cy="2715725"/>
          </a:xfrm>
        </p:grpSpPr>
        <p:pic>
          <p:nvPicPr>
            <p:cNvPr id="6" name="MsPham-0936082789">
              <a:hlinkClick r:id="rId7"/>
              <a:extLst>
                <a:ext uri="{FF2B5EF4-FFF2-40B4-BE49-F238E27FC236}">
                  <a16:creationId xmlns:a16="http://schemas.microsoft.com/office/drawing/2014/main" xmlns="" id="{6B55C0C5-B122-2BD8-0F6F-146D35CDE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0" t="7671" r="30790" b="7671"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" name="MsPham-0936082789">
              <a:hlinkClick r:id="rId7"/>
              <a:extLst>
                <a:ext uri="{FF2B5EF4-FFF2-40B4-BE49-F238E27FC236}">
                  <a16:creationId xmlns:a16="http://schemas.microsoft.com/office/drawing/2014/main" xmlns="" id="{1D74CB88-7019-50EE-0F52-4D7850EC6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90"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pic>
        <p:nvPicPr>
          <p:cNvPr id="54" name="MsPham-0936082789">
            <a:hlinkClick r:id="rId7"/>
            <a:extLst>
              <a:ext uri="{FF2B5EF4-FFF2-40B4-BE49-F238E27FC236}">
                <a16:creationId xmlns:a16="http://schemas.microsoft.com/office/drawing/2014/main" xmlns="" id="{51328A1E-8291-1BA6-BF8D-17DF5357B6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2" y="5576192"/>
            <a:ext cx="1468182" cy="932699"/>
          </a:xfrm>
          <a:prstGeom prst="rect">
            <a:avLst/>
          </a:prstGeom>
          <a:ln>
            <a:noFill/>
          </a:ln>
          <a:effectLst/>
        </p:spPr>
      </p:pic>
      <p:sp>
        <p:nvSpPr>
          <p:cNvPr id="27" name="MsPham-0936082789">
            <a:extLst>
              <a:ext uri="{FF2B5EF4-FFF2-40B4-BE49-F238E27FC236}">
                <a16:creationId xmlns:a16="http://schemas.microsoft.com/office/drawing/2014/main" xmlns="" id="{1285AF17-1558-45A9-3151-9700E37B5E57}"/>
              </a:ext>
            </a:extLst>
          </p:cNvPr>
          <p:cNvSpPr txBox="1"/>
          <p:nvPr/>
        </p:nvSpPr>
        <p:spPr>
          <a:xfrm>
            <a:off x="135046" y="2029412"/>
            <a:ext cx="12076764" cy="23750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8900"/>
              </a:lnSpc>
            </a:pPr>
            <a:r>
              <a:rPr lang="en-US" sz="8000" b="1">
                <a:ln w="19050">
                  <a:solidFill>
                    <a:schemeClr val="bg1"/>
                  </a:solidFill>
                </a:ln>
                <a:solidFill>
                  <a:srgbClr val="D56511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Broadway" panose="04040905080B02020502" pitchFamily="82" charset="0"/>
              </a:rPr>
              <a:t>Break time </a:t>
            </a:r>
          </a:p>
          <a:p>
            <a:pPr algn="ctr">
              <a:lnSpc>
                <a:spcPts val="8900"/>
              </a:lnSpc>
            </a:pPr>
            <a:r>
              <a:rPr lang="en-US" sz="8000" b="1">
                <a:ln w="19050">
                  <a:solidFill>
                    <a:schemeClr val="bg1"/>
                  </a:solidFill>
                </a:ln>
                <a:solidFill>
                  <a:srgbClr val="D56511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Broadway" panose="04040905080B02020502" pitchFamily="82" charset="0"/>
              </a:rPr>
              <a:t>activities</a:t>
            </a:r>
            <a:endParaRPr lang="en-US" sz="6000" b="1" dirty="0">
              <a:ln w="19050">
                <a:solidFill>
                  <a:schemeClr val="bg1"/>
                </a:solidFill>
              </a:ln>
              <a:solidFill>
                <a:srgbClr val="D56511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Broadway" panose="04040905080B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91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  <p:bldP spid="69" grpId="0" animBg="1"/>
      <p:bldP spid="71" grpId="0" animBg="1"/>
      <p:bldP spid="72" grpId="0" animBg="1"/>
      <p:bldP spid="83" grpId="0"/>
      <p:bldP spid="25" grpId="0"/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3B2344BF-6149-4B2B-A0B8-A884C7DA53D1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latin typeface="Arial" panose="020B0604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xmlns="" id="{850BB9F6-FCB7-4639-A9EB-5C98D80D6659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latin typeface="Arial" panose="020B0604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DC11064E-95B7-4E49-9039-61F8FA781E1D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latin typeface="Arial" panose="020B060402020202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xmlns="" id="{BE4F0313-C932-434C-9200-55E234BFBB1C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latin typeface="Arial" panose="020B0604020202020204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xmlns="" id="{578EC807-3E58-4554-981F-CA37416337E0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latin typeface="Arial" panose="020B0604020202020204" pitchFamily="34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xmlns="" id="{A707D4F0-F2D4-486D-A701-87E7B8BA35A8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latin typeface="Arial" panose="020B0604020202020204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xmlns="" id="{07014815-C92C-45CF-9766-17B3392634C3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latin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xmlns="" id="{56DB892F-81C1-4FCD-BE17-779018826714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latin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xmlns="" id="{114418A0-E329-436F-8CC7-A4A0BC57F8C9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latin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xmlns="" id="{71284774-F279-4FB0-A951-B50B806EAA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3027690A-7D76-46A2-B322-D48D2CF3C04F}"/>
              </a:ext>
            </a:extLst>
          </p:cNvPr>
          <p:cNvSpPr txBox="1"/>
          <p:nvPr/>
        </p:nvSpPr>
        <p:spPr>
          <a:xfrm>
            <a:off x="909954" y="2065311"/>
            <a:ext cx="10372092" cy="2866665"/>
          </a:xfrm>
          <a:prstGeom prst="rect">
            <a:avLst/>
          </a:prstGeom>
          <a:noFill/>
        </p:spPr>
        <p:txBody>
          <a:bodyPr wrap="none" numCol="1" rtlCol="0">
            <a:prstTxWarp prst="textStop">
              <a:avLst/>
            </a:prstTxWarp>
            <a:spAutoFit/>
          </a:bodyPr>
          <a:lstStyle>
            <a:defPPr>
              <a:defRPr lang="en-US"/>
            </a:defPPr>
            <a:lvl1pPr>
              <a:defRPr sz="287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C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defRPr>
            </a:lvl1pPr>
          </a:lstStyle>
          <a:p>
            <a:r>
              <a:rPr lang="en-US" sz="19134">
                <a:solidFill>
                  <a:srgbClr val="C65C0C"/>
                </a:solidFill>
              </a:rPr>
              <a:t>Phonics </a:t>
            </a:r>
          </a:p>
        </p:txBody>
      </p:sp>
      <p:sp>
        <p:nvSpPr>
          <p:cNvPr id="19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D6E57FC-CC84-1734-9990-EF0A351C626A}"/>
              </a:ext>
            </a:extLst>
          </p:cNvPr>
          <p:cNvSpPr/>
          <p:nvPr/>
        </p:nvSpPr>
        <p:spPr>
          <a:xfrm>
            <a:off x="8917568" y="5428374"/>
            <a:ext cx="1371600" cy="537859"/>
          </a:xfrm>
          <a:prstGeom prst="roundRect">
            <a:avLst>
              <a:gd name="adj" fmla="val 50000"/>
            </a:avLst>
          </a:prstGeom>
          <a:solidFill>
            <a:srgbClr val="EE873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933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Next</a:t>
            </a:r>
          </a:p>
        </p:txBody>
      </p:sp>
      <p:pic>
        <p:nvPicPr>
          <p:cNvPr id="21" name="MsPham-0936082789" descr="Qr code&#10;&#10;Description automatically generated">
            <a:hlinkClick r:id="rId2"/>
            <a:extLst>
              <a:ext uri="{FF2B5EF4-FFF2-40B4-BE49-F238E27FC236}">
                <a16:creationId xmlns:a16="http://schemas.microsoft.com/office/drawing/2014/main" xmlns="" id="{0EB94534-7574-2ADE-831A-8AC36A4365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873652" y="609601"/>
            <a:ext cx="915388" cy="923331"/>
          </a:xfrm>
          <a:prstGeom prst="roundRect">
            <a:avLst>
              <a:gd name="adj" fmla="val 4320"/>
            </a:avLst>
          </a:prstGeom>
        </p:spPr>
      </p:pic>
      <p:pic>
        <p:nvPicPr>
          <p:cNvPr id="20" name="MsPham-0936082789" descr="Qr code&#10;&#10;Description automatically generated">
            <a:hlinkClick r:id="rId2"/>
            <a:extLst>
              <a:ext uri="{FF2B5EF4-FFF2-40B4-BE49-F238E27FC236}">
                <a16:creationId xmlns:a16="http://schemas.microsoft.com/office/drawing/2014/main" xmlns="" id="{2E9327A6-8E23-93EE-DC94-9692837180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719831" y="6717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22" name="MsPham-0936082789" descr="Qr code&#10;&#10;Description automatically generated">
            <a:hlinkClick r:id="rId2"/>
            <a:extLst>
              <a:ext uri="{FF2B5EF4-FFF2-40B4-BE49-F238E27FC236}">
                <a16:creationId xmlns:a16="http://schemas.microsoft.com/office/drawing/2014/main" xmlns="" id="{D7A288A9-6D24-7C10-942D-207325575B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009664" y="64121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23" name="MsPham-0936082789" descr="Qr code&#10;&#10;Description automatically generated">
            <a:hlinkClick r:id="rId2"/>
            <a:extLst>
              <a:ext uri="{FF2B5EF4-FFF2-40B4-BE49-F238E27FC236}">
                <a16:creationId xmlns:a16="http://schemas.microsoft.com/office/drawing/2014/main" xmlns="" id="{60A7B0FC-0E1B-D563-62F7-F0B1FD21AB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70087" y="589396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24" name="MsPham-0936082789" descr="Video camera icon for web and mobile Royalty Free Vector">
            <a:hlinkClick r:id="rId5"/>
            <a:extLst>
              <a:ext uri="{FF2B5EF4-FFF2-40B4-BE49-F238E27FC236}">
                <a16:creationId xmlns:a16="http://schemas.microsoft.com/office/drawing/2014/main" xmlns="" id="{96F12395-1C3F-8870-6B51-8F4BE56C44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2" t="14980" r="15875" b="22188"/>
          <a:stretch/>
        </p:blipFill>
        <p:spPr bwMode="auto">
          <a:xfrm>
            <a:off x="8186105" y="5428373"/>
            <a:ext cx="550541" cy="54864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65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>
            <a:extLst>
              <a:ext uri="{FF2B5EF4-FFF2-40B4-BE49-F238E27FC236}">
                <a16:creationId xmlns:a16="http://schemas.microsoft.com/office/drawing/2014/main" xmlns="" id="{434EC97F-113D-F0AF-9B3C-BD148635B30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553200" y="2616137"/>
            <a:ext cx="4303102" cy="221611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1440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/f/</a:t>
            </a:r>
            <a:endParaRPr lang="en-US" altLang="zh-CN" sz="1440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166949D3-F998-E7E7-BBED-D03D2936A770}"/>
              </a:ext>
            </a:extLst>
          </p:cNvPr>
          <p:cNvSpPr txBox="1"/>
          <p:nvPr/>
        </p:nvSpPr>
        <p:spPr>
          <a:xfrm>
            <a:off x="1045768" y="309565"/>
            <a:ext cx="3025617" cy="747711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>
                <a:gd name="adj" fmla="val 27832"/>
              </a:avLst>
            </a:prstTxWarp>
            <a:spAutoFit/>
          </a:bodyPr>
          <a:lstStyle/>
          <a:p>
            <a:pPr algn="ctr"/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65C0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Phonics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D386B6AF-0F51-B4B0-4EC0-7A0EA437037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57250" y="2053083"/>
            <a:ext cx="5695950" cy="3201004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altLang="zh-CN" sz="20801" b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Arial" panose="020B0604020202020204" pitchFamily="34" charset="0"/>
                <a:sym typeface="Arial" panose="020B060402020202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66186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3B2344BF-6149-4B2B-A0B8-A884C7DA53D1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latin typeface="Arial" panose="020B0604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xmlns="" id="{850BB9F6-FCB7-4639-A9EB-5C98D80D6659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latin typeface="Arial" panose="020B0604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DC11064E-95B7-4E49-9039-61F8FA781E1D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latin typeface="Arial" panose="020B060402020202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xmlns="" id="{BE4F0313-C932-434C-9200-55E234BFBB1C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latin typeface="Arial" panose="020B0604020202020204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xmlns="" id="{578EC807-3E58-4554-981F-CA37416337E0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latin typeface="Arial" panose="020B0604020202020204" pitchFamily="34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xmlns="" id="{A707D4F0-F2D4-486D-A701-87E7B8BA35A8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latin typeface="Arial" panose="020B0604020202020204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xmlns="" id="{07014815-C92C-45CF-9766-17B3392634C3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latin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xmlns="" id="{56DB892F-81C1-4FCD-BE17-779018826714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latin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xmlns="" id="{114418A0-E329-436F-8CC7-A4A0BC57F8C9}"/>
              </a:ext>
            </a:extLst>
          </p:cNvPr>
          <p:cNvSpPr/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latin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xmlns="" id="{71284774-F279-4FB0-A951-B50B806EAA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32537400" y="-15722600"/>
            <a:ext cx="77266800" cy="38303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3027690A-7D76-46A2-B322-D48D2CF3C04F}"/>
              </a:ext>
            </a:extLst>
          </p:cNvPr>
          <p:cNvSpPr txBox="1"/>
          <p:nvPr/>
        </p:nvSpPr>
        <p:spPr>
          <a:xfrm>
            <a:off x="909954" y="2065311"/>
            <a:ext cx="10372092" cy="2866665"/>
          </a:xfrm>
          <a:prstGeom prst="rect">
            <a:avLst/>
          </a:prstGeom>
          <a:noFill/>
        </p:spPr>
        <p:txBody>
          <a:bodyPr wrap="none" numCol="1" rtlCol="0">
            <a:prstTxWarp prst="textStop">
              <a:avLst/>
            </a:prstTxWarp>
            <a:spAutoFit/>
          </a:bodyPr>
          <a:lstStyle>
            <a:defPPr>
              <a:defRPr lang="en-US"/>
            </a:defPPr>
            <a:lvl1pPr>
              <a:defRPr sz="287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C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defRPr>
            </a:lvl1pPr>
          </a:lstStyle>
          <a:p>
            <a:r>
              <a:rPr lang="en-US" sz="19134">
                <a:solidFill>
                  <a:srgbClr val="C65C0C"/>
                </a:solidFill>
              </a:rPr>
              <a:t>Phonics </a:t>
            </a:r>
          </a:p>
        </p:txBody>
      </p:sp>
      <p:sp>
        <p:nvSpPr>
          <p:cNvPr id="19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D6E57FC-CC84-1734-9990-EF0A351C626A}"/>
              </a:ext>
            </a:extLst>
          </p:cNvPr>
          <p:cNvSpPr/>
          <p:nvPr/>
        </p:nvSpPr>
        <p:spPr>
          <a:xfrm>
            <a:off x="8917568" y="5428374"/>
            <a:ext cx="1371600" cy="537859"/>
          </a:xfrm>
          <a:prstGeom prst="roundRect">
            <a:avLst>
              <a:gd name="adj" fmla="val 50000"/>
            </a:avLst>
          </a:prstGeom>
          <a:solidFill>
            <a:srgbClr val="EE873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933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Next</a:t>
            </a:r>
          </a:p>
        </p:txBody>
      </p:sp>
      <p:pic>
        <p:nvPicPr>
          <p:cNvPr id="21" name="MsPham-0936082789" descr="Qr code&#10;&#10;Description automatically generated">
            <a:hlinkClick r:id="rId2"/>
            <a:extLst>
              <a:ext uri="{FF2B5EF4-FFF2-40B4-BE49-F238E27FC236}">
                <a16:creationId xmlns:a16="http://schemas.microsoft.com/office/drawing/2014/main" xmlns="" id="{0EB94534-7574-2ADE-831A-8AC36A4365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873652" y="609601"/>
            <a:ext cx="915388" cy="923331"/>
          </a:xfrm>
          <a:prstGeom prst="roundRect">
            <a:avLst>
              <a:gd name="adj" fmla="val 4320"/>
            </a:avLst>
          </a:prstGeom>
        </p:spPr>
      </p:pic>
      <p:pic>
        <p:nvPicPr>
          <p:cNvPr id="20" name="MsPham-0936082789" descr="Qr code&#10;&#10;Description automatically generated">
            <a:hlinkClick r:id="rId2"/>
            <a:extLst>
              <a:ext uri="{FF2B5EF4-FFF2-40B4-BE49-F238E27FC236}">
                <a16:creationId xmlns:a16="http://schemas.microsoft.com/office/drawing/2014/main" xmlns="" id="{2E9327A6-8E23-93EE-DC94-9692837180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719831" y="6717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22" name="MsPham-0936082789" descr="Qr code&#10;&#10;Description automatically generated">
            <a:hlinkClick r:id="rId2"/>
            <a:extLst>
              <a:ext uri="{FF2B5EF4-FFF2-40B4-BE49-F238E27FC236}">
                <a16:creationId xmlns:a16="http://schemas.microsoft.com/office/drawing/2014/main" xmlns="" id="{D7A288A9-6D24-7C10-942D-207325575B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009664" y="64121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23" name="MsPham-0936082789" descr="Qr code&#10;&#10;Description automatically generated">
            <a:hlinkClick r:id="rId2"/>
            <a:extLst>
              <a:ext uri="{FF2B5EF4-FFF2-40B4-BE49-F238E27FC236}">
                <a16:creationId xmlns:a16="http://schemas.microsoft.com/office/drawing/2014/main" xmlns="" id="{60A7B0FC-0E1B-D563-62F7-F0B1FD21AB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70087" y="589396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24" name="MsPham-0936082789" descr="Video camera icon for web and mobile Royalty Free Vector">
            <a:hlinkClick r:id="rId5"/>
            <a:extLst>
              <a:ext uri="{FF2B5EF4-FFF2-40B4-BE49-F238E27FC236}">
                <a16:creationId xmlns:a16="http://schemas.microsoft.com/office/drawing/2014/main" xmlns="" id="{96F12395-1C3F-8870-6B51-8F4BE56C44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2" t="14980" r="15875" b="22188"/>
          <a:stretch/>
        </p:blipFill>
        <p:spPr bwMode="auto">
          <a:xfrm>
            <a:off x="8186105" y="5428373"/>
            <a:ext cx="550541" cy="54864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34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>
            <a:extLst>
              <a:ext uri="{FF2B5EF4-FFF2-40B4-BE49-F238E27FC236}">
                <a16:creationId xmlns:a16="http://schemas.microsoft.com/office/drawing/2014/main" xmlns="" id="{434EC97F-113D-F0AF-9B3C-BD148635B30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553200" y="2616137"/>
            <a:ext cx="4303102" cy="221611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1440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/v/</a:t>
            </a:r>
            <a:endParaRPr lang="en-US" altLang="zh-CN" sz="1440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166949D3-F998-E7E7-BBED-D03D2936A770}"/>
              </a:ext>
            </a:extLst>
          </p:cNvPr>
          <p:cNvSpPr txBox="1"/>
          <p:nvPr/>
        </p:nvSpPr>
        <p:spPr>
          <a:xfrm>
            <a:off x="1045768" y="309565"/>
            <a:ext cx="3025617" cy="747711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>
                <a:gd name="adj" fmla="val 27832"/>
              </a:avLst>
            </a:prstTxWarp>
            <a:spAutoFit/>
          </a:bodyPr>
          <a:lstStyle/>
          <a:p>
            <a:pPr algn="ctr"/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65C0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Phonics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D386B6AF-0F51-B4B0-4EC0-7A0EA437037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57250" y="2053083"/>
            <a:ext cx="5695950" cy="3201004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altLang="zh-CN" sz="20801" b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Arial" panose="020B0604020202020204" pitchFamily="34" charset="0"/>
                <a:sym typeface="Arial" panose="020B0604020202020204" pitchFamily="34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29268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7685B3DC-1CA7-DC13-CB54-566A6FD763F0}"/>
              </a:ext>
            </a:extLst>
          </p:cNvPr>
          <p:cNvSpPr txBox="1">
            <a:spLocks/>
          </p:cNvSpPr>
          <p:nvPr/>
        </p:nvSpPr>
        <p:spPr>
          <a:xfrm>
            <a:off x="1669072" y="-20513963"/>
            <a:ext cx="16992600" cy="4339650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138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138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xmlns="" id="{810B1ECE-9583-55CD-96D0-83147C39293C}"/>
              </a:ext>
            </a:extLst>
          </p:cNvPr>
          <p:cNvSpPr txBox="1">
            <a:spLocks/>
          </p:cNvSpPr>
          <p:nvPr/>
        </p:nvSpPr>
        <p:spPr>
          <a:xfrm>
            <a:off x="1669072" y="24520237"/>
            <a:ext cx="16992600" cy="4339650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138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138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xmlns="" id="{C77A22F9-1B9F-EC1A-A6B5-E08E5A1352C2}"/>
              </a:ext>
            </a:extLst>
          </p:cNvPr>
          <p:cNvSpPr txBox="1">
            <a:spLocks/>
          </p:cNvSpPr>
          <p:nvPr/>
        </p:nvSpPr>
        <p:spPr>
          <a:xfrm>
            <a:off x="-45186600" y="735518"/>
            <a:ext cx="16992600" cy="4339650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138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138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xmlns="" id="{F590F019-14D1-2051-4F66-AFE88B513775}"/>
              </a:ext>
            </a:extLst>
          </p:cNvPr>
          <p:cNvSpPr txBox="1">
            <a:spLocks/>
          </p:cNvSpPr>
          <p:nvPr/>
        </p:nvSpPr>
        <p:spPr>
          <a:xfrm>
            <a:off x="41775176" y="735518"/>
            <a:ext cx="16992600" cy="4339650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138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138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pic>
        <p:nvPicPr>
          <p:cNvPr id="15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xmlns="" id="{C977EE5A-A05C-41DD-76E4-7DD82CA10BB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45" name="MsPham-0936082789">
            <a:extLst>
              <a:ext uri="{FF2B5EF4-FFF2-40B4-BE49-F238E27FC236}">
                <a16:creationId xmlns:a16="http://schemas.microsoft.com/office/drawing/2014/main" xmlns="" id="{049318DE-B6E0-FDD1-7D3E-4CA996943540}"/>
              </a:ext>
            </a:extLst>
          </p:cNvPr>
          <p:cNvSpPr txBox="1">
            <a:spLocks/>
          </p:cNvSpPr>
          <p:nvPr/>
        </p:nvSpPr>
        <p:spPr>
          <a:xfrm>
            <a:off x="1144168" y="407744"/>
            <a:ext cx="7801712" cy="584775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en-US" sz="3200">
                <a:solidFill>
                  <a:srgbClr val="CD6211"/>
                </a:solidFill>
                <a:latin typeface=".VnBlack" panose="020B7200000000000000" pitchFamily="34" charset="0"/>
              </a:rPr>
              <a:t>  Listen and repeat.</a:t>
            </a:r>
            <a:endParaRPr lang="en-US" sz="32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46" name="MsPham-0936082789">
            <a:extLst>
              <a:ext uri="{FF2B5EF4-FFF2-40B4-BE49-F238E27FC236}">
                <a16:creationId xmlns:a16="http://schemas.microsoft.com/office/drawing/2014/main" xmlns="" id="{C2A268EB-E0E3-24BB-1031-746E807B228F}"/>
              </a:ext>
            </a:extLst>
          </p:cNvPr>
          <p:cNvSpPr txBox="1"/>
          <p:nvPr/>
        </p:nvSpPr>
        <p:spPr>
          <a:xfrm>
            <a:off x="827222" y="407744"/>
            <a:ext cx="548640" cy="548640"/>
          </a:xfrm>
          <a:prstGeom prst="ellipse">
            <a:avLst/>
          </a:prstGeom>
          <a:solidFill>
            <a:srgbClr val="CD6211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1</a:t>
            </a:r>
            <a:endParaRPr lang="en-US" dirty="0"/>
          </a:p>
        </p:txBody>
      </p:sp>
      <p:graphicFrame>
        <p:nvGraphicFramePr>
          <p:cNvPr id="2" name="MsPham-0936082789">
            <a:extLst>
              <a:ext uri="{FF2B5EF4-FFF2-40B4-BE49-F238E27FC236}">
                <a16:creationId xmlns:a16="http://schemas.microsoft.com/office/drawing/2014/main" xmlns="" id="{CA79E13C-2F69-8F19-6A16-8AC0830876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810670"/>
              </p:ext>
            </p:extLst>
          </p:nvPr>
        </p:nvGraphicFramePr>
        <p:xfrm>
          <a:off x="1101542" y="1744721"/>
          <a:ext cx="12809956" cy="3636904"/>
        </p:xfrm>
        <a:graphic>
          <a:graphicData uri="http://schemas.openxmlformats.org/drawingml/2006/table">
            <a:tbl>
              <a:tblPr/>
              <a:tblGrid>
                <a:gridCol w="1595306">
                  <a:extLst>
                    <a:ext uri="{9D8B030D-6E8A-4147-A177-3AD203B41FA5}">
                      <a16:colId xmlns:a16="http://schemas.microsoft.com/office/drawing/2014/main" xmlns="" val="1743198267"/>
                    </a:ext>
                  </a:extLst>
                </a:gridCol>
                <a:gridCol w="2909804">
                  <a:extLst>
                    <a:ext uri="{9D8B030D-6E8A-4147-A177-3AD203B41FA5}">
                      <a16:colId xmlns:a16="http://schemas.microsoft.com/office/drawing/2014/main" xmlns="" val="1932635992"/>
                    </a:ext>
                  </a:extLst>
                </a:gridCol>
                <a:gridCol w="8304846">
                  <a:extLst>
                    <a:ext uri="{9D8B030D-6E8A-4147-A177-3AD203B41FA5}">
                      <a16:colId xmlns:a16="http://schemas.microsoft.com/office/drawing/2014/main" xmlns="" val="3115246893"/>
                    </a:ext>
                  </a:extLst>
                </a:gridCol>
              </a:tblGrid>
              <a:tr h="1818452">
                <a:tc>
                  <a:txBody>
                    <a:bodyPr/>
                    <a:lstStyle/>
                    <a:p>
                      <a:pPr algn="ctr"/>
                      <a:r>
                        <a:rPr lang="en-US" sz="66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98650" marR="98650" marT="98650" marB="986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32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ootball</a:t>
                      </a:r>
                    </a:p>
                  </a:txBody>
                  <a:tcPr marL="98650" marR="98650" marT="98650" marB="986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 play </a:t>
                      </a:r>
                      <a:r>
                        <a:rPr lang="en-US" sz="28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28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ootball at break time.  </a:t>
                      </a:r>
                    </a:p>
                  </a:txBody>
                  <a:tcPr marL="147974" marR="147974" marT="147974" marB="1479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66258144"/>
                  </a:ext>
                </a:extLst>
              </a:tr>
              <a:tr h="1818452">
                <a:tc>
                  <a:txBody>
                    <a:bodyPr/>
                    <a:lstStyle/>
                    <a:p>
                      <a:pPr algn="ctr"/>
                      <a:r>
                        <a:rPr lang="en-US" sz="66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</a:p>
                  </a:txBody>
                  <a:tcPr marL="98650" marR="98650" marT="98650" marB="986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sz="32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olleyball</a:t>
                      </a:r>
                    </a:p>
                  </a:txBody>
                  <a:tcPr marL="98650" marR="98650" marT="98650" marB="986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 play </a:t>
                      </a:r>
                      <a:r>
                        <a:rPr lang="en-US" sz="28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sz="280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olleyball at break time.</a:t>
                      </a:r>
                    </a:p>
                  </a:txBody>
                  <a:tcPr marL="147974" marR="147974" marT="147974" marB="1479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84767159"/>
                  </a:ext>
                </a:extLst>
              </a:tr>
            </a:tbl>
          </a:graphicData>
        </a:graphic>
      </p:graphicFrame>
      <p:pic>
        <p:nvPicPr>
          <p:cNvPr id="5" name="MsPham-0936082789">
            <a:extLst>
              <a:ext uri="{FF2B5EF4-FFF2-40B4-BE49-F238E27FC236}">
                <a16:creationId xmlns:a16="http://schemas.microsoft.com/office/drawing/2014/main" xmlns="" id="{EF5F9195-730A-FC9A-4F31-882B752B677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5547361" y="407744"/>
            <a:ext cx="548639" cy="548640"/>
          </a:xfrm>
          <a:prstGeom prst="ellipse">
            <a:avLst/>
          </a:prstGeom>
        </p:spPr>
      </p:pic>
      <p:pic>
        <p:nvPicPr>
          <p:cNvPr id="3" name="MsPham-0936082789">
            <a:hlinkClick r:id="" action="ppaction://media"/>
            <a:extLst>
              <a:ext uri="{FF2B5EF4-FFF2-40B4-BE49-F238E27FC236}">
                <a16:creationId xmlns:a16="http://schemas.microsoft.com/office/drawing/2014/main" xmlns="" id="{43D8C826-C40D-A433-7500-7B3F2C845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07538" y="407744"/>
            <a:ext cx="487363" cy="487363"/>
          </a:xfrm>
          <a:prstGeom prst="rect">
            <a:avLst/>
          </a:prstGeom>
        </p:spPr>
      </p:pic>
      <p:pic>
        <p:nvPicPr>
          <p:cNvPr id="4" name="MsPham-0936082789">
            <a:hlinkClick r:id="" action="ppaction://media"/>
            <a:extLst>
              <a:ext uri="{FF2B5EF4-FFF2-40B4-BE49-F238E27FC236}">
                <a16:creationId xmlns:a16="http://schemas.microsoft.com/office/drawing/2014/main" xmlns="" id="{C7DDC5E6-0737-4FEA-C515-9AB65114D6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03637" y="423777"/>
            <a:ext cx="487363" cy="487363"/>
          </a:xfrm>
          <a:prstGeom prst="rect">
            <a:avLst/>
          </a:prstGeom>
        </p:spPr>
      </p:pic>
      <p:pic>
        <p:nvPicPr>
          <p:cNvPr id="6" name="MsPham-0936082789">
            <a:hlinkClick r:id="" action="ppaction://media"/>
            <a:extLst>
              <a:ext uri="{FF2B5EF4-FFF2-40B4-BE49-F238E27FC236}">
                <a16:creationId xmlns:a16="http://schemas.microsoft.com/office/drawing/2014/main" xmlns="" id="{372511DB-0337-5EFC-F219-463E60BE923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5212" y="423777"/>
            <a:ext cx="487363" cy="487363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xmlns="" id="{AE225071-F2A6-C37E-18EC-DB5E45666F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670561" y="2474669"/>
            <a:ext cx="548639" cy="548640"/>
          </a:xfrm>
          <a:prstGeom prst="ellipse">
            <a:avLst/>
          </a:prstGeom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xmlns="" id="{4CE07700-D14D-C807-30D7-5D8755A37CA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653416" y="4398719"/>
            <a:ext cx="548639" cy="5486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5636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xmlns="" id="{20AA3290-7E5C-BE38-7C14-CC3D66C8C26F}"/>
              </a:ext>
            </a:extLst>
          </p:cNvPr>
          <p:cNvSpPr txBox="1">
            <a:spLocks/>
          </p:cNvSpPr>
          <p:nvPr/>
        </p:nvSpPr>
        <p:spPr>
          <a:xfrm>
            <a:off x="1669072" y="-20513963"/>
            <a:ext cx="16992600" cy="4339650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138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138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xmlns="" id="{3D5B70F2-D281-267B-131A-5E437094B347}"/>
              </a:ext>
            </a:extLst>
          </p:cNvPr>
          <p:cNvSpPr txBox="1">
            <a:spLocks/>
          </p:cNvSpPr>
          <p:nvPr/>
        </p:nvSpPr>
        <p:spPr>
          <a:xfrm>
            <a:off x="1669072" y="24520237"/>
            <a:ext cx="16992600" cy="4339650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138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138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85B99BEF-B521-10F2-BE96-1450A45D323F}"/>
              </a:ext>
            </a:extLst>
          </p:cNvPr>
          <p:cNvSpPr txBox="1">
            <a:spLocks/>
          </p:cNvSpPr>
          <p:nvPr/>
        </p:nvSpPr>
        <p:spPr>
          <a:xfrm>
            <a:off x="-45186600" y="735518"/>
            <a:ext cx="16992600" cy="4339650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138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138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xmlns="" id="{3D5B5A11-B1F0-C78E-7C9D-8F23EA990923}"/>
              </a:ext>
            </a:extLst>
          </p:cNvPr>
          <p:cNvSpPr txBox="1">
            <a:spLocks/>
          </p:cNvSpPr>
          <p:nvPr/>
        </p:nvSpPr>
        <p:spPr>
          <a:xfrm>
            <a:off x="41775176" y="735518"/>
            <a:ext cx="16992600" cy="4339650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138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138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pic>
        <p:nvPicPr>
          <p:cNvPr id="13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xmlns="" id="{B9D44DF2-8CC4-68A3-4317-E177E57AAD7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0A2C775F-1E7C-78E6-5D40-27CA70CB4B09}"/>
              </a:ext>
            </a:extLst>
          </p:cNvPr>
          <p:cNvSpPr txBox="1">
            <a:spLocks/>
          </p:cNvSpPr>
          <p:nvPr/>
        </p:nvSpPr>
        <p:spPr>
          <a:xfrm>
            <a:off x="1144168" y="407744"/>
            <a:ext cx="7801712" cy="584775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en-US" sz="3200">
                <a:solidFill>
                  <a:srgbClr val="CD6211"/>
                </a:solidFill>
                <a:latin typeface=".VnBlack" panose="020B7200000000000000" pitchFamily="34" charset="0"/>
              </a:rPr>
              <a:t>  Listen and circle.</a:t>
            </a:r>
            <a:endParaRPr lang="en-US" sz="32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C3B9F8EA-5232-F51E-BC3C-E6FA53A9D74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7222" y="407744"/>
            <a:ext cx="548640" cy="548640"/>
          </a:xfrm>
          <a:prstGeom prst="ellipse">
            <a:avLst/>
          </a:prstGeom>
          <a:solidFill>
            <a:srgbClr val="CD6211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2</a:t>
            </a:r>
            <a:endParaRPr lang="en-US" dirty="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C2839311-3B8B-CAB5-0F7D-D996DA86CA42}"/>
              </a:ext>
            </a:extLst>
          </p:cNvPr>
          <p:cNvSpPr/>
          <p:nvPr/>
        </p:nvSpPr>
        <p:spPr>
          <a:xfrm>
            <a:off x="1144168" y="1283423"/>
            <a:ext cx="10332720" cy="4617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32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b="1" i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0" i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A: What do you do at break time?</a:t>
            </a:r>
            <a:br>
              <a:rPr lang="en-US" sz="3200" b="0" i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0" i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B: I play _________.</a:t>
            </a:r>
          </a:p>
          <a:p>
            <a:pPr>
              <a:lnSpc>
                <a:spcPct val="150000"/>
              </a:lnSpc>
            </a:pPr>
            <a:r>
              <a:rPr lang="en-US" sz="3200" b="1" i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volleyball		</a:t>
            </a:r>
            <a:r>
              <a:rPr lang="en-US" sz="32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badminton	  </a:t>
            </a:r>
            <a:r>
              <a:rPr lang="en-US" sz="32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football</a:t>
            </a:r>
          </a:p>
          <a:p>
            <a:pPr>
              <a:lnSpc>
                <a:spcPct val="150000"/>
              </a:lnSpc>
            </a:pPr>
            <a:r>
              <a:rPr lang="en-US" sz="32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i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0" i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A: What do you do at break time?</a:t>
            </a:r>
            <a:br>
              <a:rPr lang="en-US" sz="3200" b="0" i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0" i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B: I play _________.</a:t>
            </a:r>
          </a:p>
          <a:p>
            <a:pPr>
              <a:lnSpc>
                <a:spcPct val="150000"/>
              </a:lnSpc>
            </a:pPr>
            <a:r>
              <a:rPr lang="en-US" sz="3200" b="1" i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basketball		</a:t>
            </a:r>
            <a:r>
              <a:rPr lang="en-US" sz="32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football		  </a:t>
            </a:r>
            <a:r>
              <a:rPr lang="en-US" sz="32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volleyball</a:t>
            </a:r>
          </a:p>
        </p:txBody>
      </p:sp>
      <p:pic>
        <p:nvPicPr>
          <p:cNvPr id="5" name="MsPham-0936082789">
            <a:extLst>
              <a:ext uri="{FF2B5EF4-FFF2-40B4-BE49-F238E27FC236}">
                <a16:creationId xmlns:a16="http://schemas.microsoft.com/office/drawing/2014/main" xmlns="" id="{03681ACC-6AE7-0B57-19BA-C8C838F7B50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5390266" y="407744"/>
            <a:ext cx="548639" cy="548640"/>
          </a:xfrm>
          <a:prstGeom prst="ellipse">
            <a:avLst/>
          </a:prstGeom>
        </p:spPr>
      </p:pic>
      <p:pic>
        <p:nvPicPr>
          <p:cNvPr id="4" name="MsPham-0936082789">
            <a:hlinkClick r:id="" action="ppaction://media"/>
            <a:extLst>
              <a:ext uri="{FF2B5EF4-FFF2-40B4-BE49-F238E27FC236}">
                <a16:creationId xmlns:a16="http://schemas.microsoft.com/office/drawing/2014/main" xmlns="" id="{F660CC6B-08B7-B6AC-89FA-1F4A43D46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67530" y="164061"/>
            <a:ext cx="487363" cy="487363"/>
          </a:xfrm>
          <a:prstGeom prst="rect">
            <a:avLst/>
          </a:prstGeom>
        </p:spPr>
      </p:pic>
      <p:pic>
        <p:nvPicPr>
          <p:cNvPr id="7" name="MsPham-0936082789">
            <a:hlinkClick r:id="" action="ppaction://media"/>
            <a:extLst>
              <a:ext uri="{FF2B5EF4-FFF2-40B4-BE49-F238E27FC236}">
                <a16:creationId xmlns:a16="http://schemas.microsoft.com/office/drawing/2014/main" xmlns="" id="{B54B60BE-E72B-14B5-6C5E-FA9E729739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76195" y="164062"/>
            <a:ext cx="487363" cy="487363"/>
          </a:xfrm>
          <a:prstGeom prst="rect">
            <a:avLst/>
          </a:prstGeom>
        </p:spPr>
      </p:pic>
      <p:pic>
        <p:nvPicPr>
          <p:cNvPr id="8" name="MsPham-0936082789">
            <a:hlinkClick r:id="" action="ppaction://media"/>
            <a:extLst>
              <a:ext uri="{FF2B5EF4-FFF2-40B4-BE49-F238E27FC236}">
                <a16:creationId xmlns:a16="http://schemas.microsoft.com/office/drawing/2014/main" xmlns="" id="{20524CC6-4DFD-22F2-6F07-C39CD40EC12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06715" y="212768"/>
            <a:ext cx="487363" cy="487363"/>
          </a:xfrm>
          <a:prstGeom prst="rect">
            <a:avLst/>
          </a:prstGeom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xmlns="" id="{F654B2CD-CC46-7282-129C-EE16BC901E2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8397241" y="1461041"/>
            <a:ext cx="548639" cy="548640"/>
          </a:xfrm>
          <a:prstGeom prst="ellipse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xmlns="" id="{6AE74C3C-397B-DACB-1299-CA916566115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8304644" y="3681092"/>
            <a:ext cx="548639" cy="548640"/>
          </a:xfrm>
          <a:prstGeom prst="ellipse">
            <a:avLst/>
          </a:prstGeom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xmlns="" id="{CD77070B-D29F-6218-9802-335DDDFFA781}"/>
              </a:ext>
            </a:extLst>
          </p:cNvPr>
          <p:cNvSpPr txBox="1"/>
          <p:nvPr/>
        </p:nvSpPr>
        <p:spPr>
          <a:xfrm>
            <a:off x="1863526" y="2889551"/>
            <a:ext cx="702732" cy="702732"/>
          </a:xfrm>
          <a:prstGeom prst="ellipse">
            <a:avLst/>
          </a:prstGeom>
          <a:solidFill>
            <a:srgbClr val="CD6211">
              <a:alpha val="0"/>
            </a:srgbClr>
          </a:solidFill>
          <a:ln w="28575">
            <a:solidFill>
              <a:srgbClr val="C0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xmlns="" id="{03E6DB23-2B94-67BD-402D-ED6F08195FBB}"/>
              </a:ext>
            </a:extLst>
          </p:cNvPr>
          <p:cNvSpPr txBox="1"/>
          <p:nvPr/>
        </p:nvSpPr>
        <p:spPr>
          <a:xfrm>
            <a:off x="5532168" y="5026924"/>
            <a:ext cx="702732" cy="702732"/>
          </a:xfrm>
          <a:prstGeom prst="ellipse">
            <a:avLst/>
          </a:prstGeom>
          <a:solidFill>
            <a:srgbClr val="CD6211">
              <a:alpha val="0"/>
            </a:srgbClr>
          </a:solidFill>
          <a:ln w="28575">
            <a:solidFill>
              <a:srgbClr val="C0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87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8CDE8B71-2DD5-2EF6-293C-D6CA568C308B}"/>
              </a:ext>
            </a:extLst>
          </p:cNvPr>
          <p:cNvSpPr txBox="1">
            <a:spLocks/>
          </p:cNvSpPr>
          <p:nvPr/>
        </p:nvSpPr>
        <p:spPr>
          <a:xfrm>
            <a:off x="1669072" y="-20513963"/>
            <a:ext cx="16992600" cy="4339650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138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138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xmlns="" id="{722E93FF-7989-E5B5-CA2D-AC6EADE33873}"/>
              </a:ext>
            </a:extLst>
          </p:cNvPr>
          <p:cNvSpPr txBox="1">
            <a:spLocks/>
          </p:cNvSpPr>
          <p:nvPr/>
        </p:nvSpPr>
        <p:spPr>
          <a:xfrm>
            <a:off x="1669072" y="24520237"/>
            <a:ext cx="16992600" cy="4339650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138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138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xmlns="" id="{F66563E6-2202-6EF3-F1FC-C7486D93209A}"/>
              </a:ext>
            </a:extLst>
          </p:cNvPr>
          <p:cNvSpPr txBox="1">
            <a:spLocks/>
          </p:cNvSpPr>
          <p:nvPr/>
        </p:nvSpPr>
        <p:spPr>
          <a:xfrm>
            <a:off x="-45186600" y="735518"/>
            <a:ext cx="16992600" cy="4339650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138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138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C4A0B0F5-B0CD-3D71-79E0-546ECECBA035}"/>
              </a:ext>
            </a:extLst>
          </p:cNvPr>
          <p:cNvSpPr txBox="1">
            <a:spLocks/>
          </p:cNvSpPr>
          <p:nvPr/>
        </p:nvSpPr>
        <p:spPr>
          <a:xfrm>
            <a:off x="41775176" y="735518"/>
            <a:ext cx="16992600" cy="4339650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138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138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pic>
        <p:nvPicPr>
          <p:cNvPr id="12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xmlns="" id="{7A5790F4-C14C-744C-D5EB-FBBCCBD340F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E43A2EB-4967-226E-9C35-546D4FFA811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480" y="1177501"/>
            <a:ext cx="6690360" cy="4947635"/>
          </a:xfrm>
          <a:prstGeom prst="roundRect">
            <a:avLst>
              <a:gd name="adj" fmla="val 10024"/>
            </a:avLst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xmlns="" id="{E9B9B7CB-56F0-4CBF-3A32-26C4E23AA8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6384"/>
            <a:ext cx="12192000" cy="609922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7FC9B879-0921-4A93-25A2-8EF09D592043}"/>
              </a:ext>
            </a:extLst>
          </p:cNvPr>
          <p:cNvSpPr txBox="1">
            <a:spLocks/>
          </p:cNvSpPr>
          <p:nvPr/>
        </p:nvSpPr>
        <p:spPr>
          <a:xfrm>
            <a:off x="1144168" y="407744"/>
            <a:ext cx="7801712" cy="584775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274320" algn="l"/>
            <a:r>
              <a:rPr lang="en-US" sz="3200">
                <a:solidFill>
                  <a:srgbClr val="CD6211"/>
                </a:solidFill>
                <a:latin typeface=".VnBlack" panose="020B7200000000000000" pitchFamily="34" charset="0"/>
              </a:rPr>
              <a:t>Let’s chant.</a:t>
            </a:r>
            <a:endParaRPr lang="en-US" sz="32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3EB01927-6A09-F6AA-1170-2EAA64CA5651}"/>
              </a:ext>
            </a:extLst>
          </p:cNvPr>
          <p:cNvSpPr txBox="1"/>
          <p:nvPr/>
        </p:nvSpPr>
        <p:spPr>
          <a:xfrm>
            <a:off x="827222" y="407744"/>
            <a:ext cx="548640" cy="548640"/>
          </a:xfrm>
          <a:prstGeom prst="ellipse">
            <a:avLst/>
          </a:prstGeom>
          <a:solidFill>
            <a:srgbClr val="CD6211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3</a:t>
            </a:r>
            <a:endParaRPr lang="en-US" dirty="0"/>
          </a:p>
        </p:txBody>
      </p:sp>
      <p:pic>
        <p:nvPicPr>
          <p:cNvPr id="7" name="MsPham-0936082789">
            <a:extLst>
              <a:ext uri="{FF2B5EF4-FFF2-40B4-BE49-F238E27FC236}">
                <a16:creationId xmlns:a16="http://schemas.microsoft.com/office/drawing/2014/main" xmlns="" id="{5D01F4A2-C9A6-4099-A910-3BF8AA4DF8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14" t="15022" r="14612" b="15187"/>
          <a:stretch/>
        </p:blipFill>
        <p:spPr>
          <a:xfrm>
            <a:off x="4123441" y="407744"/>
            <a:ext cx="548639" cy="5486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0961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MsPham-0936082789">
            <a:extLst>
              <a:ext uri="{FF2B5EF4-FFF2-40B4-BE49-F238E27FC236}">
                <a16:creationId xmlns:a16="http://schemas.microsoft.com/office/drawing/2014/main" xmlns="" id="{FCB88908-C551-FAC5-6188-D1AD6EC5542C}"/>
              </a:ext>
            </a:extLst>
          </p:cNvPr>
          <p:cNvSpPr txBox="1">
            <a:spLocks/>
          </p:cNvSpPr>
          <p:nvPr/>
        </p:nvSpPr>
        <p:spPr>
          <a:xfrm>
            <a:off x="1669072" y="-20513963"/>
            <a:ext cx="16992600" cy="4339650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138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138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xmlns="" id="{3267693A-5846-17C6-91A2-0B68741E5A34}"/>
              </a:ext>
            </a:extLst>
          </p:cNvPr>
          <p:cNvSpPr txBox="1">
            <a:spLocks/>
          </p:cNvSpPr>
          <p:nvPr/>
        </p:nvSpPr>
        <p:spPr>
          <a:xfrm>
            <a:off x="1669072" y="24520237"/>
            <a:ext cx="16992600" cy="4339650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138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138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xmlns="" id="{56311A94-74ED-EEF1-9DCB-8CCF57C7BAB5}"/>
              </a:ext>
            </a:extLst>
          </p:cNvPr>
          <p:cNvSpPr txBox="1">
            <a:spLocks/>
          </p:cNvSpPr>
          <p:nvPr/>
        </p:nvSpPr>
        <p:spPr>
          <a:xfrm>
            <a:off x="-45186600" y="735518"/>
            <a:ext cx="16992600" cy="4339650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138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138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xmlns="" id="{AE225973-C289-2832-3CCA-86E85B58CAA2}"/>
              </a:ext>
            </a:extLst>
          </p:cNvPr>
          <p:cNvSpPr txBox="1">
            <a:spLocks/>
          </p:cNvSpPr>
          <p:nvPr/>
        </p:nvSpPr>
        <p:spPr>
          <a:xfrm>
            <a:off x="41775176" y="735518"/>
            <a:ext cx="16992600" cy="4339650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138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138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pic>
        <p:nvPicPr>
          <p:cNvPr id="39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xmlns="" id="{984F2B41-4F47-ED59-E171-926642EBD71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xmlns="" id="{7B0EE90F-D690-A2DA-B422-E9E582E668C7}"/>
              </a:ext>
            </a:extLst>
          </p:cNvPr>
          <p:cNvSpPr/>
          <p:nvPr/>
        </p:nvSpPr>
        <p:spPr>
          <a:xfrm>
            <a:off x="-48301" y="-27206"/>
            <a:ext cx="12240301" cy="6885207"/>
          </a:xfrm>
          <a:prstGeom prst="rect">
            <a:avLst/>
          </a:prstGeom>
          <a:solidFill>
            <a:srgbClr val="FFF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xmlns="" id="{F6605436-A350-111B-85F2-957A4462CF4B}"/>
              </a:ext>
            </a:extLst>
          </p:cNvPr>
          <p:cNvSpPr/>
          <p:nvPr/>
        </p:nvSpPr>
        <p:spPr>
          <a:xfrm>
            <a:off x="1533985" y="4269452"/>
            <a:ext cx="2239439" cy="2239439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xmlns="" id="{A3797529-96BB-9E76-B8CA-A7F62187A3B4}"/>
              </a:ext>
            </a:extLst>
          </p:cNvPr>
          <p:cNvSpPr/>
          <p:nvPr/>
        </p:nvSpPr>
        <p:spPr>
          <a:xfrm>
            <a:off x="-152870" y="4913812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3D306CC1-176D-C542-17B6-BF5B32A84A45}"/>
              </a:ext>
            </a:extLst>
          </p:cNvPr>
          <p:cNvSpPr/>
          <p:nvPr/>
        </p:nvSpPr>
        <p:spPr>
          <a:xfrm>
            <a:off x="10441480" y="2696692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xmlns="" id="{0D863031-07B6-AB9B-DF9F-E07364D1003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MsPham-0936082789">
            <a:extLst>
              <a:ext uri="{FF2B5EF4-FFF2-40B4-BE49-F238E27FC236}">
                <a16:creationId xmlns:a16="http://schemas.microsoft.com/office/drawing/2014/main" xmlns="" id="{1C1B1383-2E51-8C75-28BB-015BBA026E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5" y="-61878"/>
            <a:ext cx="2346661" cy="979237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0527CE5C-CCFC-375C-69CA-9A9BA9690DC7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xmlns="" id="{484FF218-4CB0-A24F-E329-77F1ABFA5955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5" name="MsPham-0936082789">
            <a:extLst>
              <a:ext uri="{FF2B5EF4-FFF2-40B4-BE49-F238E27FC236}">
                <a16:creationId xmlns:a16="http://schemas.microsoft.com/office/drawing/2014/main" xmlns="" id="{E94E1AFB-AB63-C929-1C62-33B1DEB44FB6}"/>
              </a:ext>
            </a:extLst>
          </p:cNvPr>
          <p:cNvGrpSpPr/>
          <p:nvPr/>
        </p:nvGrpSpPr>
        <p:grpSpPr>
          <a:xfrm>
            <a:off x="8231855" y="132966"/>
            <a:ext cx="3123624" cy="1499003"/>
            <a:chOff x="4316242" y="1766016"/>
            <a:chExt cx="5659030" cy="2715725"/>
          </a:xfrm>
        </p:grpSpPr>
        <p:pic>
          <p:nvPicPr>
            <p:cNvPr id="26" name="MsPham-0936082789">
              <a:hlinkClick r:id="rId4"/>
              <a:extLst>
                <a:ext uri="{FF2B5EF4-FFF2-40B4-BE49-F238E27FC236}">
                  <a16:creationId xmlns:a16="http://schemas.microsoft.com/office/drawing/2014/main" xmlns="" id="{D15F78B7-18A3-7C7A-2E10-F1EDD31E80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0" t="7671" r="30790" b="7671"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" name="MsPham-0936082789">
              <a:hlinkClick r:id="rId4"/>
              <a:extLst>
                <a:ext uri="{FF2B5EF4-FFF2-40B4-BE49-F238E27FC236}">
                  <a16:creationId xmlns:a16="http://schemas.microsoft.com/office/drawing/2014/main" xmlns="" id="{C736DBA3-BFA6-961E-6FFF-A3D6B17D59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90"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pic>
        <p:nvPicPr>
          <p:cNvPr id="28" name="MsPham-0936082789">
            <a:hlinkClick r:id="rId4"/>
            <a:extLst>
              <a:ext uri="{FF2B5EF4-FFF2-40B4-BE49-F238E27FC236}">
                <a16:creationId xmlns:a16="http://schemas.microsoft.com/office/drawing/2014/main" xmlns="" id="{7F2A7EF4-1600-A8FC-D3C8-A77F13442A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2" y="5576192"/>
            <a:ext cx="1468182" cy="932699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MsPham-0936082789"/>
          <p:cNvSpPr txBox="1"/>
          <p:nvPr/>
        </p:nvSpPr>
        <p:spPr>
          <a:xfrm>
            <a:off x="991566" y="2647422"/>
            <a:ext cx="10208870" cy="13547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64"/>
              </a:lnSpc>
            </a:pPr>
            <a:r>
              <a:rPr lang="en-US" sz="9600">
                <a:ln>
                  <a:solidFill>
                    <a:schemeClr val="bg1"/>
                  </a:solidFill>
                </a:ln>
                <a:solidFill>
                  <a:srgbClr val="D5651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Love Craft" panose="02000000000000000000" pitchFamily="2" charset="0"/>
              </a:rPr>
              <a:t>Thank you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885918" y="4312165"/>
            <a:ext cx="4230107" cy="3881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07"/>
              </a:lnSpc>
            </a:pPr>
            <a:r>
              <a:rPr lang="en-US" sz="4400">
                <a:solidFill>
                  <a:srgbClr val="604B00"/>
                </a:solidFill>
                <a:latin typeface="Arial" panose="020B0604020202020204" pitchFamily="34" charset="0"/>
              </a:rPr>
              <a:t>For enjoying!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xmlns="" id="{458C2F79-C4FB-2E6F-252D-037E9A2EBC48}"/>
              </a:ext>
            </a:extLst>
          </p:cNvPr>
          <p:cNvSpPr txBox="1">
            <a:spLocks/>
          </p:cNvSpPr>
          <p:nvPr/>
        </p:nvSpPr>
        <p:spPr>
          <a:xfrm>
            <a:off x="899987" y="1476694"/>
            <a:ext cx="6604000" cy="502766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667">
                <a:solidFill>
                  <a:srgbClr val="FFFDEE"/>
                </a:solidFill>
                <a:latin typeface=".VnHelvetIns" panose="020B7200000000000000" pitchFamily="34" charset="0"/>
              </a:rPr>
              <a:t>MsPham-0936082789</a:t>
            </a:r>
            <a:endParaRPr lang="en-US" sz="2667" dirty="0">
              <a:solidFill>
                <a:srgbClr val="FFFDEE"/>
              </a:solidFill>
              <a:latin typeface=".VnHelvetIns" panose="020B72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1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78</Words>
  <Application>Microsoft Office PowerPoint</Application>
  <PresentationFormat>Widescreen</PresentationFormat>
  <Paragraphs>52</Paragraphs>
  <Slides>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.VnAristote</vt:lpstr>
      <vt:lpstr>.VnAvant</vt:lpstr>
      <vt:lpstr>.VnBlack</vt:lpstr>
      <vt:lpstr>.VnCooper</vt:lpstr>
      <vt:lpstr>.VnHelvetIns</vt:lpstr>
      <vt:lpstr>Arial</vt:lpstr>
      <vt:lpstr>Broadway</vt:lpstr>
      <vt:lpstr>Calibri</vt:lpstr>
      <vt:lpstr>Calibri Light</vt:lpstr>
      <vt:lpstr>Love Craft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ADMIN</cp:lastModifiedBy>
  <cp:revision>39</cp:revision>
  <dcterms:created xsi:type="dcterms:W3CDTF">2022-07-19T11:19:45Z</dcterms:created>
  <dcterms:modified xsi:type="dcterms:W3CDTF">2024-01-02T03:06:05Z</dcterms:modified>
</cp:coreProperties>
</file>