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377" r:id="rId3"/>
    <p:sldId id="785" r:id="rId4"/>
    <p:sldId id="329" r:id="rId5"/>
    <p:sldId id="426" r:id="rId6"/>
    <p:sldId id="366" r:id="rId7"/>
    <p:sldId id="370" r:id="rId8"/>
    <p:sldId id="349" r:id="rId9"/>
    <p:sldId id="351" r:id="rId10"/>
    <p:sldId id="361" r:id="rId11"/>
    <p:sldId id="291" r:id="rId12"/>
    <p:sldId id="292" r:id="rId13"/>
    <p:sldId id="304" r:id="rId14"/>
    <p:sldId id="421" r:id="rId15"/>
    <p:sldId id="422" r:id="rId16"/>
    <p:sldId id="423" r:id="rId17"/>
    <p:sldId id="424" r:id="rId18"/>
    <p:sldId id="420" r:id="rId19"/>
    <p:sldId id="425" r:id="rId20"/>
    <p:sldId id="30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421"/>
    <a:srgbClr val="FFFFFF"/>
    <a:srgbClr val="FFA41D"/>
    <a:srgbClr val="FF9900"/>
    <a:srgbClr val="79DCFF"/>
    <a:srgbClr val="0000CC"/>
    <a:srgbClr val="F907D6"/>
    <a:srgbClr val="EA16CC"/>
    <a:srgbClr val="48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4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56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0426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101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4232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1: Ask pupils to look at the pictures and say the sentences.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2: Ask some pupils to say the names or the sentences of the characters.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3: Wrap up the lesson.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546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004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8E274217-9F66-2904-2175-4314F0933DD7}"/>
              </a:ext>
            </a:extLst>
          </p:cNvPr>
          <p:cNvPicPr/>
          <p:nvPr userDrawn="1"/>
        </p:nvPicPr>
        <p:blipFill>
          <a:blip r:embed="rId2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609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1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9" r:id="rId12"/>
    <p:sldLayoutId id="2147483680" r:id="rId13"/>
    <p:sldLayoutId id="214748368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hyperlink" Target="https://www.facebook.com/msphampowerpoin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0.wav"/><Relationship Id="rId7" Type="http://schemas.openxmlformats.org/officeDocument/2006/relationships/image" Target="../media/image2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0.wav"/><Relationship Id="rId7" Type="http://schemas.openxmlformats.org/officeDocument/2006/relationships/image" Target="../media/image3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0.wav"/><Relationship Id="rId7" Type="http://schemas.openxmlformats.org/officeDocument/2006/relationships/image" Target="../media/image3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0" Type="http://schemas.openxmlformats.org/officeDocument/2006/relationships/image" Target="../media/image24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0.wav"/><Relationship Id="rId7" Type="http://schemas.openxmlformats.org/officeDocument/2006/relationships/image" Target="../media/image3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0.wav"/><Relationship Id="rId7" Type="http://schemas.openxmlformats.org/officeDocument/2006/relationships/image" Target="../media/image3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0.wav"/><Relationship Id="rId7" Type="http://schemas.openxmlformats.org/officeDocument/2006/relationships/image" Target="../media/image2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2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0.wav"/><Relationship Id="rId7" Type="http://schemas.openxmlformats.org/officeDocument/2006/relationships/image" Target="../media/image2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0.wav"/><Relationship Id="rId7" Type="http://schemas.openxmlformats.org/officeDocument/2006/relationships/image" Target="../media/image3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0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5.png"/><Relationship Id="rId5" Type="http://schemas.openxmlformats.org/officeDocument/2006/relationships/audio" Target="../media/audio1.wav"/><Relationship Id="rId10" Type="http://schemas.openxmlformats.org/officeDocument/2006/relationships/image" Target="../media/image14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5.wav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microsoft.com/office/2007/relationships/media" Target="../media/media4.mp3"/><Relationship Id="rId7" Type="http://schemas.openxmlformats.org/officeDocument/2006/relationships/audio" Target="../media/audio5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audio" Target="../media/audio8.wav"/><Relationship Id="rId4" Type="http://schemas.openxmlformats.org/officeDocument/2006/relationships/audio" Target="../media/media4.mp3"/><Relationship Id="rId9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488392BA-6251-5A12-B33B-4E3B96BCB2EB}"/>
              </a:ext>
            </a:extLst>
          </p:cNvPr>
          <p:cNvPicPr/>
          <p:nvPr/>
        </p:nvPicPr>
        <p:blipFill rotWithShape="1">
          <a:blip r:embed="rId2"/>
          <a:srcRect l="20117" t="1986" r="2589" b="85137"/>
          <a:stretch/>
        </p:blipFill>
        <p:spPr>
          <a:xfrm>
            <a:off x="-25178" y="-20393"/>
            <a:ext cx="12217178" cy="1534719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3F41353B-E8B3-A851-71EA-552691AAEB86}"/>
              </a:ext>
            </a:extLst>
          </p:cNvPr>
          <p:cNvPicPr/>
          <p:nvPr/>
        </p:nvPicPr>
        <p:blipFill rotWithShape="1">
          <a:blip r:embed="rId2"/>
          <a:srcRect l="20117" t="644" r="2589" b="20782"/>
          <a:stretch/>
        </p:blipFill>
        <p:spPr>
          <a:xfrm>
            <a:off x="-1" y="1469352"/>
            <a:ext cx="12192001" cy="5388648"/>
          </a:xfrm>
          <a:prstGeom prst="rect">
            <a:avLst/>
          </a:prstGeom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0A3463A-574B-0618-0AC8-117BAC7CB65C}"/>
              </a:ext>
            </a:extLst>
          </p:cNvPr>
          <p:cNvSpPr txBox="1"/>
          <p:nvPr/>
        </p:nvSpPr>
        <p:spPr>
          <a:xfrm>
            <a:off x="1845980" y="1094391"/>
            <a:ext cx="3121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Unit 11 </a:t>
            </a:r>
            <a:endParaRPr lang="en-US" sz="480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DFFD488-5D6C-EAAB-1DFA-276B5609E071}"/>
              </a:ext>
            </a:extLst>
          </p:cNvPr>
          <p:cNvSpPr txBox="1"/>
          <p:nvPr/>
        </p:nvSpPr>
        <p:spPr>
          <a:xfrm>
            <a:off x="3484169" y="3655631"/>
            <a:ext cx="521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/>
              <a:t>Lesson 1 - </a:t>
            </a:r>
            <a:r>
              <a:rPr lang="en-GB"/>
              <a:t>Period 1</a:t>
            </a:r>
          </a:p>
        </p:txBody>
      </p:sp>
      <p:sp>
        <p:nvSpPr>
          <p:cNvPr id="27" name="MsPham-0936082789">
            <a:hlinkClick r:id="rId3"/>
            <a:extLst>
              <a:ext uri="{FF2B5EF4-FFF2-40B4-BE49-F238E27FC236}">
                <a16:creationId xmlns:a16="http://schemas.microsoft.com/office/drawing/2014/main" id="{1285AF17-1558-45A9-3151-9700E37B5E57}"/>
              </a:ext>
            </a:extLst>
          </p:cNvPr>
          <p:cNvSpPr txBox="1"/>
          <p:nvPr/>
        </p:nvSpPr>
        <p:spPr>
          <a:xfrm>
            <a:off x="617337" y="1696530"/>
            <a:ext cx="11435784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A41D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oper Black" panose="0208090404030B020404" pitchFamily="18" charset="0"/>
              </a:rPr>
              <a:t>My family</a:t>
            </a:r>
            <a:endParaRPr lang="en-US" sz="8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A41D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1818CEC4-7376-4908-3F3C-5C8926B5AE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303"/>
          <a:stretch/>
        </p:blipFill>
        <p:spPr>
          <a:xfrm>
            <a:off x="11063429" y="0"/>
            <a:ext cx="1536921" cy="756424"/>
          </a:xfrm>
          <a:prstGeom prst="rect">
            <a:avLst/>
          </a:prstGeom>
        </p:spPr>
      </p:pic>
      <p:pic>
        <p:nvPicPr>
          <p:cNvPr id="41" name="MsPham-0936082789">
            <a:extLst>
              <a:ext uri="{FF2B5EF4-FFF2-40B4-BE49-F238E27FC236}">
                <a16:creationId xmlns:a16="http://schemas.microsoft.com/office/drawing/2014/main" id="{78DE427C-8DA1-F2C8-C31A-22447598AE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782"/>
          <a:stretch/>
        </p:blipFill>
        <p:spPr>
          <a:xfrm rot="19268029">
            <a:off x="740328" y="3162153"/>
            <a:ext cx="1037265" cy="583916"/>
          </a:xfrm>
          <a:prstGeom prst="rect">
            <a:avLst/>
          </a:prstGeom>
        </p:spPr>
      </p:pic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E7EC95B4-D21D-16B0-0A10-6D1A38D56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038" y="-7612"/>
            <a:ext cx="1677078" cy="966834"/>
          </a:xfrm>
          <a:prstGeom prst="rect">
            <a:avLst/>
          </a:prstGeom>
        </p:spPr>
      </p:pic>
      <p:pic>
        <p:nvPicPr>
          <p:cNvPr id="54" name="MsPham-0936082789">
            <a:hlinkClick r:id="rId3"/>
            <a:extLst>
              <a:ext uri="{FF2B5EF4-FFF2-40B4-BE49-F238E27FC236}">
                <a16:creationId xmlns:a16="http://schemas.microsoft.com/office/drawing/2014/main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42" y="5576191"/>
            <a:ext cx="1468182" cy="932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915FF87E-3774-2738-5332-43EFBF9130FC}"/>
              </a:ext>
            </a:extLst>
          </p:cNvPr>
          <p:cNvGrpSpPr/>
          <p:nvPr/>
        </p:nvGrpSpPr>
        <p:grpSpPr>
          <a:xfrm>
            <a:off x="8231855" y="132965"/>
            <a:ext cx="3123624" cy="1499003"/>
            <a:chOff x="4316242" y="1766016"/>
            <a:chExt cx="5659030" cy="2715725"/>
          </a:xfrm>
        </p:grpSpPr>
        <p:pic>
          <p:nvPicPr>
            <p:cNvPr id="6" name="MsPham-0936082789">
              <a:hlinkClick r:id="rId3"/>
              <a:extLst>
                <a:ext uri="{FF2B5EF4-FFF2-40B4-BE49-F238E27FC236}">
                  <a16:creationId xmlns:a16="http://schemas.microsoft.com/office/drawing/2014/main" id="{6B55C0C5-B122-2BD8-0F6F-146D35CD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MsPham-0936082789">
              <a:hlinkClick r:id="rId3"/>
              <a:extLst>
                <a:ext uri="{FF2B5EF4-FFF2-40B4-BE49-F238E27FC236}">
                  <a16:creationId xmlns:a16="http://schemas.microsoft.com/office/drawing/2014/main" id="{1D74CB88-7019-50EE-0F52-4D7850EC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56" name="MsPham-0936082789">
            <a:hlinkClick r:id="rId3"/>
            <a:extLst>
              <a:ext uri="{FF2B5EF4-FFF2-40B4-BE49-F238E27FC236}">
                <a16:creationId xmlns:a16="http://schemas.microsoft.com/office/drawing/2014/main" id="{8871B9BE-0A1B-8BF4-3325-1E15C12E5C25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85117" y="-105332"/>
            <a:ext cx="2136700" cy="213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8AFD059-A897-67E6-EDEB-6FB6C7C7F241}"/>
              </a:ext>
            </a:extLst>
          </p:cNvPr>
          <p:cNvSpPr txBox="1"/>
          <p:nvPr/>
        </p:nvSpPr>
        <p:spPr>
          <a:xfrm>
            <a:off x="7449305" y="6093391"/>
            <a:ext cx="4116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schemeClr val="bg1"/>
                  </a:outerShdw>
                </a:effectLst>
                <a:latin typeface=".VnCommercial Script" panose="020B7200000000000000" pitchFamily="34" charset="0"/>
              </a:rPr>
              <a:t>Teacher: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schemeClr val="bg1"/>
                  </a:outerShdw>
                </a:effectLst>
                <a:latin typeface=".VnCommercial Script" panose="020B7200000000000000" pitchFamily="34" charset="0"/>
              </a:rPr>
              <a:t>Ms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schemeClr val="bg1"/>
                  </a:outerShdw>
                </a:effectLst>
                <a:latin typeface=".VnCommercial Script" panose="020B7200000000000000" pitchFamily="34" charset="0"/>
              </a:rPr>
              <a:t> Linh</a:t>
            </a:r>
            <a:endParaRPr lang="en-GB" sz="4800" b="1" dirty="0">
              <a:solidFill>
                <a:schemeClr val="accent2">
                  <a:lumMod val="75000"/>
                </a:schemeClr>
              </a:solidFill>
              <a:effectLst>
                <a:outerShdw blurRad="50800" dist="38100" dir="5400000" algn="t" rotWithShape="0">
                  <a:schemeClr val="bg1"/>
                </a:outerShdw>
              </a:effectLst>
              <a:latin typeface=".VnCommercial Scrip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068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MsPham-0936082789"/>
          <p:cNvSpPr txBox="1">
            <a:spLocks noGrp="1"/>
          </p:cNvSpPr>
          <p:nvPr>
            <p:ph type="title" idx="4294967295"/>
          </p:nvPr>
        </p:nvSpPr>
        <p:spPr>
          <a:xfrm>
            <a:off x="1604854" y="795946"/>
            <a:ext cx="10158883" cy="443272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ts val="9000"/>
              </a:lnSpc>
            </a:pPr>
            <a:r>
              <a:rPr lang="en-US" sz="115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dist="38100" dir="2700000" algn="tl" rotWithShape="0">
                    <a:srgbClr val="FFC305"/>
                  </a:outerShdw>
                </a:effectLst>
                <a:latin typeface=".VnCooper" panose="020B7200000000000000" pitchFamily="34" charset="0"/>
              </a:rPr>
              <a:t>Fun corner</a:t>
            </a:r>
            <a:r>
              <a:rPr lang="vi-VN" sz="115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dist="38100" dir="2700000" algn="tl" rotWithShape="0">
                    <a:srgbClr val="FFC305"/>
                  </a:outerShdw>
                </a:effectLst>
              </a:rPr>
              <a:t> </a:t>
            </a:r>
            <a:br>
              <a:rPr lang="en-US" sz="115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dist="38100" dir="2700000" algn="tl" rotWithShape="0">
                    <a:srgbClr val="FFC305"/>
                  </a:outerShdw>
                </a:effectLst>
                <a:latin typeface=".VnCooper" panose="020B7200000000000000" pitchFamily="34" charset="0"/>
              </a:rPr>
            </a:br>
            <a:r>
              <a:rPr lang="en-US" sz="10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dist="38100" dir="2700000" algn="tl" rotWithShape="0">
                    <a:srgbClr val="FFC305"/>
                  </a:outerShdw>
                </a:effectLst>
                <a:latin typeface=".VnCooper" panose="020B7200000000000000" pitchFamily="34" charset="0"/>
              </a:rPr>
              <a:t>  </a:t>
            </a:r>
            <a:br>
              <a:rPr lang="en-US" sz="115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dist="38100" dir="2700000" algn="tl" rotWithShape="0">
                    <a:srgbClr val="FFC305"/>
                  </a:outerShdw>
                </a:effectLst>
                <a:latin typeface=".VnCooper" panose="020B7200000000000000" pitchFamily="34" charset="0"/>
              </a:rPr>
            </a:br>
            <a:r>
              <a:rPr lang="en-US" sz="115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dist="38100" dir="2700000" algn="tl" rotWithShape="0">
                    <a:srgbClr val="FFC305"/>
                  </a:outerShdw>
                </a:effectLst>
                <a:latin typeface=".VnCooper" panose="020B7200000000000000" pitchFamily="34" charset="0"/>
              </a:rPr>
              <a:t>wrap-up</a:t>
            </a:r>
            <a:endParaRPr sz="11500" b="1">
              <a:ln w="6600">
                <a:solidFill>
                  <a:schemeClr val="bg1"/>
                </a:solidFill>
                <a:prstDash val="solid"/>
              </a:ln>
              <a:solidFill>
                <a:srgbClr val="0079C2"/>
              </a:solidFill>
              <a:effectLst>
                <a:outerShdw dist="38100" dir="2700000" algn="tl" rotWithShape="0">
                  <a:srgbClr val="FFC305"/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EF94798-8DFD-0B3C-BDDD-4C697AF4C530}"/>
              </a:ext>
            </a:extLst>
          </p:cNvPr>
          <p:cNvSpPr txBox="1"/>
          <p:nvPr/>
        </p:nvSpPr>
        <p:spPr>
          <a:xfrm>
            <a:off x="2132466" y="2413337"/>
            <a:ext cx="7163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>
                <a:solidFill>
                  <a:srgbClr val="F26522"/>
                </a:solidFill>
                <a:latin typeface="Congenial Black" panose="02000503040000020004" pitchFamily="2" charset="0"/>
              </a:rPr>
              <a:t>and</a:t>
            </a:r>
            <a:endParaRPr lang="en-US" sz="6000">
              <a:solidFill>
                <a:srgbClr val="F26522"/>
              </a:solidFill>
            </a:endParaRPr>
          </a:p>
        </p:txBody>
      </p:sp>
      <p:pic>
        <p:nvPicPr>
          <p:cNvPr id="6" name="MsPham-0936082789" descr="Hello | Animated Cartoon Bear | GIF | Giáo dục">
            <a:extLst>
              <a:ext uri="{FF2B5EF4-FFF2-40B4-BE49-F238E27FC236}">
                <a16:creationId xmlns:a16="http://schemas.microsoft.com/office/drawing/2014/main" id="{FC5C8084-EB78-A378-DCFB-BFCBA52934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63" y="3590392"/>
            <a:ext cx="3589988" cy="291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sPham-0936082789" descr="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39B57F1A-631D-D5DC-5A24-79ABFC19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8" name="MsPham-0936082789" descr="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F7602D94-0803-81B4-5F93-CE8CF555D7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9" name="MsPham-0936082789" descr="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33809556-9784-CAC2-B6AE-952E6DE03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217611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9667289" y="1070248"/>
            <a:ext cx="1526508" cy="225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MsPham-09360827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974672" y="2777143"/>
            <a:ext cx="3104146" cy="3656098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382" y="1559855"/>
            <a:ext cx="6053853" cy="3334801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166185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sPham-0936082789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sPham-09360827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MsPham-0936082789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</a:p>
        </p:txBody>
      </p:sp>
      <p:sp>
        <p:nvSpPr>
          <p:cNvPr id="22" name="MsPham-0936082789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MsPham-093608278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MsPham-0936082789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611B364-4975-807A-D3CC-5766F2F432BC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529596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best answer.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EC373C2-0C36-B550-46C6-91B6EC405F80}"/>
              </a:ext>
            </a:extLst>
          </p:cNvPr>
          <p:cNvSpPr txBox="1"/>
          <p:nvPr/>
        </p:nvSpPr>
        <p:spPr>
          <a:xfrm>
            <a:off x="2977396" y="986704"/>
            <a:ext cx="3835610" cy="715089"/>
          </a:xfrm>
          <a:prstGeom prst="roundRect">
            <a:avLst/>
          </a:prstGeom>
          <a:ln>
            <a:solidFill>
              <a:srgbClr val="F2631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______?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8339A16-BEA8-2C83-F904-5606C968EC82}"/>
              </a:ext>
            </a:extLst>
          </p:cNvPr>
          <p:cNvSpPr txBox="1"/>
          <p:nvPr/>
        </p:nvSpPr>
        <p:spPr>
          <a:xfrm>
            <a:off x="7092196" y="986704"/>
            <a:ext cx="3835610" cy="715089"/>
          </a:xfrm>
          <a:prstGeom prst="roundRect">
            <a:avLst/>
          </a:prstGeom>
          <a:ln>
            <a:solidFill>
              <a:srgbClr val="F2631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sister.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EA0BAA-231B-3653-780B-935533CB45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69" t="13653" r="2809" b="2543"/>
          <a:stretch/>
        </p:blipFill>
        <p:spPr>
          <a:xfrm>
            <a:off x="6248807" y="1906157"/>
            <a:ext cx="3355400" cy="208782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6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</a:p>
        </p:txBody>
      </p:sp>
      <p:sp>
        <p:nvSpPr>
          <p:cNvPr id="22" name="MsPham-0936082789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MsPham-09360827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MsPham-0936082789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sPham-09360827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MsPham-093608278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MsPham-0936082789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17DFF835-B008-DA90-029D-E708682EC4BE}"/>
              </a:ext>
            </a:extLst>
          </p:cNvPr>
          <p:cNvSpPr txBox="1"/>
          <p:nvPr/>
        </p:nvSpPr>
        <p:spPr>
          <a:xfrm>
            <a:off x="2824996" y="1093002"/>
            <a:ext cx="3835610" cy="715089"/>
          </a:xfrm>
          <a:prstGeom prst="roundRect">
            <a:avLst/>
          </a:prstGeom>
          <a:ln>
            <a:solidFill>
              <a:srgbClr val="F2631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______?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226D8BA-CAC3-D79D-EC94-6D99926BA825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529596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best answer.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8B0FD28-3A03-E133-946A-7E601CD233A2}"/>
              </a:ext>
            </a:extLst>
          </p:cNvPr>
          <p:cNvSpPr txBox="1"/>
          <p:nvPr/>
        </p:nvSpPr>
        <p:spPr>
          <a:xfrm>
            <a:off x="6939796" y="1093002"/>
            <a:ext cx="3835610" cy="715089"/>
          </a:xfrm>
          <a:prstGeom prst="roundRect">
            <a:avLst/>
          </a:prstGeom>
          <a:ln>
            <a:solidFill>
              <a:srgbClr val="F2631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brother.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5B1C15-98FD-C92F-1B46-AB4A96DD606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92" t="5324" r="2424" b="1777"/>
          <a:stretch/>
        </p:blipFill>
        <p:spPr>
          <a:xfrm>
            <a:off x="6115178" y="1973870"/>
            <a:ext cx="3104146" cy="213080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8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</a:p>
        </p:txBody>
      </p:sp>
      <p:sp>
        <p:nvSpPr>
          <p:cNvPr id="22" name="MsPham-0936082789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MsPham-09360827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MsPham-0936082789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sPham-09360827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MsPham-093608278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MsPham-0936082789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17DFF835-B008-DA90-029D-E708682EC4BE}"/>
              </a:ext>
            </a:extLst>
          </p:cNvPr>
          <p:cNvSpPr txBox="1"/>
          <p:nvPr/>
        </p:nvSpPr>
        <p:spPr>
          <a:xfrm>
            <a:off x="2824996" y="1093002"/>
            <a:ext cx="3835610" cy="715089"/>
          </a:xfrm>
          <a:prstGeom prst="roundRect">
            <a:avLst/>
          </a:prstGeom>
          <a:ln>
            <a:solidFill>
              <a:srgbClr val="F2631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______?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226D8BA-CAC3-D79D-EC94-6D99926BA825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529596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best answer.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8B0FD28-3A03-E133-946A-7E601CD233A2}"/>
              </a:ext>
            </a:extLst>
          </p:cNvPr>
          <p:cNvSpPr txBox="1"/>
          <p:nvPr/>
        </p:nvSpPr>
        <p:spPr>
          <a:xfrm>
            <a:off x="6939796" y="1093002"/>
            <a:ext cx="3835610" cy="715089"/>
          </a:xfrm>
          <a:prstGeom prst="roundRect">
            <a:avLst/>
          </a:prstGeom>
          <a:ln>
            <a:solidFill>
              <a:srgbClr val="F2631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father.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23C6CA1-727F-40E0-5ECA-D84CB28B51B8}"/>
              </a:ext>
            </a:extLst>
          </p:cNvPr>
          <p:cNvGrpSpPr/>
          <p:nvPr/>
        </p:nvGrpSpPr>
        <p:grpSpPr>
          <a:xfrm flipH="1">
            <a:off x="6056546" y="1954893"/>
            <a:ext cx="3790241" cy="2297352"/>
            <a:chOff x="5774263" y="1927386"/>
            <a:chExt cx="3790241" cy="2297352"/>
          </a:xfrm>
        </p:grpSpPr>
        <p:pic>
          <p:nvPicPr>
            <p:cNvPr id="2" name="MsPham-0936082789">
              <a:extLst>
                <a:ext uri="{FF2B5EF4-FFF2-40B4-BE49-F238E27FC236}">
                  <a16:creationId xmlns:a16="http://schemas.microsoft.com/office/drawing/2014/main" id="{5FA5A792-AC34-9FE4-819A-74433F376C8F}"/>
                </a:ext>
              </a:extLst>
            </p:cNvPr>
            <p:cNvPicPr/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55" t="18745" r="62688" b="21270"/>
            <a:stretch/>
          </p:blipFill>
          <p:spPr bwMode="auto">
            <a:xfrm>
              <a:off x="6309360" y="1927386"/>
              <a:ext cx="3255144" cy="2253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F2D10FB6-D584-DEB7-98C3-77539CDE67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4263" y="2453528"/>
              <a:ext cx="1554480" cy="1771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Arrow: Down 7">
            <a:extLst>
              <a:ext uri="{FF2B5EF4-FFF2-40B4-BE49-F238E27FC236}">
                <a16:creationId xmlns:a16="http://schemas.microsoft.com/office/drawing/2014/main" id="{6C3E2572-7A38-B566-3391-1AC76FB8202C}"/>
              </a:ext>
            </a:extLst>
          </p:cNvPr>
          <p:cNvSpPr/>
          <p:nvPr/>
        </p:nvSpPr>
        <p:spPr>
          <a:xfrm rot="2672065">
            <a:off x="7299675" y="2192141"/>
            <a:ext cx="365760" cy="4114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1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9B2D41-5669-DFD8-C138-E1D1192E89F1}"/>
              </a:ext>
            </a:extLst>
          </p:cNvPr>
          <p:cNvGrpSpPr/>
          <p:nvPr/>
        </p:nvGrpSpPr>
        <p:grpSpPr>
          <a:xfrm flipH="1">
            <a:off x="6297217" y="1744366"/>
            <a:ext cx="3532903" cy="2502603"/>
            <a:chOff x="5762467" y="1574995"/>
            <a:chExt cx="3532903" cy="2502603"/>
          </a:xfrm>
        </p:grpSpPr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13D00B0B-AE9C-D7F3-D126-F7F171BA5C8F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3" t="27604" r="61677" b="32675"/>
            <a:stretch/>
          </p:blipFill>
          <p:spPr bwMode="auto">
            <a:xfrm flipH="1">
              <a:off x="6053179" y="1574995"/>
              <a:ext cx="3242191" cy="2502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C443FD37-5475-1F07-0A76-FE859732B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2467" y="2301885"/>
              <a:ext cx="1554480" cy="1771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MsPham-0936082789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sPham-093608278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MsPham-0936082789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</a:p>
        </p:txBody>
      </p:sp>
      <p:sp>
        <p:nvSpPr>
          <p:cNvPr id="22" name="MsPham-0936082789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MsPham-093608278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MsPham-0936082789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611B364-4975-807A-D3CC-5766F2F432BC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529596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best answer.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EC373C2-0C36-B550-46C6-91B6EC405F80}"/>
              </a:ext>
            </a:extLst>
          </p:cNvPr>
          <p:cNvSpPr txBox="1"/>
          <p:nvPr/>
        </p:nvSpPr>
        <p:spPr>
          <a:xfrm>
            <a:off x="2824996" y="1093002"/>
            <a:ext cx="3835610" cy="715089"/>
          </a:xfrm>
          <a:prstGeom prst="roundRect">
            <a:avLst/>
          </a:prstGeom>
          <a:ln>
            <a:solidFill>
              <a:srgbClr val="F2631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______?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8339A16-BEA8-2C83-F904-5606C968EC82}"/>
              </a:ext>
            </a:extLst>
          </p:cNvPr>
          <p:cNvSpPr txBox="1"/>
          <p:nvPr/>
        </p:nvSpPr>
        <p:spPr>
          <a:xfrm>
            <a:off x="6939796" y="1093002"/>
            <a:ext cx="3835610" cy="715089"/>
          </a:xfrm>
          <a:prstGeom prst="roundRect">
            <a:avLst/>
          </a:prstGeom>
          <a:ln>
            <a:solidFill>
              <a:srgbClr val="F2631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mother.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80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</a:p>
        </p:txBody>
      </p:sp>
      <p:sp>
        <p:nvSpPr>
          <p:cNvPr id="22" name="MsPham-0936082789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MsPham-09360827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MsPham-0936082789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sPham-09360827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MsPham-093608278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MsPham-0936082789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17DFF835-B008-DA90-029D-E708682EC4BE}"/>
              </a:ext>
            </a:extLst>
          </p:cNvPr>
          <p:cNvSpPr txBox="1"/>
          <p:nvPr/>
        </p:nvSpPr>
        <p:spPr>
          <a:xfrm>
            <a:off x="2824996" y="1093002"/>
            <a:ext cx="3835610" cy="715089"/>
          </a:xfrm>
          <a:prstGeom prst="roundRect">
            <a:avLst/>
          </a:prstGeom>
          <a:ln>
            <a:solidFill>
              <a:srgbClr val="F2631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226D8BA-CAC3-D79D-EC94-6D99926BA825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529596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best answer.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8B0FD28-3A03-E133-946A-7E601CD233A2}"/>
              </a:ext>
            </a:extLst>
          </p:cNvPr>
          <p:cNvSpPr txBox="1"/>
          <p:nvPr/>
        </p:nvSpPr>
        <p:spPr>
          <a:xfrm>
            <a:off x="6939796" y="1093002"/>
            <a:ext cx="3835610" cy="715089"/>
          </a:xfrm>
          <a:prstGeom prst="roundRect">
            <a:avLst/>
          </a:prstGeom>
          <a:ln>
            <a:solidFill>
              <a:srgbClr val="F2631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_____.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5D7E55F8-BFE4-6736-C4DC-E15AFBC20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801" b="13498"/>
          <a:stretch/>
        </p:blipFill>
        <p:spPr bwMode="auto">
          <a:xfrm>
            <a:off x="6985350" y="2105016"/>
            <a:ext cx="1744990" cy="19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03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sPham-0936082789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sPham-09360827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MsPham-0936082789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</a:p>
        </p:txBody>
      </p:sp>
      <p:sp>
        <p:nvSpPr>
          <p:cNvPr id="22" name="MsPham-0936082789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MsPham-093608278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MsPham-0936082789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611B364-4975-807A-D3CC-5766F2F432BC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529596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best answer.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EC373C2-0C36-B550-46C6-91B6EC405F80}"/>
              </a:ext>
            </a:extLst>
          </p:cNvPr>
          <p:cNvSpPr txBox="1"/>
          <p:nvPr/>
        </p:nvSpPr>
        <p:spPr>
          <a:xfrm>
            <a:off x="2824996" y="1093002"/>
            <a:ext cx="3835610" cy="715089"/>
          </a:xfrm>
          <a:prstGeom prst="roundRect">
            <a:avLst/>
          </a:prstGeom>
          <a:ln>
            <a:solidFill>
              <a:srgbClr val="F2631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8339A16-BEA8-2C83-F904-5606C968EC82}"/>
              </a:ext>
            </a:extLst>
          </p:cNvPr>
          <p:cNvSpPr txBox="1"/>
          <p:nvPr/>
        </p:nvSpPr>
        <p:spPr>
          <a:xfrm>
            <a:off x="6939796" y="1093002"/>
            <a:ext cx="3835610" cy="715089"/>
          </a:xfrm>
          <a:prstGeom prst="roundRect">
            <a:avLst/>
          </a:prstGeom>
          <a:ln>
            <a:solidFill>
              <a:srgbClr val="F2631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_____.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C5C98C13-5D4D-5AB0-0AF7-FA5451FEE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62" b="8697"/>
          <a:stretch/>
        </p:blipFill>
        <p:spPr bwMode="auto">
          <a:xfrm>
            <a:off x="6892452" y="2051161"/>
            <a:ext cx="1930786" cy="204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9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sPham-0936082789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sPham-09360827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MsPham-0936082789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</a:p>
        </p:txBody>
      </p:sp>
      <p:sp>
        <p:nvSpPr>
          <p:cNvPr id="22" name="MsPham-0936082789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MsPham-093608278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MsPham-0936082789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611B364-4975-807A-D3CC-5766F2F432BC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529596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best answer.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EC373C2-0C36-B550-46C6-91B6EC405F80}"/>
              </a:ext>
            </a:extLst>
          </p:cNvPr>
          <p:cNvSpPr txBox="1"/>
          <p:nvPr/>
        </p:nvSpPr>
        <p:spPr>
          <a:xfrm>
            <a:off x="2824996" y="1093002"/>
            <a:ext cx="3835610" cy="715089"/>
          </a:xfrm>
          <a:prstGeom prst="roundRect">
            <a:avLst/>
          </a:prstGeom>
          <a:ln>
            <a:solidFill>
              <a:srgbClr val="F2631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this?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8339A16-BEA8-2C83-F904-5606C968EC82}"/>
              </a:ext>
            </a:extLst>
          </p:cNvPr>
          <p:cNvSpPr txBox="1"/>
          <p:nvPr/>
        </p:nvSpPr>
        <p:spPr>
          <a:xfrm>
            <a:off x="6939796" y="1093002"/>
            <a:ext cx="3835610" cy="715089"/>
          </a:xfrm>
          <a:prstGeom prst="roundRect">
            <a:avLst/>
          </a:prstGeom>
          <a:ln>
            <a:solidFill>
              <a:srgbClr val="F2631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_____.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280AF3DC-B4CE-4A77-A2C8-C7D72BC74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6295" y="2073582"/>
            <a:ext cx="1943100" cy="200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17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</a:p>
        </p:txBody>
      </p:sp>
      <p:sp>
        <p:nvSpPr>
          <p:cNvPr id="22" name="MsPham-0936082789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MsPham-09360827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MsPham-0936082789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sPham-09360827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MsPham-093608278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MsPham-0936082789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17DFF835-B008-DA90-029D-E708682EC4BE}"/>
              </a:ext>
            </a:extLst>
          </p:cNvPr>
          <p:cNvSpPr txBox="1"/>
          <p:nvPr/>
        </p:nvSpPr>
        <p:spPr>
          <a:xfrm>
            <a:off x="2824996" y="1093002"/>
            <a:ext cx="3835610" cy="715089"/>
          </a:xfrm>
          <a:prstGeom prst="roundRect">
            <a:avLst/>
          </a:prstGeom>
          <a:ln>
            <a:solidFill>
              <a:srgbClr val="F2631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this?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226D8BA-CAC3-D79D-EC94-6D99926BA825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529596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best answer.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8B0FD28-3A03-E133-946A-7E601CD233A2}"/>
              </a:ext>
            </a:extLst>
          </p:cNvPr>
          <p:cNvSpPr txBox="1"/>
          <p:nvPr/>
        </p:nvSpPr>
        <p:spPr>
          <a:xfrm>
            <a:off x="6939796" y="1093002"/>
            <a:ext cx="3835610" cy="715089"/>
          </a:xfrm>
          <a:prstGeom prst="roundRect">
            <a:avLst/>
          </a:prstGeom>
          <a:ln>
            <a:solidFill>
              <a:srgbClr val="F2631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_____.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AC5D74AF-0817-4C8F-F356-E0C59191A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6295" y="2073582"/>
            <a:ext cx="1943100" cy="200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4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C3B634B-3F91-77B6-21B2-F0E2E78959E7}"/>
              </a:ext>
            </a:extLst>
          </p:cNvPr>
          <p:cNvSpPr txBox="1">
            <a:spLocks/>
          </p:cNvSpPr>
          <p:nvPr/>
        </p:nvSpPr>
        <p:spPr>
          <a:xfrm>
            <a:off x="744530" y="673204"/>
            <a:ext cx="5082605" cy="6729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E16E00F-0737-6154-2CED-F7F31D9C8075}"/>
              </a:ext>
            </a:extLst>
          </p:cNvPr>
          <p:cNvSpPr txBox="1"/>
          <p:nvPr/>
        </p:nvSpPr>
        <p:spPr>
          <a:xfrm>
            <a:off x="789940" y="1547813"/>
            <a:ext cx="10876054" cy="3005951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r>
              <a:rPr lang="en-US" sz="19134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80EC40F-9D17-28C1-B125-A8CDBEB5946F}"/>
              </a:ext>
            </a:extLst>
          </p:cNvPr>
          <p:cNvSpPr/>
          <p:nvPr/>
        </p:nvSpPr>
        <p:spPr>
          <a:xfrm>
            <a:off x="7359652" y="5428373"/>
            <a:ext cx="1371600" cy="53785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pic>
        <p:nvPicPr>
          <p:cNvPr id="4" name="MsPham-0936082789" descr="New trending GIF tagged kids children watermelon salsa… | Trending Gifs">
            <a:extLst>
              <a:ext uri="{FF2B5EF4-FFF2-40B4-BE49-F238E27FC236}">
                <a16:creationId xmlns:a16="http://schemas.microsoft.com/office/drawing/2014/main" id="{A960A7C2-DBC2-3520-07CB-51CE4611E5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866" y="609600"/>
            <a:ext cx="3424667" cy="216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Pham-0936082789" descr="GAWANOOSH!">
            <a:extLst>
              <a:ext uri="{FF2B5EF4-FFF2-40B4-BE49-F238E27FC236}">
                <a16:creationId xmlns:a16="http://schemas.microsoft.com/office/drawing/2014/main" id="{8C21CD73-DC20-9A52-AED7-ACA32887B8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040" y="4002087"/>
            <a:ext cx="2616199" cy="261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06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-09360827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776" y="4196862"/>
            <a:ext cx="2070161" cy="236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MsPham-09360827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8848247" y="908306"/>
            <a:ext cx="2434387" cy="2867248"/>
          </a:xfrm>
          <a:prstGeom prst="rect">
            <a:avLst/>
          </a:pr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 rotWithShape="1">
          <a:blip r:embed="rId5"/>
          <a:srcRect t="13128" b="20431"/>
          <a:stretch/>
        </p:blipFill>
        <p:spPr>
          <a:xfrm>
            <a:off x="2912881" y="984738"/>
            <a:ext cx="6255038" cy="32121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279588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mber Song 10-20 - Counting from 10-20 - The Singing Walrus">
            <a:hlinkClick r:id="" action="ppaction://media"/>
            <a:extLst>
              <a:ext uri="{FF2B5EF4-FFF2-40B4-BE49-F238E27FC236}">
                <a16:creationId xmlns:a16="http://schemas.microsoft.com/office/drawing/2014/main" id="{BFCFC2B0-A148-29AF-E414-A8C7C28DFB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9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1B954C78-AAD3-BBAB-66D0-0DA12305BE2C}"/>
              </a:ext>
            </a:extLst>
          </p:cNvPr>
          <p:cNvSpPr txBox="1">
            <a:spLocks/>
          </p:cNvSpPr>
          <p:nvPr/>
        </p:nvSpPr>
        <p:spPr>
          <a:xfrm>
            <a:off x="3685237" y="5651649"/>
            <a:ext cx="5082605" cy="6729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19D1A5E-B1C1-2150-8869-C123D3443E23}"/>
              </a:ext>
            </a:extLst>
          </p:cNvPr>
          <p:cNvSpPr txBox="1">
            <a:spLocks/>
          </p:cNvSpPr>
          <p:nvPr/>
        </p:nvSpPr>
        <p:spPr>
          <a:xfrm>
            <a:off x="978304" y="3267229"/>
            <a:ext cx="508260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821976-8EBC-544A-819E-CDB3838C66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966" y="1489763"/>
            <a:ext cx="11414068" cy="3878473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26787C-6D38-5268-4032-4D2E7EC1E81B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508260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B6A30FC-A863-1CD5-4DBD-E5D406A29D37}"/>
              </a:ext>
            </a:extLst>
          </p:cNvPr>
          <p:cNvSpPr txBox="1">
            <a:spLocks/>
          </p:cNvSpPr>
          <p:nvPr/>
        </p:nvSpPr>
        <p:spPr>
          <a:xfrm>
            <a:off x="774165" y="395073"/>
            <a:ext cx="640080" cy="640080"/>
          </a:xfrm>
          <a:prstGeom prst="ellipse">
            <a:avLst/>
          </a:prstGeom>
          <a:solidFill>
            <a:srgbClr val="00BF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028A7A00-C62F-5719-4FD4-3FFF19E2561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6590" y="405541"/>
            <a:ext cx="548639" cy="548640"/>
          </a:xfrm>
          <a:prstGeom prst="ellipse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4D50C305-53DA-F09E-AC5E-2C9272EFA444}"/>
              </a:ext>
            </a:extLst>
          </p:cNvPr>
          <p:cNvSpPr txBox="1"/>
          <p:nvPr/>
        </p:nvSpPr>
        <p:spPr>
          <a:xfrm>
            <a:off x="1238145" y="1685999"/>
            <a:ext cx="1637135" cy="46166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endParaRPr lang="en-US" sz="2400" b="1">
              <a:latin typeface="Century Gothic" panose="020B0502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73862CC-AD0A-A168-3A63-F4CC388919B2}"/>
              </a:ext>
            </a:extLst>
          </p:cNvPr>
          <p:cNvSpPr txBox="1"/>
          <p:nvPr/>
        </p:nvSpPr>
        <p:spPr>
          <a:xfrm>
            <a:off x="3407846" y="1956799"/>
            <a:ext cx="1712794" cy="46166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endParaRPr lang="en-US" sz="2400" b="1">
              <a:latin typeface="Century Gothic" panose="020B0502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036226EC-EBF6-DE7A-48F6-CD4571A1A4B7}"/>
              </a:ext>
            </a:extLst>
          </p:cNvPr>
          <p:cNvSpPr txBox="1"/>
          <p:nvPr/>
        </p:nvSpPr>
        <p:spPr>
          <a:xfrm>
            <a:off x="6916141" y="1886351"/>
            <a:ext cx="1637135" cy="46166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endParaRPr lang="en-US" sz="2400" b="1">
              <a:latin typeface="Century Gothic" panose="020B0502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3C1317E2-4EAB-D94F-38AE-113BD536B60B}"/>
              </a:ext>
            </a:extLst>
          </p:cNvPr>
          <p:cNvSpPr txBox="1"/>
          <p:nvPr/>
        </p:nvSpPr>
        <p:spPr>
          <a:xfrm>
            <a:off x="9499729" y="2086703"/>
            <a:ext cx="1940431" cy="46166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endParaRPr lang="en-US" sz="2400" b="1">
              <a:latin typeface="Century Gothic" panose="020B0502020202020204" pitchFamily="34" charset="0"/>
            </a:endParaRPr>
          </a:p>
        </p:txBody>
      </p:sp>
      <p:pic>
        <p:nvPicPr>
          <p:cNvPr id="23" name="Track 2">
            <a:hlinkClick r:id="" action="ppaction://media"/>
            <a:extLst>
              <a:ext uri="{FF2B5EF4-FFF2-40B4-BE49-F238E27FC236}">
                <a16:creationId xmlns:a16="http://schemas.microsoft.com/office/drawing/2014/main" id="{6F9DD4F3-0C7C-E889-625D-618650997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51342" y="3950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0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626ACC38-5649-1894-B4A0-EFA10EA3C312}"/>
              </a:ext>
            </a:extLst>
          </p:cNvPr>
          <p:cNvSpPr txBox="1">
            <a:spLocks/>
          </p:cNvSpPr>
          <p:nvPr/>
        </p:nvSpPr>
        <p:spPr>
          <a:xfrm>
            <a:off x="795424" y="432771"/>
            <a:ext cx="508260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E5CF73A6-4775-3D33-CB42-AA28C3EF2CB7}"/>
              </a:ext>
            </a:extLst>
          </p:cNvPr>
          <p:cNvSpPr txBox="1">
            <a:spLocks/>
          </p:cNvSpPr>
          <p:nvPr/>
        </p:nvSpPr>
        <p:spPr>
          <a:xfrm>
            <a:off x="5366379" y="493754"/>
            <a:ext cx="5082605" cy="6729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4DB408-1851-AFA3-273D-EDFA7598EC4E}"/>
              </a:ext>
            </a:extLst>
          </p:cNvPr>
          <p:cNvGrpSpPr/>
          <p:nvPr/>
        </p:nvGrpSpPr>
        <p:grpSpPr>
          <a:xfrm>
            <a:off x="3023824" y="1318813"/>
            <a:ext cx="6158524" cy="4734267"/>
            <a:chOff x="3023824" y="1318813"/>
            <a:chExt cx="6158524" cy="4734267"/>
          </a:xfrm>
        </p:grpSpPr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0B3938F9-7089-F4BF-E5A8-D9279DDAF83B}"/>
                </a:ext>
              </a:extLst>
            </p:cNvPr>
            <p:cNvSpPr txBox="1">
              <a:spLocks/>
            </p:cNvSpPr>
            <p:nvPr/>
          </p:nvSpPr>
          <p:spPr>
            <a:xfrm>
              <a:off x="3614117" y="2830354"/>
              <a:ext cx="5082605" cy="6729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121900" tIns="121900" rIns="121900" bIns="121900" anchor="ctr" anchorCtr="0">
              <a:normAutofit fontScale="90000" lnSpcReduction="1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65760"/>
              <a:r>
                <a:rPr lang="en-US" sz="3200" b="1">
                  <a:solidFill>
                    <a:srgbClr val="0079C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MsPham-0936082789</a:t>
              </a:r>
            </a:p>
          </p:txBody>
        </p:sp>
        <p:pic>
          <p:nvPicPr>
            <p:cNvPr id="16386" name="MsPham-0936082789">
              <a:extLst>
                <a:ext uri="{FF2B5EF4-FFF2-40B4-BE49-F238E27FC236}">
                  <a16:creationId xmlns:a16="http://schemas.microsoft.com/office/drawing/2014/main" id="{E195DAE7-7CC6-9CCC-1195-09DCA33736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0" t="14315" r="28249" b="7886"/>
            <a:stretch/>
          </p:blipFill>
          <p:spPr bwMode="auto">
            <a:xfrm>
              <a:off x="3023824" y="1318813"/>
              <a:ext cx="6158524" cy="4734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55F6020-F851-0A09-1EE2-A449D50C64AD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4114190" cy="646649"/>
          </a:xfrm>
          <a:prstGeom prst="hexagon">
            <a:avLst/>
          </a:prstGeom>
          <a:solidFill>
            <a:schemeClr val="accent2"/>
          </a:solidFill>
          <a:ln>
            <a:solidFill>
              <a:srgbClr val="F26522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3521239E-BE22-E188-552F-CDD39EDDDBA7}"/>
              </a:ext>
            </a:extLst>
          </p:cNvPr>
          <p:cNvSpPr txBox="1"/>
          <p:nvPr/>
        </p:nvSpPr>
        <p:spPr>
          <a:xfrm>
            <a:off x="164877" y="222185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i="0">
                <a:solidFill>
                  <a:srgbClr val="C00000"/>
                </a:solidFill>
                <a:effectLst/>
                <a:latin typeface="+mj-lt"/>
              </a:defRPr>
            </a:lvl1pPr>
          </a:lstStyle>
          <a:p>
            <a:r>
              <a:rPr lang="en-US"/>
              <a:t>/ˈfɑːðər/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D288B0A2-C9A2-D4A8-8CAD-9D21C9465D03}"/>
              </a:ext>
            </a:extLst>
          </p:cNvPr>
          <p:cNvSpPr txBox="1"/>
          <p:nvPr/>
        </p:nvSpPr>
        <p:spPr>
          <a:xfrm>
            <a:off x="9077384" y="1891862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i="0">
                <a:solidFill>
                  <a:srgbClr val="C00000"/>
                </a:solidFill>
                <a:effectLst/>
                <a:latin typeface="+mj-lt"/>
              </a:defRPr>
            </a:lvl1pPr>
          </a:lstStyle>
          <a:p>
            <a:r>
              <a:rPr lang="en-US"/>
              <a:t>/ˈmʌðər/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ED9635D5-F9D4-76AE-23EC-7BC5DDEADDBB}"/>
              </a:ext>
            </a:extLst>
          </p:cNvPr>
          <p:cNvSpPr txBox="1"/>
          <p:nvPr/>
        </p:nvSpPr>
        <p:spPr>
          <a:xfrm>
            <a:off x="280624" y="480833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i="0">
                <a:solidFill>
                  <a:srgbClr val="C00000"/>
                </a:solidFill>
                <a:effectLst/>
                <a:latin typeface="+mj-lt"/>
              </a:defRPr>
            </a:lvl1pPr>
          </a:lstStyle>
          <a:p>
            <a:r>
              <a:rPr lang="en-US"/>
              <a:t>/ˈbrʌðər/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CF6F209-F68E-98F1-A6EC-CB59D6A645F9}"/>
              </a:ext>
            </a:extLst>
          </p:cNvPr>
          <p:cNvSpPr txBox="1"/>
          <p:nvPr/>
        </p:nvSpPr>
        <p:spPr>
          <a:xfrm>
            <a:off x="9077384" y="453474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i="0">
                <a:solidFill>
                  <a:srgbClr val="C00000"/>
                </a:solidFill>
                <a:effectLst/>
                <a:latin typeface="+mj-lt"/>
              </a:defRPr>
            </a:lvl1pPr>
          </a:lstStyle>
          <a:p>
            <a:r>
              <a:rPr lang="en-US"/>
              <a:t>/ˈsɪstər/</a:t>
            </a:r>
          </a:p>
        </p:txBody>
      </p:sp>
      <p:pic>
        <p:nvPicPr>
          <p:cNvPr id="36" name="MsPham-0936082789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BB42822C-12BA-596D-4733-21BEFD60BBB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1"/>
          <a:stretch/>
        </p:blipFill>
        <p:spPr>
          <a:xfrm rot="258145" flipH="1">
            <a:off x="2344931" y="1579567"/>
            <a:ext cx="3292334" cy="497221"/>
          </a:xfrm>
          <a:prstGeom prst="rect">
            <a:avLst/>
          </a:prstGeom>
        </p:spPr>
      </p:pic>
      <p:pic>
        <p:nvPicPr>
          <p:cNvPr id="37" name="MsPham-0936082789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97C14743-C651-6553-F8D0-911BE735CC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1"/>
          <a:stretch/>
        </p:blipFill>
        <p:spPr>
          <a:xfrm rot="20267124">
            <a:off x="7335936" y="1684028"/>
            <a:ext cx="2192457" cy="497221"/>
          </a:xfrm>
          <a:prstGeom prst="rect">
            <a:avLst/>
          </a:prstGeom>
        </p:spPr>
      </p:pic>
      <p:pic>
        <p:nvPicPr>
          <p:cNvPr id="38" name="MsPham-0936082789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1CDD1B05-2FC4-3EEA-DA4D-CAE88D9095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1"/>
          <a:stretch/>
        </p:blipFill>
        <p:spPr>
          <a:xfrm rot="21319313" flipH="1">
            <a:off x="2427117" y="3854731"/>
            <a:ext cx="1658287" cy="497221"/>
          </a:xfrm>
          <a:prstGeom prst="rect">
            <a:avLst/>
          </a:prstGeom>
        </p:spPr>
      </p:pic>
      <p:pic>
        <p:nvPicPr>
          <p:cNvPr id="39" name="MsPham-0936082789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AC591985-E9AF-062B-66C3-254D3553CF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1"/>
          <a:stretch/>
        </p:blipFill>
        <p:spPr>
          <a:xfrm rot="1428909">
            <a:off x="8467198" y="3387759"/>
            <a:ext cx="1535051" cy="497221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08469D-ACFA-CC9A-436B-5033F8407EDB}"/>
              </a:ext>
            </a:extLst>
          </p:cNvPr>
          <p:cNvSpPr txBox="1"/>
          <p:nvPr/>
        </p:nvSpPr>
        <p:spPr>
          <a:xfrm>
            <a:off x="164877" y="1599475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father</a:t>
            </a:r>
            <a:endParaRPr lang="en-US" sz="2400" b="1"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1C78EEA-9443-1697-0DF9-7E7CD7DAD941}"/>
              </a:ext>
            </a:extLst>
          </p:cNvPr>
          <p:cNvSpPr txBox="1"/>
          <p:nvPr/>
        </p:nvSpPr>
        <p:spPr>
          <a:xfrm>
            <a:off x="9077384" y="1269487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mother</a:t>
            </a:r>
            <a:endParaRPr lang="en-US" sz="2400" b="1">
              <a:latin typeface="Century Gothic" panose="020B0502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001FF077-AA09-2E5D-62FF-30BFF8235D51}"/>
              </a:ext>
            </a:extLst>
          </p:cNvPr>
          <p:cNvSpPr txBox="1"/>
          <p:nvPr/>
        </p:nvSpPr>
        <p:spPr>
          <a:xfrm>
            <a:off x="280624" y="4185957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brother</a:t>
            </a:r>
            <a:endParaRPr lang="en-US" sz="2400" b="1">
              <a:latin typeface="Century Gothic" panose="020B0502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BB97D5B4-2605-3F32-061A-CF5863EC4AB4}"/>
              </a:ext>
            </a:extLst>
          </p:cNvPr>
          <p:cNvSpPr txBox="1"/>
          <p:nvPr/>
        </p:nvSpPr>
        <p:spPr>
          <a:xfrm>
            <a:off x="9077384" y="391236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sister</a:t>
            </a:r>
            <a:endParaRPr lang="en-US" sz="2400" b="1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97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Pham-f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SPham-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SPham-br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SPham-si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SPham-f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SPham-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SPham-br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SPham-si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8" grpId="0"/>
      <p:bldP spid="12" grpId="0"/>
      <p:bldP spid="7" grpId="0"/>
      <p:bldP spid="7" grpId="1"/>
      <p:bldP spid="3" grpId="0"/>
      <p:bldP spid="3" grpId="1"/>
      <p:bldP spid="6" grpId="0"/>
      <p:bldP spid="6" grpId="1"/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C0B5C30C-286E-B1B7-87E5-F4513FEE8578}"/>
              </a:ext>
            </a:extLst>
          </p:cNvPr>
          <p:cNvSpPr txBox="1">
            <a:spLocks/>
          </p:cNvSpPr>
          <p:nvPr/>
        </p:nvSpPr>
        <p:spPr>
          <a:xfrm>
            <a:off x="795424" y="432771"/>
            <a:ext cx="508260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149D1AD0-FBB7-253D-8DD3-BE3562022271}"/>
              </a:ext>
            </a:extLst>
          </p:cNvPr>
          <p:cNvSpPr txBox="1">
            <a:spLocks/>
          </p:cNvSpPr>
          <p:nvPr/>
        </p:nvSpPr>
        <p:spPr>
          <a:xfrm>
            <a:off x="6509717" y="784500"/>
            <a:ext cx="5082605" cy="6729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55F6020-F851-0A09-1EE2-A449D50C64AD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4114190" cy="646649"/>
          </a:xfrm>
          <a:prstGeom prst="hexagon">
            <a:avLst/>
          </a:prstGeom>
          <a:solidFill>
            <a:schemeClr val="accent2"/>
          </a:solidFill>
          <a:ln>
            <a:solidFill>
              <a:srgbClr val="F26522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08469D-ACFA-CC9A-436B-5033F8407EDB}"/>
              </a:ext>
            </a:extLst>
          </p:cNvPr>
          <p:cNvSpPr txBox="1"/>
          <p:nvPr/>
        </p:nvSpPr>
        <p:spPr>
          <a:xfrm>
            <a:off x="1644545" y="1394468"/>
            <a:ext cx="3676080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father</a:t>
            </a:r>
            <a:endParaRPr lang="en-US" sz="2400" b="1"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3E1D7C8-9718-7E5D-AA2D-A49C82F2C1E2}"/>
              </a:ext>
            </a:extLst>
          </p:cNvPr>
          <p:cNvSpPr txBox="1"/>
          <p:nvPr/>
        </p:nvSpPr>
        <p:spPr>
          <a:xfrm>
            <a:off x="1644546" y="2255010"/>
            <a:ext cx="3676080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mother</a:t>
            </a:r>
            <a:endParaRPr lang="en-US" sz="2400" b="1">
              <a:latin typeface="Century Gothic" panose="020B0502020202020204" pitchFamily="34" charset="0"/>
            </a:endParaRP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1F073BB-F429-BF6D-BBEC-1DE687F80ACF}"/>
              </a:ext>
            </a:extLst>
          </p:cNvPr>
          <p:cNvSpPr txBox="1"/>
          <p:nvPr/>
        </p:nvSpPr>
        <p:spPr>
          <a:xfrm>
            <a:off x="1644546" y="3115552"/>
            <a:ext cx="3676080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brother</a:t>
            </a:r>
            <a:endParaRPr lang="en-US" sz="2400" b="1">
              <a:latin typeface="Century Gothic" panose="020B0502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53E1A69-B9AC-2190-C922-800C96A1EB7A}"/>
              </a:ext>
            </a:extLst>
          </p:cNvPr>
          <p:cNvSpPr txBox="1"/>
          <p:nvPr/>
        </p:nvSpPr>
        <p:spPr>
          <a:xfrm>
            <a:off x="1644546" y="3976095"/>
            <a:ext cx="3676080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sister</a:t>
            </a:r>
            <a:endParaRPr lang="en-US" sz="2400" b="1">
              <a:latin typeface="Century Gothic" panose="020B0502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649670A-562C-95FB-D0DC-BF355F66BE45}"/>
              </a:ext>
            </a:extLst>
          </p:cNvPr>
          <p:cNvSpPr txBox="1"/>
          <p:nvPr/>
        </p:nvSpPr>
        <p:spPr>
          <a:xfrm>
            <a:off x="3517640" y="2255010"/>
            <a:ext cx="312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en-US"/>
              <a:t>/ˈmʌðər/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A548F52D-78BB-28D5-8C49-929FE0EEEB6F}"/>
              </a:ext>
            </a:extLst>
          </p:cNvPr>
          <p:cNvSpPr txBox="1"/>
          <p:nvPr/>
        </p:nvSpPr>
        <p:spPr>
          <a:xfrm>
            <a:off x="3517640" y="3115552"/>
            <a:ext cx="312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en-US"/>
              <a:t>/ˈbrʌðər/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65C11B1B-ACCD-0A99-216A-EF0F43BA64B1}"/>
              </a:ext>
            </a:extLst>
          </p:cNvPr>
          <p:cNvSpPr txBox="1"/>
          <p:nvPr/>
        </p:nvSpPr>
        <p:spPr>
          <a:xfrm>
            <a:off x="3517640" y="1394468"/>
            <a:ext cx="312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en-US"/>
              <a:t>/ˈfɑːðər/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F0C8F08A-FB92-2A4C-1795-C6A794EB1B41}"/>
              </a:ext>
            </a:extLst>
          </p:cNvPr>
          <p:cNvSpPr txBox="1"/>
          <p:nvPr/>
        </p:nvSpPr>
        <p:spPr>
          <a:xfrm>
            <a:off x="3517640" y="3976095"/>
            <a:ext cx="312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en-US"/>
              <a:t>/ˈsɪstər/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935A00D8-170E-4380-47A8-B78E09F7237D}"/>
              </a:ext>
            </a:extLst>
          </p:cNvPr>
          <p:cNvSpPr txBox="1"/>
          <p:nvPr/>
        </p:nvSpPr>
        <p:spPr>
          <a:xfrm>
            <a:off x="1641226" y="4838990"/>
            <a:ext cx="3676080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Century Gothic" panose="020B0502020202020204" pitchFamily="34" charset="0"/>
              </a:rPr>
              <a:t>who</a:t>
            </a:r>
            <a:endParaRPr lang="en-US" sz="2400" b="1">
              <a:latin typeface="Century Gothic" panose="020B0502020202020204" pitchFamily="34" charset="0"/>
            </a:endParaRP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A582F5D7-DC18-36EE-D107-1073E70DFE83}"/>
              </a:ext>
            </a:extLst>
          </p:cNvPr>
          <p:cNvSpPr txBox="1"/>
          <p:nvPr/>
        </p:nvSpPr>
        <p:spPr>
          <a:xfrm>
            <a:off x="3514320" y="4838990"/>
            <a:ext cx="312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en-US"/>
              <a:t>/huː/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E82E07D8-6A53-3D9E-9AF4-CC1EB55B75A9}"/>
              </a:ext>
            </a:extLst>
          </p:cNvPr>
          <p:cNvSpPr txBox="1"/>
          <p:nvPr/>
        </p:nvSpPr>
        <p:spPr>
          <a:xfrm>
            <a:off x="1647865" y="5699532"/>
            <a:ext cx="3676080" cy="58477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my</a:t>
            </a:r>
            <a:endParaRPr lang="en-US" sz="2400" b="1">
              <a:latin typeface="Century Gothic" panose="020B0502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886E832A-EC55-B609-EC70-1DA84933F60D}"/>
              </a:ext>
            </a:extLst>
          </p:cNvPr>
          <p:cNvSpPr txBox="1"/>
          <p:nvPr/>
        </p:nvSpPr>
        <p:spPr>
          <a:xfrm>
            <a:off x="3520959" y="5699532"/>
            <a:ext cx="312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en-US"/>
              <a:t>/maɪ/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639EE55-313B-955D-0BA2-1B4B9CD8F962}"/>
              </a:ext>
            </a:extLst>
          </p:cNvPr>
          <p:cNvSpPr txBox="1"/>
          <p:nvPr/>
        </p:nvSpPr>
        <p:spPr>
          <a:xfrm>
            <a:off x="6156960" y="2255010"/>
            <a:ext cx="312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>
                <a:solidFill>
                  <a:srgbClr val="C00000"/>
                </a:solidFill>
                <a:effectLst/>
                <a:latin typeface="+mj-lt"/>
              </a:rPr>
              <a:t>Mẹ</a:t>
            </a:r>
            <a:endParaRPr lang="en-US" sz="24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E922CE3-5941-654C-CA94-3EF3C0855671}"/>
              </a:ext>
            </a:extLst>
          </p:cNvPr>
          <p:cNvSpPr txBox="1"/>
          <p:nvPr/>
        </p:nvSpPr>
        <p:spPr>
          <a:xfrm>
            <a:off x="6156960" y="3115552"/>
            <a:ext cx="312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latin typeface="+mj-lt"/>
              </a:rPr>
              <a:t>Anh trai, em trai</a:t>
            </a:r>
            <a:endParaRPr lang="en-US" sz="24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3521239E-BE22-E188-552F-CDD39EDDDBA7}"/>
              </a:ext>
            </a:extLst>
          </p:cNvPr>
          <p:cNvSpPr txBox="1"/>
          <p:nvPr/>
        </p:nvSpPr>
        <p:spPr>
          <a:xfrm>
            <a:off x="6156960" y="1394468"/>
            <a:ext cx="312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>
                <a:solidFill>
                  <a:srgbClr val="C00000"/>
                </a:solidFill>
                <a:effectLst/>
                <a:latin typeface="+mj-lt"/>
              </a:rPr>
              <a:t>Bố</a:t>
            </a:r>
            <a:endParaRPr lang="en-US" sz="24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8575F5ED-265E-E4AF-4228-830BBA0E6A37}"/>
              </a:ext>
            </a:extLst>
          </p:cNvPr>
          <p:cNvSpPr txBox="1"/>
          <p:nvPr/>
        </p:nvSpPr>
        <p:spPr>
          <a:xfrm>
            <a:off x="6156960" y="3976095"/>
            <a:ext cx="312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latin typeface="+mj-lt"/>
              </a:rPr>
              <a:t>Chị gái, em gái</a:t>
            </a:r>
            <a:endParaRPr lang="en-US" sz="24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B8E63CF6-B2F5-1E71-C70C-0BF9514DF39E}"/>
              </a:ext>
            </a:extLst>
          </p:cNvPr>
          <p:cNvSpPr txBox="1"/>
          <p:nvPr/>
        </p:nvSpPr>
        <p:spPr>
          <a:xfrm>
            <a:off x="6153640" y="4838990"/>
            <a:ext cx="312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latin typeface="+mj-lt"/>
              </a:rPr>
              <a:t>Ai </a:t>
            </a:r>
            <a:endParaRPr lang="en-US" sz="24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EA4105DE-12CE-272C-5F26-D2487A7FE9F8}"/>
              </a:ext>
            </a:extLst>
          </p:cNvPr>
          <p:cNvSpPr txBox="1"/>
          <p:nvPr/>
        </p:nvSpPr>
        <p:spPr>
          <a:xfrm>
            <a:off x="6160279" y="5699532"/>
            <a:ext cx="312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latin typeface="+mj-lt"/>
              </a:rPr>
              <a:t>Của tôi, của tớ</a:t>
            </a:r>
            <a:endParaRPr lang="en-US" sz="240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1" name="my__gb_1">
            <a:hlinkClick r:id="" action="ppaction://media"/>
            <a:extLst>
              <a:ext uri="{FF2B5EF4-FFF2-40B4-BE49-F238E27FC236}">
                <a16:creationId xmlns:a16="http://schemas.microsoft.com/office/drawing/2014/main" id="{A73E1579-44B7-9569-93FA-E7987CA50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8411" y="-92290"/>
            <a:ext cx="487363" cy="487363"/>
          </a:xfrm>
          <a:prstGeom prst="rect">
            <a:avLst/>
          </a:prstGeom>
        </p:spPr>
      </p:pic>
      <p:pic>
        <p:nvPicPr>
          <p:cNvPr id="42" name="who__gb_2">
            <a:hlinkClick r:id="" action="ppaction://media"/>
            <a:extLst>
              <a:ext uri="{FF2B5EF4-FFF2-40B4-BE49-F238E27FC236}">
                <a16:creationId xmlns:a16="http://schemas.microsoft.com/office/drawing/2014/main" id="{1A295734-6F1A-0027-CFB4-ACB1129198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54197" y="9283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6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SPham-f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SPham-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SPham-br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SPham-si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70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0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SPham-f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SPham-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SPham-br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SPham-si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70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80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  <p:bldP spid="16" grpId="0" animBg="1"/>
      <p:bldP spid="16" grpId="1" animBg="1"/>
      <p:bldP spid="20" grpId="0" animBg="1"/>
      <p:bldP spid="20" grpId="1" animBg="1"/>
      <p:bldP spid="23" grpId="0"/>
      <p:bldP spid="27" grpId="0"/>
      <p:bldP spid="28" grpId="0"/>
      <p:bldP spid="29" grpId="0"/>
      <p:bldP spid="30" grpId="0" animBg="1"/>
      <p:bldP spid="30" grpId="1" animBg="1"/>
      <p:bldP spid="36" grpId="0"/>
      <p:bldP spid="37" grpId="0" animBg="1"/>
      <p:bldP spid="37" grpId="1" animBg="1"/>
      <p:bldP spid="39" grpId="0"/>
      <p:bldP spid="13" grpId="0"/>
      <p:bldP spid="18" grpId="0"/>
      <p:bldP spid="15" grpId="0"/>
      <p:bldP spid="21" grpId="0"/>
      <p:bldP spid="35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5ABB0A14-5BA1-8ACB-E5B4-3D3D8AAC7D2B}"/>
              </a:ext>
            </a:extLst>
          </p:cNvPr>
          <p:cNvSpPr txBox="1">
            <a:spLocks/>
          </p:cNvSpPr>
          <p:nvPr/>
        </p:nvSpPr>
        <p:spPr>
          <a:xfrm>
            <a:off x="795424" y="432771"/>
            <a:ext cx="508260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402AE5C-3AFA-9EFE-41BA-D3484CABB033}"/>
              </a:ext>
            </a:extLst>
          </p:cNvPr>
          <p:cNvSpPr txBox="1">
            <a:spLocks/>
          </p:cNvSpPr>
          <p:nvPr/>
        </p:nvSpPr>
        <p:spPr>
          <a:xfrm>
            <a:off x="5305284" y="441085"/>
            <a:ext cx="5082605" cy="6729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71B3FDE0-8FF1-8D9E-B132-1874BAEB5BB0}"/>
              </a:ext>
            </a:extLst>
          </p:cNvPr>
          <p:cNvSpPr txBox="1"/>
          <p:nvPr/>
        </p:nvSpPr>
        <p:spPr>
          <a:xfrm>
            <a:off x="4418430" y="515282"/>
            <a:ext cx="35670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MsPham</a:t>
            </a:r>
          </a:p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0936092789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7D95987-8441-86F0-C63D-49DF72FDEBD7}"/>
              </a:ext>
            </a:extLst>
          </p:cNvPr>
          <p:cNvSpPr txBox="1"/>
          <p:nvPr/>
        </p:nvSpPr>
        <p:spPr>
          <a:xfrm>
            <a:off x="4266030" y="362882"/>
            <a:ext cx="35670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MsPham</a:t>
            </a:r>
          </a:p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0936092789</a:t>
            </a:r>
          </a:p>
        </p:txBody>
      </p:sp>
      <p:pic>
        <p:nvPicPr>
          <p:cNvPr id="69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2369B214-EF61-A5D1-F5EB-59D9E8103E8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55F6020-F851-0A09-1EE2-A449D50C64AD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4114190" cy="646649"/>
          </a:xfrm>
          <a:prstGeom prst="hexagon">
            <a:avLst/>
          </a:prstGeom>
          <a:solidFill>
            <a:schemeClr val="accent2"/>
          </a:solidFill>
          <a:ln>
            <a:solidFill>
              <a:srgbClr val="F26522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Structures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3E1D7C8-9718-7E5D-AA2D-A49C82F2C1E2}"/>
              </a:ext>
            </a:extLst>
          </p:cNvPr>
          <p:cNvSpPr txBox="1"/>
          <p:nvPr/>
        </p:nvSpPr>
        <p:spPr>
          <a:xfrm>
            <a:off x="2222264" y="2363840"/>
            <a:ext cx="2905322" cy="64698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333333"/>
                </a:solidFill>
                <a:latin typeface="Century Gothic" panose="020B0502020202020204" pitchFamily="34" charset="0"/>
              </a:rPr>
              <a:t>Who is this?</a:t>
            </a:r>
            <a:endParaRPr lang="en-US" sz="3200" b="1">
              <a:latin typeface="Century Gothic" panose="020B0502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639EE55-313B-955D-0BA2-1B4B9CD8F962}"/>
              </a:ext>
            </a:extLst>
          </p:cNvPr>
          <p:cNvSpPr txBox="1"/>
          <p:nvPr/>
        </p:nvSpPr>
        <p:spPr>
          <a:xfrm>
            <a:off x="5305284" y="2363840"/>
            <a:ext cx="4588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>
                <a:solidFill>
                  <a:srgbClr val="002060"/>
                </a:solidFill>
                <a:effectLst/>
                <a:latin typeface="+mj-lt"/>
              </a:rPr>
              <a:t>(Đây là ai?)</a:t>
            </a:r>
            <a:endParaRPr lang="en-US" sz="280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D3A53A8-283B-5D02-4693-0EF843F2125E}"/>
              </a:ext>
            </a:extLst>
          </p:cNvPr>
          <p:cNvSpPr txBox="1"/>
          <p:nvPr/>
        </p:nvSpPr>
        <p:spPr>
          <a:xfrm>
            <a:off x="2222263" y="3279633"/>
            <a:ext cx="4218771" cy="646986"/>
          </a:xfrm>
          <a:prstGeom prst="roundRect">
            <a:avLst/>
          </a:prstGeom>
          <a:noFill/>
          <a:ln>
            <a:solidFill>
              <a:srgbClr val="F2631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It is my ________.</a:t>
            </a:r>
            <a:endParaRPr lang="en-US" sz="3200" b="1">
              <a:latin typeface="Century Gothic" panose="020B0502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E37EAAD9-49D2-552D-2A64-415BF510DAFC}"/>
              </a:ext>
            </a:extLst>
          </p:cNvPr>
          <p:cNvSpPr txBox="1"/>
          <p:nvPr/>
        </p:nvSpPr>
        <p:spPr>
          <a:xfrm>
            <a:off x="6557125" y="3380564"/>
            <a:ext cx="6352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>
                <a:solidFill>
                  <a:srgbClr val="002060"/>
                </a:solidFill>
                <a:effectLst/>
                <a:latin typeface="+mj-lt"/>
              </a:rPr>
              <a:t>(Đây là ______ của tớ.)</a:t>
            </a:r>
            <a:endParaRPr lang="en-US" sz="280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2FDDFF-628C-6D80-2B05-A5242FF181DB}"/>
              </a:ext>
            </a:extLst>
          </p:cNvPr>
          <p:cNvSpPr/>
          <p:nvPr/>
        </p:nvSpPr>
        <p:spPr>
          <a:xfrm>
            <a:off x="886346" y="1210459"/>
            <a:ext cx="10480266" cy="773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57150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một người nào đó là ai: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656821" y="-28824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222263" y="91219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110414" y="26711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305216" y="35945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1B6ACBC-C89A-B20D-B0C2-50FC1AE95D7B}"/>
              </a:ext>
            </a:extLst>
          </p:cNvPr>
          <p:cNvSpPr txBox="1"/>
          <p:nvPr/>
        </p:nvSpPr>
        <p:spPr>
          <a:xfrm>
            <a:off x="2222264" y="4540474"/>
            <a:ext cx="2905322" cy="64698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333333"/>
                </a:solidFill>
                <a:latin typeface="Century Gothic" panose="020B0502020202020204" pitchFamily="34" charset="0"/>
              </a:rPr>
              <a:t>Who is that?</a:t>
            </a:r>
            <a:endParaRPr lang="en-US" sz="3200" b="1">
              <a:latin typeface="Century Gothic" panose="020B0502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1CD8888-F356-22B3-6F38-2E96BC6BD213}"/>
              </a:ext>
            </a:extLst>
          </p:cNvPr>
          <p:cNvSpPr txBox="1"/>
          <p:nvPr/>
        </p:nvSpPr>
        <p:spPr>
          <a:xfrm>
            <a:off x="5305284" y="4540474"/>
            <a:ext cx="4588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>
                <a:solidFill>
                  <a:srgbClr val="002060"/>
                </a:solidFill>
                <a:effectLst/>
                <a:latin typeface="+mj-lt"/>
              </a:rPr>
              <a:t>(Kia là ai?)</a:t>
            </a:r>
            <a:endParaRPr lang="en-US" sz="280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DC6C1687-A887-1270-D9CC-4B30D0CEFDB1}"/>
              </a:ext>
            </a:extLst>
          </p:cNvPr>
          <p:cNvSpPr txBox="1"/>
          <p:nvPr/>
        </p:nvSpPr>
        <p:spPr>
          <a:xfrm>
            <a:off x="2222263" y="5456267"/>
            <a:ext cx="4218771" cy="646986"/>
          </a:xfrm>
          <a:prstGeom prst="roundRect">
            <a:avLst/>
          </a:prstGeom>
          <a:noFill/>
          <a:ln>
            <a:solidFill>
              <a:srgbClr val="F2631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It</a:t>
            </a:r>
            <a:r>
              <a:rPr lang="en-US" sz="3200" b="1">
                <a:solidFill>
                  <a:srgbClr val="333333"/>
                </a:solidFill>
                <a:latin typeface="Century Gothic" panose="020B0502020202020204" pitchFamily="34" charset="0"/>
              </a:rPr>
              <a:t> is </a:t>
            </a:r>
            <a:r>
              <a:rPr lang="en-US" sz="32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my ________.</a:t>
            </a:r>
            <a:endParaRPr lang="en-US" sz="3200" b="1"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36C3D27A-1EB0-86E4-2FEB-8783073EF0BC}"/>
              </a:ext>
            </a:extLst>
          </p:cNvPr>
          <p:cNvSpPr txBox="1"/>
          <p:nvPr/>
        </p:nvSpPr>
        <p:spPr>
          <a:xfrm>
            <a:off x="6557125" y="5557198"/>
            <a:ext cx="6352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>
                <a:solidFill>
                  <a:srgbClr val="002060"/>
                </a:solidFill>
                <a:effectLst/>
                <a:latin typeface="+mj-lt"/>
              </a:rPr>
              <a:t>(Đó là ______ của tớ.)</a:t>
            </a:r>
            <a:endParaRPr lang="en-US" sz="280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BD18A28-8089-FFF8-CE39-5C602C21E7C8}"/>
              </a:ext>
            </a:extLst>
          </p:cNvPr>
          <p:cNvSpPr txBox="1"/>
          <p:nvPr/>
        </p:nvSpPr>
        <p:spPr>
          <a:xfrm>
            <a:off x="9524262" y="2038654"/>
            <a:ext cx="1597789" cy="578882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+mj-lt"/>
              </a:rPr>
              <a:t>is = ’s</a:t>
            </a:r>
          </a:p>
        </p:txBody>
      </p:sp>
    </p:spTree>
    <p:extLst>
      <p:ext uri="{BB962C8B-B14F-4D97-AF65-F5344CB8AC3E}">
        <p14:creationId xmlns:p14="http://schemas.microsoft.com/office/powerpoint/2010/main" val="151154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/>
      <p:bldP spid="19" grpId="0" animBg="1"/>
      <p:bldP spid="21" grpId="0"/>
      <p:bldP spid="18" grpId="0"/>
      <p:bldP spid="5" grpId="0" animBg="1"/>
      <p:bldP spid="6" grpId="0"/>
      <p:bldP spid="7" grpId="0" animBg="1"/>
      <p:bldP spid="8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743D784A-15E1-4EB0-7701-DDFF1A4F842A}"/>
              </a:ext>
            </a:extLst>
          </p:cNvPr>
          <p:cNvSpPr txBox="1">
            <a:spLocks/>
          </p:cNvSpPr>
          <p:nvPr/>
        </p:nvSpPr>
        <p:spPr>
          <a:xfrm>
            <a:off x="3614117" y="2830354"/>
            <a:ext cx="5082605" cy="6729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5E433A87-B9B9-D57D-E0BF-020D3CE6911E}"/>
              </a:ext>
            </a:extLst>
          </p:cNvPr>
          <p:cNvSpPr txBox="1">
            <a:spLocks/>
          </p:cNvSpPr>
          <p:nvPr/>
        </p:nvSpPr>
        <p:spPr>
          <a:xfrm>
            <a:off x="2818883" y="1117893"/>
            <a:ext cx="1623470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11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</a:t>
            </a:r>
          </a:p>
          <a:p>
            <a:pPr algn="ctr">
              <a:lnSpc>
                <a:spcPct val="120000"/>
              </a:lnSpc>
            </a:pPr>
            <a:r>
              <a:rPr lang="en-US" sz="11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7E7C41E-CC16-F52E-76F7-05EE92003891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508260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7118FD05-FA31-E836-BEC7-09060419C735}"/>
              </a:ext>
            </a:extLst>
          </p:cNvPr>
          <p:cNvSpPr txBox="1">
            <a:spLocks/>
          </p:cNvSpPr>
          <p:nvPr/>
        </p:nvSpPr>
        <p:spPr>
          <a:xfrm>
            <a:off x="774165" y="395073"/>
            <a:ext cx="640080" cy="640080"/>
          </a:xfrm>
          <a:prstGeom prst="ellipse">
            <a:avLst/>
          </a:prstGeom>
          <a:solidFill>
            <a:srgbClr val="00BF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E08DB27B-4105-5419-C822-DECE7147D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4849" y="1035153"/>
            <a:ext cx="959823" cy="959823"/>
          </a:xfrm>
          <a:prstGeom prst="ellipse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E02F72DE-FBF6-B3AF-5B96-445C9481D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2351" y="999114"/>
            <a:ext cx="959823" cy="959823"/>
          </a:xfrm>
          <a:prstGeom prst="ellipse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5426698D-FDFA-8747-2281-BBD23588E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2777" y="3869665"/>
            <a:ext cx="1943100" cy="200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72E9888D-A80F-3B30-D1E6-0BB62B0B5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0851" y="3869665"/>
            <a:ext cx="1943100" cy="200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6CE82160-A20D-5D85-A805-D41052DCF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62" b="8697"/>
          <a:stretch/>
        </p:blipFill>
        <p:spPr bwMode="auto">
          <a:xfrm>
            <a:off x="917014" y="3824824"/>
            <a:ext cx="1930786" cy="204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8E52B504-C57F-3DC0-8F53-51F5E17B6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801" b="13498"/>
          <a:stretch/>
        </p:blipFill>
        <p:spPr bwMode="auto">
          <a:xfrm>
            <a:off x="9492609" y="3932533"/>
            <a:ext cx="1744990" cy="19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549A1FC8-6D82-E099-155A-5B29C0D0B3FD}"/>
              </a:ext>
            </a:extLst>
          </p:cNvPr>
          <p:cNvSpPr txBox="1"/>
          <p:nvPr/>
        </p:nvSpPr>
        <p:spPr>
          <a:xfrm>
            <a:off x="658268" y="5881904"/>
            <a:ext cx="1876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>
                <a:solidFill>
                  <a:srgbClr val="F2631F"/>
                </a:solidFill>
                <a:effectLst/>
                <a:latin typeface="Century Gothic" panose="020B0502020202020204" pitchFamily="34" charset="0"/>
              </a:rPr>
              <a:t>mother</a:t>
            </a:r>
            <a:endParaRPr lang="en-US" sz="2400" b="1">
              <a:solidFill>
                <a:srgbClr val="F2631F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B0CA1313-377C-0EE6-4C7A-093C9FD46453}"/>
              </a:ext>
            </a:extLst>
          </p:cNvPr>
          <p:cNvSpPr txBox="1"/>
          <p:nvPr/>
        </p:nvSpPr>
        <p:spPr>
          <a:xfrm>
            <a:off x="4471452" y="1126088"/>
            <a:ext cx="3001065" cy="578882"/>
          </a:xfrm>
          <a:prstGeom prst="wedgeRoundRectCallout">
            <a:avLst>
              <a:gd name="adj1" fmla="val -60622"/>
              <a:gd name="adj2" fmla="val -3567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00589A"/>
                </a:solidFill>
                <a:effectLst/>
                <a:latin typeface="Century Gothic" panose="020B0502020202020204" pitchFamily="34" charset="0"/>
              </a:rPr>
              <a:t>Who’s _______?</a:t>
            </a:r>
            <a:endParaRPr lang="en-US" sz="2000" b="1">
              <a:solidFill>
                <a:srgbClr val="00589A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38F3F83-7879-4FAC-C0C0-5CE47603DA05}"/>
              </a:ext>
            </a:extLst>
          </p:cNvPr>
          <p:cNvSpPr txBox="1"/>
          <p:nvPr/>
        </p:nvSpPr>
        <p:spPr>
          <a:xfrm>
            <a:off x="4176474" y="1889984"/>
            <a:ext cx="3544075" cy="578882"/>
          </a:xfrm>
          <a:prstGeom prst="wedgeRoundRectCallout">
            <a:avLst>
              <a:gd name="adj1" fmla="val 54867"/>
              <a:gd name="adj2" fmla="val -41859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589A"/>
                </a:solidFill>
                <a:latin typeface="Century Gothic" panose="020B0502020202020204" pitchFamily="34" charset="0"/>
              </a:rPr>
              <a:t>It’s my _________.</a:t>
            </a:r>
            <a:endParaRPr lang="en-US" sz="2000" b="1">
              <a:solidFill>
                <a:srgbClr val="00589A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1" name="MsPham-0936082789">
            <a:extLst>
              <a:ext uri="{FF2B5EF4-FFF2-40B4-BE49-F238E27FC236}">
                <a16:creationId xmlns:a16="http://schemas.microsoft.com/office/drawing/2014/main" id="{3286F626-CBDC-7DDB-DEBF-F28EE5D2CB43}"/>
              </a:ext>
            </a:extLst>
          </p:cNvPr>
          <p:cNvCxnSpPr>
            <a:stCxn id="19" idx="2"/>
            <a:endCxn id="13" idx="0"/>
          </p:cNvCxnSpPr>
          <p:nvPr/>
        </p:nvCxnSpPr>
        <p:spPr>
          <a:xfrm flipH="1">
            <a:off x="1882407" y="2468866"/>
            <a:ext cx="4066105" cy="1355958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MsPham-0936082789">
            <a:extLst>
              <a:ext uri="{FF2B5EF4-FFF2-40B4-BE49-F238E27FC236}">
                <a16:creationId xmlns:a16="http://schemas.microsoft.com/office/drawing/2014/main" id="{32A5D27D-6ECF-1B1F-2433-C795E356D114}"/>
              </a:ext>
            </a:extLst>
          </p:cNvPr>
          <p:cNvCxnSpPr>
            <a:cxnSpLocks/>
            <a:stCxn id="19" idx="2"/>
            <a:endCxn id="12" idx="0"/>
          </p:cNvCxnSpPr>
          <p:nvPr/>
        </p:nvCxnSpPr>
        <p:spPr>
          <a:xfrm flipH="1">
            <a:off x="4342401" y="2468866"/>
            <a:ext cx="1606111" cy="1400799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MsPham-0936082789">
            <a:extLst>
              <a:ext uri="{FF2B5EF4-FFF2-40B4-BE49-F238E27FC236}">
                <a16:creationId xmlns:a16="http://schemas.microsoft.com/office/drawing/2014/main" id="{AF0E6872-FC61-3CBF-B98B-41DBE3C636D9}"/>
              </a:ext>
            </a:extLst>
          </p:cNvPr>
          <p:cNvCxnSpPr>
            <a:cxnSpLocks/>
            <a:stCxn id="19" idx="2"/>
            <a:endCxn id="11" idx="0"/>
          </p:cNvCxnSpPr>
          <p:nvPr/>
        </p:nvCxnSpPr>
        <p:spPr>
          <a:xfrm>
            <a:off x="5948512" y="2468866"/>
            <a:ext cx="1615815" cy="1400799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MsPham-0936082789">
            <a:extLst>
              <a:ext uri="{FF2B5EF4-FFF2-40B4-BE49-F238E27FC236}">
                <a16:creationId xmlns:a16="http://schemas.microsoft.com/office/drawing/2014/main" id="{B9949789-6E8F-FD82-1E33-4E95090A02B0}"/>
              </a:ext>
            </a:extLst>
          </p:cNvPr>
          <p:cNvCxnSpPr>
            <a:cxnSpLocks/>
            <a:stCxn id="19" idx="2"/>
            <a:endCxn id="14" idx="0"/>
          </p:cNvCxnSpPr>
          <p:nvPr/>
        </p:nvCxnSpPr>
        <p:spPr>
          <a:xfrm>
            <a:off x="5948512" y="2468866"/>
            <a:ext cx="4416592" cy="1463667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1F532FF0-579C-34F0-BC3D-26502A73E40A}"/>
              </a:ext>
            </a:extLst>
          </p:cNvPr>
          <p:cNvSpPr txBox="1"/>
          <p:nvPr/>
        </p:nvSpPr>
        <p:spPr>
          <a:xfrm>
            <a:off x="3404194" y="5858886"/>
            <a:ext cx="1876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>
                <a:solidFill>
                  <a:srgbClr val="F2631F"/>
                </a:solidFill>
                <a:effectLst/>
                <a:latin typeface="Century Gothic" panose="020B0502020202020204" pitchFamily="34" charset="0"/>
              </a:rPr>
              <a:t>father</a:t>
            </a:r>
            <a:endParaRPr lang="en-US" sz="2400" b="1">
              <a:solidFill>
                <a:srgbClr val="F2631F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3F6B0256-73AB-48EF-C7E2-9837F404D405}"/>
              </a:ext>
            </a:extLst>
          </p:cNvPr>
          <p:cNvSpPr txBox="1"/>
          <p:nvPr/>
        </p:nvSpPr>
        <p:spPr>
          <a:xfrm>
            <a:off x="6534310" y="5822847"/>
            <a:ext cx="1876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>
                <a:solidFill>
                  <a:srgbClr val="F2631F"/>
                </a:solidFill>
                <a:effectLst/>
                <a:latin typeface="Century Gothic" panose="020B0502020202020204" pitchFamily="34" charset="0"/>
              </a:rPr>
              <a:t>brother</a:t>
            </a:r>
            <a:endParaRPr lang="en-US" sz="2400" b="1">
              <a:solidFill>
                <a:srgbClr val="F2631F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9468417C-7FA4-CF6A-F2ED-F75B2D04AE11}"/>
              </a:ext>
            </a:extLst>
          </p:cNvPr>
          <p:cNvSpPr txBox="1"/>
          <p:nvPr/>
        </p:nvSpPr>
        <p:spPr>
          <a:xfrm>
            <a:off x="9280236" y="5799829"/>
            <a:ext cx="1876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>
                <a:solidFill>
                  <a:srgbClr val="F2631F"/>
                </a:solidFill>
                <a:effectLst/>
                <a:latin typeface="Century Gothic" panose="020B0502020202020204" pitchFamily="34" charset="0"/>
              </a:rPr>
              <a:t>sister</a:t>
            </a:r>
            <a:endParaRPr lang="en-US" sz="2400" b="1">
              <a:solidFill>
                <a:srgbClr val="F2631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311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31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>
            <a:extLst>
              <a:ext uri="{FF2B5EF4-FFF2-40B4-BE49-F238E27FC236}">
                <a16:creationId xmlns:a16="http://schemas.microsoft.com/office/drawing/2014/main" id="{B0DD2368-86F4-C450-4850-FD2F22886C4B}"/>
              </a:ext>
            </a:extLst>
          </p:cNvPr>
          <p:cNvSpPr txBox="1">
            <a:spLocks/>
          </p:cNvSpPr>
          <p:nvPr/>
        </p:nvSpPr>
        <p:spPr>
          <a:xfrm>
            <a:off x="3793927" y="661189"/>
            <a:ext cx="508260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pic>
        <p:nvPicPr>
          <p:cNvPr id="2050" name="MsPham-0936082789">
            <a:extLst>
              <a:ext uri="{FF2B5EF4-FFF2-40B4-BE49-F238E27FC236}">
                <a16:creationId xmlns:a16="http://schemas.microsoft.com/office/drawing/2014/main" id="{CC7F3DAD-5E09-C8C2-1C90-D50C6B807D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4" r="17395" b="186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3B8F1BA-8A64-A3DA-67E2-1B15F350A026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508260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3EA390F9-4FD8-4897-A4AC-FCE31A71AC27}"/>
              </a:ext>
            </a:extLst>
          </p:cNvPr>
          <p:cNvSpPr txBox="1">
            <a:spLocks/>
          </p:cNvSpPr>
          <p:nvPr/>
        </p:nvSpPr>
        <p:spPr>
          <a:xfrm>
            <a:off x="774165" y="395073"/>
            <a:ext cx="640080" cy="640080"/>
          </a:xfrm>
          <a:prstGeom prst="ellipse">
            <a:avLst/>
          </a:prstGeom>
          <a:solidFill>
            <a:srgbClr val="00BF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00618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</TotalTime>
  <Words>405</Words>
  <Application>Microsoft Office PowerPoint</Application>
  <PresentationFormat>Widescreen</PresentationFormat>
  <Paragraphs>191</Paragraphs>
  <Slides>20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.VnAristote</vt:lpstr>
      <vt:lpstr>.VnBlack</vt:lpstr>
      <vt:lpstr>.VnCommercial Script</vt:lpstr>
      <vt:lpstr>.VnCooper</vt:lpstr>
      <vt:lpstr>Arial</vt:lpstr>
      <vt:lpstr>Arial Black</vt:lpstr>
      <vt:lpstr>Calibri</vt:lpstr>
      <vt:lpstr>Century Gothic</vt:lpstr>
      <vt:lpstr>Congenial Black</vt:lpstr>
      <vt:lpstr>Cooper Black</vt:lpstr>
      <vt:lpstr>Impact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corner    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108</cp:revision>
  <dcterms:created xsi:type="dcterms:W3CDTF">2022-01-25T11:05:41Z</dcterms:created>
  <dcterms:modified xsi:type="dcterms:W3CDTF">2024-01-17T02:15:32Z</dcterms:modified>
</cp:coreProperties>
</file>