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76" r:id="rId2"/>
    <p:sldId id="377" r:id="rId3"/>
    <p:sldId id="787" r:id="rId4"/>
    <p:sldId id="788" r:id="rId5"/>
    <p:sldId id="502" r:id="rId6"/>
    <p:sldId id="501" r:id="rId7"/>
    <p:sldId id="774" r:id="rId8"/>
    <p:sldId id="778" r:id="rId9"/>
    <p:sldId id="775" r:id="rId10"/>
    <p:sldId id="776" r:id="rId11"/>
    <p:sldId id="777" r:id="rId12"/>
    <p:sldId id="503" r:id="rId13"/>
    <p:sldId id="773" r:id="rId14"/>
    <p:sldId id="779" r:id="rId15"/>
    <p:sldId id="457" r:id="rId16"/>
    <p:sldId id="771" r:id="rId17"/>
    <p:sldId id="772" r:id="rId18"/>
    <p:sldId id="783" r:id="rId19"/>
    <p:sldId id="780" r:id="rId20"/>
    <p:sldId id="781" r:id="rId21"/>
    <p:sldId id="782" r:id="rId22"/>
    <p:sldId id="784" r:id="rId23"/>
    <p:sldId id="785" r:id="rId24"/>
    <p:sldId id="340" r:id="rId25"/>
    <p:sldId id="786" r:id="rId26"/>
    <p:sldId id="443" r:id="rId27"/>
  </p:sldIdLst>
  <p:sldSz cx="12192000" cy="6858000"/>
  <p:notesSz cx="6858000" cy="9144000"/>
  <p:embeddedFontLst>
    <p:embeddedFont>
      <p:font typeface=".VnAristote" panose="020B7200000000000000" pitchFamily="34" charset="0"/>
      <p:regular r:id="rId29"/>
    </p:embeddedFont>
    <p:embeddedFont>
      <p:font typeface=".VnBlack" panose="020B7200000000000000" pitchFamily="34" charset="0"/>
      <p:regular r:id="rId30"/>
    </p:embeddedFont>
    <p:embeddedFont>
      <p:font typeface=".VnBodoniH" panose="020B7200000000000000" pitchFamily="34" charset="0"/>
      <p:regular r:id="rId31"/>
    </p:embeddedFont>
    <p:embeddedFont>
      <p:font typeface=".VnCommercial Script" panose="020B7200000000000000" pitchFamily="34" charset="0"/>
      <p:italic r:id="rId32"/>
    </p:embeddedFont>
    <p:embeddedFont>
      <p:font typeface=".VnCooper" panose="020B7200000000000000" pitchFamily="34" charset="0"/>
      <p:regular r:id="rId33"/>
    </p:embeddedFont>
    <p:embeddedFont>
      <p:font typeface=".VnHelvetIns" panose="020B7200000000000000" pitchFamily="34" charset="0"/>
      <p:regular r:id="rId34"/>
    </p:embeddedFont>
    <p:embeddedFont>
      <p:font typeface=".VnVogue" panose="020B7200000000000000" pitchFamily="34" charset="0"/>
      <p:regular r:id="rId35"/>
    </p:embeddedFont>
    <p:embeddedFont>
      <p:font typeface="Arial Black" panose="020B0A04020102020204" pitchFamily="34" charset="0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Cooper Black" panose="0208090404030B020404" pitchFamily="18" charset="0"/>
      <p:regular r:id="rId43"/>
    </p:embeddedFont>
    <p:embeddedFont>
      <p:font typeface="Impact" panose="020B0806030902050204" pitchFamily="34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EA16CC"/>
    <a:srgbClr val="F907D6"/>
    <a:srgbClr val="483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91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12139-F68C-49BC-A563-C055EAFB51D9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DA761-9DC0-47F8-9055-380C8A563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56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875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64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04A1E-ECD6-4493-9838-A59998E5C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7DC42-AF43-4377-920E-F88E4FE42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B6B5A-0AC3-4A55-A0C1-C0C03625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A9DA4-659A-444F-AA5B-20015D5BD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8E232-4827-4E5F-AD15-439E5FA28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2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E05C4-F6A0-4B7D-9F04-1E2DFD170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2A3008-3543-4209-8A75-5A6E5DD0F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93FCD-7880-4605-9CDA-09D5CBFB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20856-2393-45B2-8E7E-6FAC84E88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EB154-C14E-4DD1-9190-E8BFE71F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8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E4E60C-66BE-442F-A146-6DCDD27AD8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9BE3E-31FA-46A9-9A32-052581BD8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344D5-B8A7-47F4-9F48-76782A131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67BD8-643B-4291-BC5F-84D90945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9645C-A05A-498B-8273-313281E07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01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823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55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A98E1-0A43-4E5C-AA8B-A9FAB5D4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3FFEE-B608-4582-BD58-A91865591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1F201-91A3-4D98-85BA-34407858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D7FCF-AB8A-40DA-9FEB-A1AD42BF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DFEBF-3300-4E0A-8351-EFEFC277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32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3053-C92F-427A-8B13-0B83C7E88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5E702-8CA4-4F76-874E-96867236C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C654E-AAA0-4943-984A-E1AFEED1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0C0B2-363B-4789-B654-D63E872B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F4379-E5EB-445A-B0EB-815C77EED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8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6C26D-C897-4802-A8E4-FF6273108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07952-9625-41A2-8686-642996CA1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2C1EEF-A6E6-4D3F-96B4-BA3654DDE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22176-E3A6-4DEE-9B7B-AA3B27D0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5A3A8-990A-43A4-8A7A-E83A98DEC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71FC0-FD68-4822-9349-7ED3B96C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3A7B8-D411-4799-BC47-B7ED30E67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A7D53-76E2-4CDD-B64D-3AC8DDDCB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26CA3-9436-4482-A8BC-E4B26412A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745B53-3897-4368-B02A-48BB09E6C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464099-542D-4224-BA26-E94745395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59529D-8D1F-4C91-B869-FAA2D77B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C0CF99-A3B0-4014-99CC-46AF619C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9CABCC-4D84-47F2-9CF9-2EB0B0E2E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39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DBA7-F566-4D5B-BD1D-D091A03C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EED315-716D-4DF6-A612-ED54FF3C5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6500D-83DF-448E-A5C4-73DC157D7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E3385-750C-48FA-B589-081F88F0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2B19D-5379-40B4-9428-7E6A7FEB6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8FC63C-2646-42A3-8933-0B252B33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9C92C-8775-4375-8D68-14106B9F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38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D759-81BC-4483-9A5C-EB273DD1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A9A3F-C082-4DDC-B1DF-32E9EF889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2EFD1-F078-48EE-892A-B0A0F6E58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B445D-3C6E-4628-BCA1-A28433B23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5BDBD-B4DC-474F-94A5-54393EAC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CC648-F0A4-4EF3-A6DE-75CC825A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19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1BA1B-531A-41CD-8704-7AD29AB5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62C6A4-D990-48D0-9D48-25936A3BB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DAFED-8FFE-480B-BEA1-6FFDCFDAB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6004A-858D-4EA1-9E82-E37C044CC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55515-D97B-48E4-95B6-B820DB66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A352AC-9D2B-4EB2-B3D6-BA858CE3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7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F7D21B-0821-46EC-A4C0-9100FF9F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C68DB-A6EB-424D-B575-F7C5E9D6B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0C130-A828-42C6-89FB-437006F08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CF1D7-ED57-45EF-B1CA-4BD9810B426F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C2663-8F02-415B-9428-610F362BF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BE147-7DDB-4F32-8D98-1C31667CD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6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audio" Target="../media/audio5.wav"/><Relationship Id="rId10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openxmlformats.org/officeDocument/2006/relationships/image" Target="../media/image33.png"/><Relationship Id="rId1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audio" Target="../media/audio4.wav"/><Relationship Id="rId10" Type="http://schemas.openxmlformats.org/officeDocument/2006/relationships/image" Target="../media/image34.png"/><Relationship Id="rId4" Type="http://schemas.openxmlformats.org/officeDocument/2006/relationships/audio" Target="../media/audio5.wav"/><Relationship Id="rId9" Type="http://schemas.openxmlformats.org/officeDocument/2006/relationships/image" Target="../media/image33.png"/><Relationship Id="rId1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audio" Target="../media/audio4.wav"/><Relationship Id="rId10" Type="http://schemas.openxmlformats.org/officeDocument/2006/relationships/image" Target="../media/image34.png"/><Relationship Id="rId4" Type="http://schemas.openxmlformats.org/officeDocument/2006/relationships/audio" Target="../media/audio5.wav"/><Relationship Id="rId9" Type="http://schemas.openxmlformats.org/officeDocument/2006/relationships/image" Target="../media/image33.png"/><Relationship Id="rId1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audio" Target="../media/audio5.wav"/><Relationship Id="rId10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openxmlformats.org/officeDocument/2006/relationships/image" Target="../media/image33.pn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audio" Target="../media/audio4.wav"/><Relationship Id="rId10" Type="http://schemas.openxmlformats.org/officeDocument/2006/relationships/image" Target="../media/image34.png"/><Relationship Id="rId4" Type="http://schemas.openxmlformats.org/officeDocument/2006/relationships/audio" Target="../media/audio5.wav"/><Relationship Id="rId9" Type="http://schemas.openxmlformats.org/officeDocument/2006/relationships/image" Target="../media/image33.png"/><Relationship Id="rId1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audio" Target="../media/audio5.wav"/><Relationship Id="rId10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openxmlformats.org/officeDocument/2006/relationships/image" Target="../media/image33.png"/><Relationship Id="rId1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audio" Target="../media/audio5.wav"/><Relationship Id="rId10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openxmlformats.org/officeDocument/2006/relationships/image" Target="../media/image33.png"/><Relationship Id="rId1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audio" Target="../media/audio4.wav"/><Relationship Id="rId10" Type="http://schemas.openxmlformats.org/officeDocument/2006/relationships/image" Target="../media/image34.png"/><Relationship Id="rId4" Type="http://schemas.openxmlformats.org/officeDocument/2006/relationships/audio" Target="../media/audio5.wav"/><Relationship Id="rId9" Type="http://schemas.openxmlformats.org/officeDocument/2006/relationships/image" Target="../media/image33.png"/><Relationship Id="rId1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5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emf"/><Relationship Id="rId11" Type="http://schemas.openxmlformats.org/officeDocument/2006/relationships/image" Target="../media/image8.png"/><Relationship Id="rId5" Type="http://schemas.openxmlformats.org/officeDocument/2006/relationships/image" Target="../media/image42.png"/><Relationship Id="rId10" Type="http://schemas.openxmlformats.org/officeDocument/2006/relationships/image" Target="../media/image7.png"/><Relationship Id="rId4" Type="http://schemas.openxmlformats.org/officeDocument/2006/relationships/image" Target="../media/image41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EFBC0948-44AA-FDD5-7611-D4784D503096}"/>
              </a:ext>
            </a:extLst>
          </p:cNvPr>
          <p:cNvPicPr/>
          <p:nvPr/>
        </p:nvPicPr>
        <p:blipFill rotWithShape="1">
          <a:blip r:embed="rId2"/>
          <a:srcRect l="20117" t="1986" r="2589" b="85137"/>
          <a:stretch/>
        </p:blipFill>
        <p:spPr>
          <a:xfrm>
            <a:off x="-25178" y="-20393"/>
            <a:ext cx="12217178" cy="1534719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E0A2F5FD-54F2-38FF-2011-5BE1A8393668}"/>
              </a:ext>
            </a:extLst>
          </p:cNvPr>
          <p:cNvPicPr/>
          <p:nvPr/>
        </p:nvPicPr>
        <p:blipFill rotWithShape="1">
          <a:blip r:embed="rId2"/>
          <a:srcRect l="20117" t="644" r="2589" b="20782"/>
          <a:stretch/>
        </p:blipFill>
        <p:spPr>
          <a:xfrm>
            <a:off x="-1" y="1469352"/>
            <a:ext cx="12192001" cy="5388648"/>
          </a:xfrm>
          <a:prstGeom prst="rect">
            <a:avLst/>
          </a:prstGeom>
        </p:spPr>
      </p:pic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50A3463A-574B-0618-0AC8-117BAC7CB65C}"/>
              </a:ext>
            </a:extLst>
          </p:cNvPr>
          <p:cNvSpPr txBox="1"/>
          <p:nvPr/>
        </p:nvSpPr>
        <p:spPr>
          <a:xfrm>
            <a:off x="1845980" y="1094391"/>
            <a:ext cx="3121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Unit 11 </a:t>
            </a:r>
            <a:endParaRPr lang="en-US" sz="480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EDFFD488-5D6C-EAAB-1DFA-276B5609E071}"/>
              </a:ext>
            </a:extLst>
          </p:cNvPr>
          <p:cNvSpPr txBox="1"/>
          <p:nvPr/>
        </p:nvSpPr>
        <p:spPr>
          <a:xfrm>
            <a:off x="3484169" y="3655631"/>
            <a:ext cx="5214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Lesson 1 - </a:t>
            </a:r>
            <a:r>
              <a:rPr lang="en-GB" sz="36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Period 2</a:t>
            </a:r>
          </a:p>
        </p:txBody>
      </p:sp>
      <p:sp>
        <p:nvSpPr>
          <p:cNvPr id="27" name="MsPham-0936082789">
            <a:hlinkClick r:id="rId3"/>
            <a:extLst>
              <a:ext uri="{FF2B5EF4-FFF2-40B4-BE49-F238E27FC236}">
                <a16:creationId xmlns:a16="http://schemas.microsoft.com/office/drawing/2014/main" id="{1285AF17-1558-45A9-3151-9700E37B5E57}"/>
              </a:ext>
            </a:extLst>
          </p:cNvPr>
          <p:cNvSpPr txBox="1"/>
          <p:nvPr/>
        </p:nvSpPr>
        <p:spPr>
          <a:xfrm>
            <a:off x="617337" y="1696530"/>
            <a:ext cx="11435784" cy="18620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A41D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oper Black" panose="0208090404030B020404" pitchFamily="18" charset="0"/>
              </a:rPr>
              <a:t>My family</a:t>
            </a:r>
            <a:endParaRPr lang="en-US" sz="8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A41D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1818CEC4-7376-4908-3F3C-5C8926B5AE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5303"/>
          <a:stretch/>
        </p:blipFill>
        <p:spPr>
          <a:xfrm>
            <a:off x="11063429" y="0"/>
            <a:ext cx="1536921" cy="756424"/>
          </a:xfrm>
          <a:prstGeom prst="rect">
            <a:avLst/>
          </a:prstGeom>
        </p:spPr>
      </p:pic>
      <p:pic>
        <p:nvPicPr>
          <p:cNvPr id="41" name="MsPham-0936082789">
            <a:extLst>
              <a:ext uri="{FF2B5EF4-FFF2-40B4-BE49-F238E27FC236}">
                <a16:creationId xmlns:a16="http://schemas.microsoft.com/office/drawing/2014/main" id="{78DE427C-8DA1-F2C8-C31A-22447598AE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782"/>
          <a:stretch/>
        </p:blipFill>
        <p:spPr>
          <a:xfrm rot="19268029">
            <a:off x="740328" y="3162153"/>
            <a:ext cx="1037265" cy="583916"/>
          </a:xfrm>
          <a:prstGeom prst="rect">
            <a:avLst/>
          </a:prstGeom>
        </p:spPr>
      </p:pic>
      <p:pic>
        <p:nvPicPr>
          <p:cNvPr id="43" name="MsPham-0936082789">
            <a:extLst>
              <a:ext uri="{FF2B5EF4-FFF2-40B4-BE49-F238E27FC236}">
                <a16:creationId xmlns:a16="http://schemas.microsoft.com/office/drawing/2014/main" id="{E7EC95B4-D21D-16B0-0A10-6D1A38D56D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7038" y="-7612"/>
            <a:ext cx="1677078" cy="966834"/>
          </a:xfrm>
          <a:prstGeom prst="rect">
            <a:avLst/>
          </a:prstGeom>
        </p:spPr>
      </p:pic>
      <p:pic>
        <p:nvPicPr>
          <p:cNvPr id="54" name="MsPham-0936082789">
            <a:hlinkClick r:id="rId3"/>
            <a:extLst>
              <a:ext uri="{FF2B5EF4-FFF2-40B4-BE49-F238E27FC236}">
                <a16:creationId xmlns:a16="http://schemas.microsoft.com/office/drawing/2014/main" id="{51328A1E-8291-1BA6-BF8D-17DF5357B6C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142" y="5576191"/>
            <a:ext cx="1468182" cy="932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915FF87E-3774-2738-5332-43EFBF9130FC}"/>
              </a:ext>
            </a:extLst>
          </p:cNvPr>
          <p:cNvGrpSpPr/>
          <p:nvPr/>
        </p:nvGrpSpPr>
        <p:grpSpPr>
          <a:xfrm>
            <a:off x="8231855" y="132965"/>
            <a:ext cx="3123624" cy="1499003"/>
            <a:chOff x="4316242" y="1766016"/>
            <a:chExt cx="5659030" cy="2715725"/>
          </a:xfrm>
        </p:grpSpPr>
        <p:pic>
          <p:nvPicPr>
            <p:cNvPr id="6" name="MsPham-0936082789">
              <a:hlinkClick r:id="rId3"/>
              <a:extLst>
                <a:ext uri="{FF2B5EF4-FFF2-40B4-BE49-F238E27FC236}">
                  <a16:creationId xmlns:a16="http://schemas.microsoft.com/office/drawing/2014/main" id="{6B55C0C5-B122-2BD8-0F6F-146D35CDE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MsPham-0936082789">
              <a:hlinkClick r:id="rId3"/>
              <a:extLst>
                <a:ext uri="{FF2B5EF4-FFF2-40B4-BE49-F238E27FC236}">
                  <a16:creationId xmlns:a16="http://schemas.microsoft.com/office/drawing/2014/main" id="{1D74CB88-7019-50EE-0F52-4D7850EC6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pic>
        <p:nvPicPr>
          <p:cNvPr id="56" name="MsPham-0936082789">
            <a:hlinkClick r:id="rId3"/>
            <a:extLst>
              <a:ext uri="{FF2B5EF4-FFF2-40B4-BE49-F238E27FC236}">
                <a16:creationId xmlns:a16="http://schemas.microsoft.com/office/drawing/2014/main" id="{8871B9BE-0A1B-8BF4-3325-1E15C12E5C25}"/>
              </a:ext>
            </a:extLst>
          </p:cNvPr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85117" y="-105332"/>
            <a:ext cx="2136700" cy="2136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8AFD059-A897-67E6-EDEB-6FB6C7C7F241}"/>
              </a:ext>
            </a:extLst>
          </p:cNvPr>
          <p:cNvSpPr txBox="1"/>
          <p:nvPr/>
        </p:nvSpPr>
        <p:spPr>
          <a:xfrm>
            <a:off x="8160994" y="5972475"/>
            <a:ext cx="4116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schemeClr val="bg1"/>
                  </a:outerShdw>
                </a:effectLst>
                <a:latin typeface=".VnCommercial Script" panose="020B7200000000000000" pitchFamily="34" charset="0"/>
              </a:rPr>
              <a:t>Teacher: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schemeClr val="bg1"/>
                  </a:outerShdw>
                </a:effectLst>
                <a:latin typeface=".VnCommercial Script" panose="020B7200000000000000" pitchFamily="34" charset="0"/>
              </a:rPr>
              <a:t>Ms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schemeClr val="bg1"/>
                  </a:outerShdw>
                </a:effectLst>
                <a:latin typeface=".VnCommercial Script" panose="020B7200000000000000" pitchFamily="34" charset="0"/>
              </a:rPr>
              <a:t> Linh</a:t>
            </a:r>
            <a:endParaRPr lang="en-GB" sz="4800" b="1" dirty="0">
              <a:solidFill>
                <a:schemeClr val="accent2">
                  <a:lumMod val="75000"/>
                </a:schemeClr>
              </a:solidFill>
              <a:effectLst>
                <a:outerShdw blurRad="50800" dist="38100" dir="5400000" algn="t" rotWithShape="0">
                  <a:schemeClr val="bg1"/>
                </a:outerShdw>
              </a:effectLst>
              <a:latin typeface=".VnCommercial Scrip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068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BFC26D5D-465D-A3B4-BF75-62F91137E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060" y="1799854"/>
            <a:ext cx="3194670" cy="1191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3461E6-53D8-0310-E6D3-07BAD269E5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8183" y="1050402"/>
            <a:ext cx="7419372" cy="4548851"/>
          </a:xfrm>
          <a:prstGeom prst="roundRect">
            <a:avLst>
              <a:gd name="adj" fmla="val 4256"/>
            </a:avLst>
          </a:prstGeom>
          <a:solidFill>
            <a:schemeClr val="bg1"/>
          </a:solidFill>
          <a:ln w="57150" cmpd="thickThin">
            <a:solidFill>
              <a:srgbClr val="2399A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61ACB02A-A3CC-A329-175C-7645F88B44D3}"/>
              </a:ext>
            </a:extLst>
          </p:cNvPr>
          <p:cNvGrpSpPr/>
          <p:nvPr/>
        </p:nvGrpSpPr>
        <p:grpSpPr>
          <a:xfrm>
            <a:off x="8266060" y="3558195"/>
            <a:ext cx="3194670" cy="1198867"/>
            <a:chOff x="8266060" y="3558195"/>
            <a:chExt cx="3194670" cy="1198867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3495A812-8BBA-2890-126B-06A19326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6060" y="3558195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C97146F-F3E0-0D20-8EC3-6E7AA434CC30}"/>
                </a:ext>
              </a:extLst>
            </p:cNvPr>
            <p:cNvSpPr txBox="1"/>
            <p:nvPr/>
          </p:nvSpPr>
          <p:spPr>
            <a:xfrm>
              <a:off x="8944204" y="3830615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79" algn="l"/>
                  <a:tab pos="938530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Next</a:t>
              </a:r>
            </a:p>
          </p:txBody>
        </p:sp>
      </p:grp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E38F8B0-EC44-D7D4-A95D-02688641EC6C}"/>
              </a:ext>
            </a:extLst>
          </p:cNvPr>
          <p:cNvSpPr txBox="1"/>
          <p:nvPr/>
        </p:nvSpPr>
        <p:spPr>
          <a:xfrm>
            <a:off x="731269" y="4718257"/>
            <a:ext cx="7336285" cy="66248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marL="64749" marR="69228" algn="ctr">
              <a:lnSpc>
                <a:spcPct val="110500"/>
              </a:lnSpc>
              <a:spcBef>
                <a:spcPts val="109"/>
              </a:spcBef>
            </a:pPr>
            <a:r>
              <a:rPr lang="en-US" sz="4000" b="1" spc="55">
                <a:latin typeface=".VnVogue" panose="020B7200000000000000" pitchFamily="34" charset="0"/>
                <a:cs typeface="Arial" panose="020B0604020202020204" pitchFamily="34" charset="0"/>
              </a:rPr>
              <a:t>m o t h e r</a:t>
            </a:r>
            <a:endParaRPr lang="en-US" sz="4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255D4487-C195-867F-9A0C-D782DB394D69}"/>
              </a:ext>
            </a:extLst>
          </p:cNvPr>
          <p:cNvSpPr/>
          <p:nvPr/>
        </p:nvSpPr>
        <p:spPr>
          <a:xfrm>
            <a:off x="4408571" y="4716212"/>
            <a:ext cx="533819" cy="623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u="sng">
                <a:solidFill>
                  <a:srgbClr val="FF0000"/>
                </a:solidFill>
              </a:rPr>
              <a:t>__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1523116-7CC4-F946-1161-F896948D3D7D}"/>
              </a:ext>
            </a:extLst>
          </p:cNvPr>
          <p:cNvSpPr txBox="1"/>
          <p:nvPr/>
        </p:nvSpPr>
        <p:spPr>
          <a:xfrm>
            <a:off x="8944204" y="2054093"/>
            <a:ext cx="1909408" cy="6540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>
              <a:tabLst>
                <a:tab pos="259079" algn="l"/>
                <a:tab pos="938530" algn="l"/>
              </a:tabLst>
            </a:pPr>
            <a:r>
              <a:rPr lang="en-US" sz="4000" b="1">
                <a:solidFill>
                  <a:srgbClr val="C00000"/>
                </a:solidFill>
                <a:latin typeface=".VnVogue" panose="020B7200000000000000" pitchFamily="34" charset="0"/>
              </a:rPr>
              <a:t>Check</a:t>
            </a:r>
          </a:p>
        </p:txBody>
      </p:sp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F72AA7EE-124B-1F23-CF5C-84EA5F63D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26" y="104822"/>
            <a:ext cx="4062045" cy="1774395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D937731A-6782-C4FF-208A-D2A93DE2DD87}"/>
              </a:ext>
            </a:extLst>
          </p:cNvPr>
          <p:cNvSpPr txBox="1"/>
          <p:nvPr/>
        </p:nvSpPr>
        <p:spPr>
          <a:xfrm>
            <a:off x="1014796" y="561816"/>
            <a:ext cx="3353303" cy="822305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spc="-19">
                <a:solidFill>
                  <a:srgbClr val="1C7C86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What is the letter missing?</a:t>
            </a:r>
            <a:endParaRPr lang="en-US" sz="1600">
              <a:solidFill>
                <a:srgbClr val="1C7C86"/>
              </a:solidFill>
              <a:latin typeface=".VnBodoniH" panose="020B72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222D86D-D113-603B-43E3-42723FC42A5E}"/>
              </a:ext>
            </a:extLst>
          </p:cNvPr>
          <p:cNvGrpSpPr/>
          <p:nvPr/>
        </p:nvGrpSpPr>
        <p:grpSpPr>
          <a:xfrm>
            <a:off x="2588768" y="1625954"/>
            <a:ext cx="3718693" cy="2858686"/>
            <a:chOff x="3023824" y="1318814"/>
            <a:chExt cx="6158524" cy="473426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4FDE053D-58F8-79B8-3BC0-E0F342903E89}"/>
                </a:ext>
              </a:extLst>
            </p:cNvPr>
            <p:cNvSpPr txBox="1">
              <a:spLocks/>
            </p:cNvSpPr>
            <p:nvPr/>
          </p:nvSpPr>
          <p:spPr>
            <a:xfrm>
              <a:off x="3614117" y="2830354"/>
              <a:ext cx="5082605" cy="67299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121900" tIns="121900" rIns="121900" bIns="121900" anchor="ctr" anchorCtr="0">
              <a:normAutofit fontScale="37500" lnSpcReduction="200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365760"/>
              <a:r>
                <a:rPr lang="en-US" sz="3200" b="1">
                  <a:solidFill>
                    <a:srgbClr val="0079C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MsPham-0936082789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47F2F8F8-F9ED-B406-FD98-AA574D05D6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0" t="14315" r="28249" b="7886"/>
            <a:stretch/>
          </p:blipFill>
          <p:spPr bwMode="auto">
            <a:xfrm>
              <a:off x="3023824" y="1318814"/>
              <a:ext cx="6158524" cy="4734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B20B6889-3077-D4EB-2D42-2D7DFDB637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330006" flipH="1">
            <a:off x="5309765" y="2028182"/>
            <a:ext cx="728323" cy="58395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891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BFC26D5D-465D-A3B4-BF75-62F91137E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060" y="1799854"/>
            <a:ext cx="3194670" cy="1191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3461E6-53D8-0310-E6D3-07BAD269E5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8183" y="1050402"/>
            <a:ext cx="7419372" cy="4548851"/>
          </a:xfrm>
          <a:prstGeom prst="roundRect">
            <a:avLst>
              <a:gd name="adj" fmla="val 4256"/>
            </a:avLst>
          </a:prstGeom>
          <a:solidFill>
            <a:schemeClr val="bg1"/>
          </a:solidFill>
          <a:ln w="57150" cmpd="thickThin">
            <a:solidFill>
              <a:srgbClr val="2399A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61ACB02A-A3CC-A329-175C-7645F88B44D3}"/>
              </a:ext>
            </a:extLst>
          </p:cNvPr>
          <p:cNvGrpSpPr/>
          <p:nvPr/>
        </p:nvGrpSpPr>
        <p:grpSpPr>
          <a:xfrm>
            <a:off x="8266060" y="3558195"/>
            <a:ext cx="3194670" cy="1198867"/>
            <a:chOff x="8266060" y="3558195"/>
            <a:chExt cx="3194670" cy="1198867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3495A812-8BBA-2890-126B-06A19326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6060" y="3558195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C97146F-F3E0-0D20-8EC3-6E7AA434CC30}"/>
                </a:ext>
              </a:extLst>
            </p:cNvPr>
            <p:cNvSpPr txBox="1"/>
            <p:nvPr/>
          </p:nvSpPr>
          <p:spPr>
            <a:xfrm>
              <a:off x="8944204" y="3830615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79" algn="l"/>
                  <a:tab pos="938530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Next</a:t>
              </a:r>
            </a:p>
          </p:txBody>
        </p:sp>
      </p:grp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E38F8B0-EC44-D7D4-A95D-02688641EC6C}"/>
              </a:ext>
            </a:extLst>
          </p:cNvPr>
          <p:cNvSpPr txBox="1"/>
          <p:nvPr/>
        </p:nvSpPr>
        <p:spPr>
          <a:xfrm>
            <a:off x="731269" y="4708863"/>
            <a:ext cx="7336285" cy="68127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marL="64749" marR="69228" algn="ctr">
              <a:lnSpc>
                <a:spcPct val="110500"/>
              </a:lnSpc>
              <a:spcBef>
                <a:spcPts val="109"/>
              </a:spcBef>
            </a:pPr>
            <a:r>
              <a:rPr lang="en-US" sz="4000" b="1" spc="55">
                <a:latin typeface=".VnVogue" panose="020B7200000000000000" pitchFamily="34" charset="0"/>
                <a:cs typeface="Arial" panose="020B0604020202020204" pitchFamily="34" charset="0"/>
              </a:rPr>
              <a:t>W h o</a:t>
            </a:r>
            <a:endParaRPr lang="en-US" sz="4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255D4487-C195-867F-9A0C-D782DB394D69}"/>
              </a:ext>
            </a:extLst>
          </p:cNvPr>
          <p:cNvSpPr/>
          <p:nvPr/>
        </p:nvSpPr>
        <p:spPr>
          <a:xfrm>
            <a:off x="4236334" y="4734202"/>
            <a:ext cx="474562" cy="623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u="sng">
                <a:solidFill>
                  <a:srgbClr val="FF0000"/>
                </a:solidFill>
              </a:rPr>
              <a:t>__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1523116-7CC4-F946-1161-F896948D3D7D}"/>
              </a:ext>
            </a:extLst>
          </p:cNvPr>
          <p:cNvSpPr txBox="1"/>
          <p:nvPr/>
        </p:nvSpPr>
        <p:spPr>
          <a:xfrm>
            <a:off x="8944204" y="2054093"/>
            <a:ext cx="1909408" cy="6540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>
              <a:tabLst>
                <a:tab pos="259079" algn="l"/>
                <a:tab pos="938530" algn="l"/>
              </a:tabLst>
            </a:pPr>
            <a:r>
              <a:rPr lang="en-US" sz="4000" b="1">
                <a:solidFill>
                  <a:srgbClr val="C00000"/>
                </a:solidFill>
                <a:latin typeface=".VnVogue" panose="020B7200000000000000" pitchFamily="34" charset="0"/>
              </a:rPr>
              <a:t>Check</a:t>
            </a:r>
          </a:p>
        </p:txBody>
      </p:sp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F72AA7EE-124B-1F23-CF5C-84EA5F63D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26" y="104822"/>
            <a:ext cx="4062045" cy="1774395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D937731A-6782-C4FF-208A-D2A93DE2DD87}"/>
              </a:ext>
            </a:extLst>
          </p:cNvPr>
          <p:cNvSpPr txBox="1"/>
          <p:nvPr/>
        </p:nvSpPr>
        <p:spPr>
          <a:xfrm>
            <a:off x="1014796" y="561816"/>
            <a:ext cx="3353303" cy="822305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spc="-19">
                <a:solidFill>
                  <a:srgbClr val="1C7C86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What is the letter missing?</a:t>
            </a:r>
            <a:endParaRPr lang="en-US" sz="1600">
              <a:solidFill>
                <a:srgbClr val="1C7C86"/>
              </a:solidFill>
              <a:latin typeface=".VnBodoniH" panose="020B72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222D86D-D113-603B-43E3-42723FC42A5E}"/>
              </a:ext>
            </a:extLst>
          </p:cNvPr>
          <p:cNvGrpSpPr/>
          <p:nvPr/>
        </p:nvGrpSpPr>
        <p:grpSpPr>
          <a:xfrm>
            <a:off x="2588768" y="1625954"/>
            <a:ext cx="3718693" cy="2858686"/>
            <a:chOff x="3023824" y="1318814"/>
            <a:chExt cx="6158524" cy="473426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4FDE053D-58F8-79B8-3BC0-E0F342903E89}"/>
                </a:ext>
              </a:extLst>
            </p:cNvPr>
            <p:cNvSpPr txBox="1">
              <a:spLocks/>
            </p:cNvSpPr>
            <p:nvPr/>
          </p:nvSpPr>
          <p:spPr>
            <a:xfrm>
              <a:off x="3614117" y="2830354"/>
              <a:ext cx="5082605" cy="67299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121900" tIns="121900" rIns="121900" bIns="121900" anchor="ctr" anchorCtr="0">
              <a:normAutofit fontScale="37500" lnSpcReduction="200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365760"/>
              <a:r>
                <a:rPr lang="en-US" sz="3200" b="1">
                  <a:solidFill>
                    <a:srgbClr val="0079C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MsPham-0936082789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47F2F8F8-F9ED-B406-FD98-AA574D05D6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0" t="14315" r="28249" b="7886"/>
            <a:stretch/>
          </p:blipFill>
          <p:spPr bwMode="auto">
            <a:xfrm>
              <a:off x="3023824" y="1318814"/>
              <a:ext cx="6158524" cy="4734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BA12B03-5FC4-50EE-11F3-BB3635ACC448}"/>
              </a:ext>
            </a:extLst>
          </p:cNvPr>
          <p:cNvSpPr txBox="1"/>
          <p:nvPr/>
        </p:nvSpPr>
        <p:spPr>
          <a:xfrm rot="1251258">
            <a:off x="4448114" y="1755297"/>
            <a:ext cx="1909408" cy="6540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>
              <a:tabLst>
                <a:tab pos="259079" algn="l"/>
                <a:tab pos="938530" algn="l"/>
              </a:tabLst>
            </a:pPr>
            <a:r>
              <a:rPr lang="en-US" sz="4000" b="1">
                <a:solidFill>
                  <a:srgbClr val="C00000"/>
                </a:solidFill>
                <a:latin typeface=".VnVogue" panose="020B72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6517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723CBEF-15ED-7434-ECBA-D8580A1D9136}"/>
              </a:ext>
            </a:extLst>
          </p:cNvPr>
          <p:cNvSpPr/>
          <p:nvPr/>
        </p:nvSpPr>
        <p:spPr>
          <a:xfrm rot="21211596">
            <a:off x="1344785" y="1554516"/>
            <a:ext cx="9674312" cy="3251870"/>
          </a:xfrm>
          <a:custGeom>
            <a:avLst/>
            <a:gdLst>
              <a:gd name="connsiteX0" fmla="*/ 0 w 2581154"/>
              <a:gd name="connsiteY0" fmla="*/ 0 h 937550"/>
              <a:gd name="connsiteX1" fmla="*/ 2581154 w 2581154"/>
              <a:gd name="connsiteY1" fmla="*/ 0 h 937550"/>
              <a:gd name="connsiteX2" fmla="*/ 2581154 w 2581154"/>
              <a:gd name="connsiteY2" fmla="*/ 937550 h 937550"/>
              <a:gd name="connsiteX3" fmla="*/ 0 w 2581154"/>
              <a:gd name="connsiteY3" fmla="*/ 937550 h 937550"/>
              <a:gd name="connsiteX4" fmla="*/ 0 w 2581154"/>
              <a:gd name="connsiteY4" fmla="*/ 0 h 937550"/>
              <a:gd name="connsiteX0" fmla="*/ 0 w 2743200"/>
              <a:gd name="connsiteY0" fmla="*/ 0 h 937550"/>
              <a:gd name="connsiteX1" fmla="*/ 2743200 w 2743200"/>
              <a:gd name="connsiteY1" fmla="*/ 127321 h 937550"/>
              <a:gd name="connsiteX2" fmla="*/ 2581154 w 2743200"/>
              <a:gd name="connsiteY2" fmla="*/ 937550 h 937550"/>
              <a:gd name="connsiteX3" fmla="*/ 0 w 2743200"/>
              <a:gd name="connsiteY3" fmla="*/ 937550 h 937550"/>
              <a:gd name="connsiteX4" fmla="*/ 0 w 2743200"/>
              <a:gd name="connsiteY4" fmla="*/ 0 h 937550"/>
              <a:gd name="connsiteX0" fmla="*/ 104172 w 2743200"/>
              <a:gd name="connsiteY0" fmla="*/ 208345 h 810229"/>
              <a:gd name="connsiteX1" fmla="*/ 2743200 w 2743200"/>
              <a:gd name="connsiteY1" fmla="*/ 0 h 810229"/>
              <a:gd name="connsiteX2" fmla="*/ 2581154 w 2743200"/>
              <a:gd name="connsiteY2" fmla="*/ 810229 h 810229"/>
              <a:gd name="connsiteX3" fmla="*/ 0 w 2743200"/>
              <a:gd name="connsiteY3" fmla="*/ 810229 h 810229"/>
              <a:gd name="connsiteX4" fmla="*/ 104172 w 2743200"/>
              <a:gd name="connsiteY4" fmla="*/ 208345 h 810229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92729 w 2754775"/>
              <a:gd name="connsiteY2" fmla="*/ 925975 h 925975"/>
              <a:gd name="connsiteX3" fmla="*/ 11575 w 2754775"/>
              <a:gd name="connsiteY3" fmla="*/ 925975 h 925975"/>
              <a:gd name="connsiteX4" fmla="*/ 0 w 2754775"/>
              <a:gd name="connsiteY4" fmla="*/ 0 h 925975"/>
              <a:gd name="connsiteX0" fmla="*/ 0 w 2754775"/>
              <a:gd name="connsiteY0" fmla="*/ 0 h 949125"/>
              <a:gd name="connsiteX1" fmla="*/ 2754775 w 2754775"/>
              <a:gd name="connsiteY1" fmla="*/ 115746 h 949125"/>
              <a:gd name="connsiteX2" fmla="*/ 2592729 w 2754775"/>
              <a:gd name="connsiteY2" fmla="*/ 925975 h 949125"/>
              <a:gd name="connsiteX3" fmla="*/ 324091 w 2754775"/>
              <a:gd name="connsiteY3" fmla="*/ 949125 h 949125"/>
              <a:gd name="connsiteX4" fmla="*/ 0 w 2754775"/>
              <a:gd name="connsiteY4" fmla="*/ 0 h 949125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92729 w 2754775"/>
              <a:gd name="connsiteY2" fmla="*/ 925975 h 925975"/>
              <a:gd name="connsiteX3" fmla="*/ 462988 w 2754775"/>
              <a:gd name="connsiteY3" fmla="*/ 636608 h 925975"/>
              <a:gd name="connsiteX4" fmla="*/ 0 w 2754775"/>
              <a:gd name="connsiteY4" fmla="*/ 0 h 925975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92729 w 2754775"/>
              <a:gd name="connsiteY2" fmla="*/ 925975 h 925975"/>
              <a:gd name="connsiteX3" fmla="*/ 208345 w 2754775"/>
              <a:gd name="connsiteY3" fmla="*/ 648183 h 925975"/>
              <a:gd name="connsiteX4" fmla="*/ 0 w 2754775"/>
              <a:gd name="connsiteY4" fmla="*/ 0 h 925975"/>
              <a:gd name="connsiteX0" fmla="*/ 0 w 2754775"/>
              <a:gd name="connsiteY0" fmla="*/ 0 h 740780"/>
              <a:gd name="connsiteX1" fmla="*/ 2754775 w 2754775"/>
              <a:gd name="connsiteY1" fmla="*/ 115746 h 740780"/>
              <a:gd name="connsiteX2" fmla="*/ 2546430 w 2754775"/>
              <a:gd name="connsiteY2" fmla="*/ 740780 h 740780"/>
              <a:gd name="connsiteX3" fmla="*/ 208345 w 2754775"/>
              <a:gd name="connsiteY3" fmla="*/ 648183 h 740780"/>
              <a:gd name="connsiteX4" fmla="*/ 0 w 2754775"/>
              <a:gd name="connsiteY4" fmla="*/ 0 h 740780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58005 w 2754775"/>
              <a:gd name="connsiteY2" fmla="*/ 925975 h 925975"/>
              <a:gd name="connsiteX3" fmla="*/ 208345 w 2754775"/>
              <a:gd name="connsiteY3" fmla="*/ 648183 h 925975"/>
              <a:gd name="connsiteX4" fmla="*/ 0 w 2754775"/>
              <a:gd name="connsiteY4" fmla="*/ 0 h 92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4775" h="925975">
                <a:moveTo>
                  <a:pt x="0" y="0"/>
                </a:moveTo>
                <a:lnTo>
                  <a:pt x="2754775" y="115746"/>
                </a:lnTo>
                <a:lnTo>
                  <a:pt x="2558005" y="925975"/>
                </a:lnTo>
                <a:lnTo>
                  <a:pt x="208345" y="64818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2DF71F8-5F5B-8942-D5B7-8559F0E75023}"/>
              </a:ext>
            </a:extLst>
          </p:cNvPr>
          <p:cNvSpPr txBox="1"/>
          <p:nvPr/>
        </p:nvSpPr>
        <p:spPr>
          <a:xfrm>
            <a:off x="1755878" y="2503180"/>
            <a:ext cx="868024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>
                <a:ln w="0"/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3000" endA="300" endPos="35500" dir="5400000" sy="-90000" algn="bl" rotWithShape="0"/>
                </a:effectLst>
                <a:latin typeface=".VnBodoniH" panose="020B7200000000000000" pitchFamily="34" charset="0"/>
                <a:cs typeface="Arial" panose="020B0604020202020204" pitchFamily="34" charset="0"/>
              </a:rPr>
              <a:t>Excellent!</a:t>
            </a:r>
            <a:endParaRPr lang="en-US" sz="6600">
              <a:ln w="0"/>
              <a:solidFill>
                <a:srgbClr val="00206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6350" stA="53000" endA="300" endPos="35500" dir="5400000" sy="-90000" algn="bl" rotWithShape="0"/>
              </a:effectLst>
              <a:latin typeface=".VnBodoniH" panose="020B7200000000000000" pitchFamily="34" charset="0"/>
            </a:endParaRPr>
          </a:p>
        </p:txBody>
      </p:sp>
      <p:grpSp>
        <p:nvGrpSpPr>
          <p:cNvPr id="4" name="MsPham-0936082789">
            <a:extLst>
              <a:ext uri="{FF2B5EF4-FFF2-40B4-BE49-F238E27FC236}">
                <a16:creationId xmlns:a16="http://schemas.microsoft.com/office/drawing/2014/main" id="{205C784F-CC76-2829-53CC-DC08BCAE3071}"/>
              </a:ext>
            </a:extLst>
          </p:cNvPr>
          <p:cNvGrpSpPr/>
          <p:nvPr/>
        </p:nvGrpSpPr>
        <p:grpSpPr>
          <a:xfrm>
            <a:off x="4584606" y="4301384"/>
            <a:ext cx="3194670" cy="1198867"/>
            <a:chOff x="4584606" y="4301384"/>
            <a:chExt cx="3194670" cy="1198867"/>
          </a:xfrm>
        </p:grpSpPr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7D655B39-693C-C882-372A-B03CEEFD8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584606" y="4301384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831A237-ED5B-3A85-D5B8-529684E31997}"/>
                </a:ext>
              </a:extLst>
            </p:cNvPr>
            <p:cNvSpPr txBox="1"/>
            <p:nvPr/>
          </p:nvSpPr>
          <p:spPr>
            <a:xfrm>
              <a:off x="5141295" y="4573804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79" algn="l"/>
                  <a:tab pos="938530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8858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1B954C78-AAD3-BBAB-66D0-0DA12305BE2C}"/>
              </a:ext>
            </a:extLst>
          </p:cNvPr>
          <p:cNvSpPr txBox="1">
            <a:spLocks/>
          </p:cNvSpPr>
          <p:nvPr/>
        </p:nvSpPr>
        <p:spPr>
          <a:xfrm>
            <a:off x="333977" y="4150525"/>
            <a:ext cx="5082605" cy="6729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219D1A5E-B1C1-2150-8869-C123D3443E23}"/>
              </a:ext>
            </a:extLst>
          </p:cNvPr>
          <p:cNvSpPr txBox="1">
            <a:spLocks/>
          </p:cNvSpPr>
          <p:nvPr/>
        </p:nvSpPr>
        <p:spPr>
          <a:xfrm>
            <a:off x="4530059" y="2157780"/>
            <a:ext cx="5082605" cy="67299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3200" b="1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526787C-6D38-5268-4032-4D2E7EC1E81B}"/>
              </a:ext>
            </a:extLst>
          </p:cNvPr>
          <p:cNvSpPr txBox="1">
            <a:spLocks/>
          </p:cNvSpPr>
          <p:nvPr/>
        </p:nvSpPr>
        <p:spPr>
          <a:xfrm>
            <a:off x="1013395" y="395073"/>
            <a:ext cx="5082605" cy="67299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3200" b="1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B6A30FC-A863-1CD5-4DBD-E5D406A29D37}"/>
              </a:ext>
            </a:extLst>
          </p:cNvPr>
          <p:cNvSpPr txBox="1">
            <a:spLocks/>
          </p:cNvSpPr>
          <p:nvPr/>
        </p:nvSpPr>
        <p:spPr>
          <a:xfrm>
            <a:off x="774165" y="395073"/>
            <a:ext cx="640080" cy="640080"/>
          </a:xfrm>
          <a:prstGeom prst="ellipse">
            <a:avLst/>
          </a:prstGeom>
          <a:solidFill>
            <a:srgbClr val="00BF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028A7A00-C62F-5719-4FD4-3FFF19E256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6854" y="384605"/>
            <a:ext cx="548639" cy="548640"/>
          </a:xfrm>
          <a:prstGeom prst="ellipse">
            <a:avLst/>
          </a:prstGeom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C7729008-7965-2763-37F4-10EB75D045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1149" y="1078535"/>
            <a:ext cx="6196463" cy="2530223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C063768B-49BA-6504-D161-E052D934E5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0974" y="3828057"/>
            <a:ext cx="6066638" cy="2504102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4EBF347-EDCE-EDC3-BF2D-8ED3D37A0E5B}"/>
              </a:ext>
            </a:extLst>
          </p:cNvPr>
          <p:cNvSpPr txBox="1">
            <a:spLocks/>
          </p:cNvSpPr>
          <p:nvPr/>
        </p:nvSpPr>
        <p:spPr>
          <a:xfrm>
            <a:off x="1668245" y="2089520"/>
            <a:ext cx="640080" cy="640080"/>
          </a:xfrm>
          <a:prstGeom prst="ellipse">
            <a:avLst/>
          </a:prstGeom>
          <a:solidFill>
            <a:schemeClr val="accent2"/>
          </a:solidFill>
          <a:ln>
            <a:solidFill>
              <a:srgbClr val="F99D1C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chemeClr val="bg1"/>
                </a:solidFill>
                <a:latin typeface=".VnHelvetIns" panose="020B7200000000000000" pitchFamily="34" charset="0"/>
                <a:cs typeface="Arial" panose="020B0604020202020204" pitchFamily="34" charset="0"/>
              </a:rPr>
              <a:t>1</a:t>
            </a:r>
            <a:endParaRPr lang="en-US" sz="2800" b="1" dirty="0">
              <a:solidFill>
                <a:schemeClr val="bg1"/>
              </a:solidFill>
              <a:latin typeface=".VnHelvetIns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4EC1A6B1-B7AC-C8A4-8BE3-3712E8942FBA}"/>
              </a:ext>
            </a:extLst>
          </p:cNvPr>
          <p:cNvSpPr txBox="1">
            <a:spLocks/>
          </p:cNvSpPr>
          <p:nvPr/>
        </p:nvSpPr>
        <p:spPr>
          <a:xfrm>
            <a:off x="1668245" y="4801248"/>
            <a:ext cx="640080" cy="640080"/>
          </a:xfrm>
          <a:prstGeom prst="ellipse">
            <a:avLst/>
          </a:prstGeom>
          <a:solidFill>
            <a:schemeClr val="accent2"/>
          </a:solidFill>
          <a:ln>
            <a:solidFill>
              <a:srgbClr val="F99D1C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chemeClr val="bg1"/>
                </a:solidFill>
                <a:latin typeface=".VnHelvetIns" panose="020B7200000000000000" pitchFamily="34" charset="0"/>
                <a:cs typeface="Arial" panose="020B0604020202020204" pitchFamily="34" charset="0"/>
              </a:rPr>
              <a:t>2</a:t>
            </a:r>
            <a:endParaRPr lang="en-US" sz="2800" b="1" dirty="0">
              <a:solidFill>
                <a:schemeClr val="bg1"/>
              </a:solidFill>
              <a:latin typeface=".VnHelvetIns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3A017D18-5528-54A0-7FEE-93C31311566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2149" t="20988" r="27628" b="41781"/>
          <a:stretch/>
        </p:blipFill>
        <p:spPr>
          <a:xfrm>
            <a:off x="6183492" y="2955128"/>
            <a:ext cx="571723" cy="55865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DCB99E18-430A-EFE3-7F37-15F15220535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2149" t="20988" r="27628" b="41781"/>
          <a:stretch/>
        </p:blipFill>
        <p:spPr>
          <a:xfrm>
            <a:off x="9349952" y="5761929"/>
            <a:ext cx="571723" cy="55865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7926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4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1B954C78-AAD3-BBAB-66D0-0DA12305BE2C}"/>
              </a:ext>
            </a:extLst>
          </p:cNvPr>
          <p:cNvSpPr txBox="1">
            <a:spLocks/>
          </p:cNvSpPr>
          <p:nvPr/>
        </p:nvSpPr>
        <p:spPr>
          <a:xfrm>
            <a:off x="2940017" y="3132247"/>
            <a:ext cx="5082605" cy="6729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219D1A5E-B1C1-2150-8869-C123D3443E23}"/>
              </a:ext>
            </a:extLst>
          </p:cNvPr>
          <p:cNvSpPr txBox="1">
            <a:spLocks/>
          </p:cNvSpPr>
          <p:nvPr/>
        </p:nvSpPr>
        <p:spPr>
          <a:xfrm>
            <a:off x="6050280" y="1226108"/>
            <a:ext cx="2943828" cy="1678153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 algn="ctr"/>
            <a:r>
              <a:rPr lang="en-US" sz="2800" b="1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</a:t>
            </a:r>
          </a:p>
          <a:p>
            <a:pPr marL="365760" algn="ctr"/>
            <a:r>
              <a:rPr lang="en-US" sz="2800" b="1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A159BCEA-CCF2-5C34-2284-02871A4368B2}"/>
              </a:ext>
            </a:extLst>
          </p:cNvPr>
          <p:cNvGrpSpPr/>
          <p:nvPr/>
        </p:nvGrpSpPr>
        <p:grpSpPr>
          <a:xfrm>
            <a:off x="1153425" y="930491"/>
            <a:ext cx="7594335" cy="5582902"/>
            <a:chOff x="22680839" y="-31332488"/>
            <a:chExt cx="43045882" cy="31644739"/>
          </a:xfrm>
        </p:grpSpPr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3C2189BD-83B7-B857-1142-6AA515E2BC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80839" y="-31332488"/>
              <a:ext cx="12406190" cy="15176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CC435465-00B5-B1B8-C78E-733F889C9C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20534" y="-31089934"/>
              <a:ext cx="12406187" cy="15176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2114E870-7F87-1E0E-F5B1-E3C26CD415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80839" y="-14863989"/>
              <a:ext cx="12406184" cy="15176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AC827168-96BF-57E3-C6A1-2F3770414C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20537" y="-14864001"/>
              <a:ext cx="12406184" cy="15176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526787C-6D38-5268-4032-4D2E7EC1E81B}"/>
              </a:ext>
            </a:extLst>
          </p:cNvPr>
          <p:cNvSpPr txBox="1">
            <a:spLocks/>
          </p:cNvSpPr>
          <p:nvPr/>
        </p:nvSpPr>
        <p:spPr>
          <a:xfrm>
            <a:off x="1013395" y="395073"/>
            <a:ext cx="8026433" cy="67299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3200" b="1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 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B6A30FC-A863-1CD5-4DBD-E5D406A29D37}"/>
              </a:ext>
            </a:extLst>
          </p:cNvPr>
          <p:cNvSpPr txBox="1">
            <a:spLocks/>
          </p:cNvSpPr>
          <p:nvPr/>
        </p:nvSpPr>
        <p:spPr>
          <a:xfrm>
            <a:off x="774165" y="395073"/>
            <a:ext cx="640080" cy="640080"/>
          </a:xfrm>
          <a:prstGeom prst="ellipse">
            <a:avLst/>
          </a:prstGeom>
          <a:solidFill>
            <a:srgbClr val="00BF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4EBF347-EDCE-EDC3-BF2D-8ED3D37A0E5B}"/>
              </a:ext>
            </a:extLst>
          </p:cNvPr>
          <p:cNvSpPr txBox="1">
            <a:spLocks/>
          </p:cNvSpPr>
          <p:nvPr/>
        </p:nvSpPr>
        <p:spPr>
          <a:xfrm>
            <a:off x="1139925" y="2637614"/>
            <a:ext cx="548640" cy="548640"/>
          </a:xfrm>
          <a:prstGeom prst="ellipse">
            <a:avLst/>
          </a:prstGeom>
          <a:solidFill>
            <a:schemeClr val="accent2"/>
          </a:solidFill>
          <a:ln>
            <a:solidFill>
              <a:srgbClr val="F99D1C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1</a:t>
            </a:r>
            <a:endParaRPr lang="en-US" sz="28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4EC1A6B1-B7AC-C8A4-8BE3-3712E8942FBA}"/>
              </a:ext>
            </a:extLst>
          </p:cNvPr>
          <p:cNvSpPr txBox="1">
            <a:spLocks/>
          </p:cNvSpPr>
          <p:nvPr/>
        </p:nvSpPr>
        <p:spPr>
          <a:xfrm>
            <a:off x="6401148" y="2637614"/>
            <a:ext cx="548640" cy="548640"/>
          </a:xfrm>
          <a:prstGeom prst="ellipse">
            <a:avLst/>
          </a:prstGeom>
          <a:solidFill>
            <a:schemeClr val="accent2"/>
          </a:solidFill>
          <a:ln>
            <a:solidFill>
              <a:srgbClr val="F99D1C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2</a:t>
            </a:r>
            <a:endParaRPr lang="en-US" sz="28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32791E7D-4299-4420-5CB5-63313641A438}"/>
              </a:ext>
            </a:extLst>
          </p:cNvPr>
          <p:cNvSpPr txBox="1">
            <a:spLocks/>
          </p:cNvSpPr>
          <p:nvPr/>
        </p:nvSpPr>
        <p:spPr>
          <a:xfrm>
            <a:off x="1139925" y="5595101"/>
            <a:ext cx="548640" cy="548640"/>
          </a:xfrm>
          <a:prstGeom prst="ellipse">
            <a:avLst/>
          </a:prstGeom>
          <a:solidFill>
            <a:schemeClr val="accent2"/>
          </a:solidFill>
          <a:ln>
            <a:solidFill>
              <a:srgbClr val="F99D1C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CBDAD67F-3F16-7E67-AB67-156118032962}"/>
              </a:ext>
            </a:extLst>
          </p:cNvPr>
          <p:cNvSpPr txBox="1">
            <a:spLocks/>
          </p:cNvSpPr>
          <p:nvPr/>
        </p:nvSpPr>
        <p:spPr>
          <a:xfrm>
            <a:off x="6401148" y="5595101"/>
            <a:ext cx="548640" cy="548640"/>
          </a:xfrm>
          <a:prstGeom prst="ellipse">
            <a:avLst/>
          </a:prstGeom>
          <a:solidFill>
            <a:schemeClr val="accent2"/>
          </a:solidFill>
          <a:ln>
            <a:solidFill>
              <a:srgbClr val="F99D1C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D29F2D26-65FF-2DBC-60A2-18C93E2F9DBA}"/>
              </a:ext>
            </a:extLst>
          </p:cNvPr>
          <p:cNvSpPr/>
          <p:nvPr/>
        </p:nvSpPr>
        <p:spPr>
          <a:xfrm>
            <a:off x="3345828" y="3967718"/>
            <a:ext cx="2943828" cy="185484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 Who’s this?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B: It’s my 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sister.</a:t>
            </a:r>
            <a:endParaRPr lang="en-US" sz="28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0453BF35-49F9-6977-6957-7CCEA102E4F0}"/>
              </a:ext>
            </a:extLst>
          </p:cNvPr>
          <p:cNvSpPr/>
          <p:nvPr/>
        </p:nvSpPr>
        <p:spPr>
          <a:xfrm>
            <a:off x="3345828" y="1135244"/>
            <a:ext cx="2943828" cy="185484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 Who’s this?</a:t>
            </a:r>
            <a:br>
              <a:rPr lang="en-US" alt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 It’s my mother.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9DAF041D-DB3A-586D-1A02-6A27C89C64EC}"/>
              </a:ext>
            </a:extLst>
          </p:cNvPr>
          <p:cNvSpPr/>
          <p:nvPr/>
        </p:nvSpPr>
        <p:spPr>
          <a:xfrm>
            <a:off x="8890042" y="3889461"/>
            <a:ext cx="3301957" cy="185484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 Who’s that?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B: It’s my 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brother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DE439199-07DA-E7D5-B7CF-037BAF10167A}"/>
              </a:ext>
            </a:extLst>
          </p:cNvPr>
          <p:cNvSpPr/>
          <p:nvPr/>
        </p:nvSpPr>
        <p:spPr>
          <a:xfrm>
            <a:off x="8890043" y="1056987"/>
            <a:ext cx="2943828" cy="185484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 Who’s that?</a:t>
            </a:r>
            <a:br>
              <a:rPr lang="en-US" alt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 It’s my </a:t>
            </a:r>
            <a:r>
              <a:rPr lang="en-US" alt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  <a:r>
              <a:rPr lang="en-US" alt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0F3D4235-A4BF-CC07-9295-448EF32D64AE}"/>
              </a:ext>
            </a:extLst>
          </p:cNvPr>
          <p:cNvSpPr/>
          <p:nvPr/>
        </p:nvSpPr>
        <p:spPr>
          <a:xfrm>
            <a:off x="4955786" y="2142647"/>
            <a:ext cx="1476153" cy="48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b="1">
                <a:solidFill>
                  <a:srgbClr val="FF0000"/>
                </a:solidFill>
              </a:rPr>
              <a:t>__________.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B3649778-2EB7-240E-EDFF-53686531ED7C}"/>
              </a:ext>
            </a:extLst>
          </p:cNvPr>
          <p:cNvSpPr/>
          <p:nvPr/>
        </p:nvSpPr>
        <p:spPr>
          <a:xfrm>
            <a:off x="10457958" y="2041047"/>
            <a:ext cx="1476153" cy="48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b="1">
                <a:solidFill>
                  <a:srgbClr val="FF0000"/>
                </a:solidFill>
              </a:rPr>
              <a:t>__________.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E0539389-F4B0-54B2-2FC3-82C1D2161534}"/>
              </a:ext>
            </a:extLst>
          </p:cNvPr>
          <p:cNvSpPr/>
          <p:nvPr/>
        </p:nvSpPr>
        <p:spPr>
          <a:xfrm>
            <a:off x="4889569" y="5054267"/>
            <a:ext cx="1476153" cy="48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b="1">
                <a:solidFill>
                  <a:srgbClr val="FF0000"/>
                </a:solidFill>
              </a:rPr>
              <a:t>__________.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D3080AD1-28F0-5A73-0923-DE99D805F887}"/>
              </a:ext>
            </a:extLst>
          </p:cNvPr>
          <p:cNvSpPr/>
          <p:nvPr/>
        </p:nvSpPr>
        <p:spPr>
          <a:xfrm>
            <a:off x="10457957" y="4931049"/>
            <a:ext cx="1476153" cy="48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b="1">
                <a:solidFill>
                  <a:srgbClr val="FF0000"/>
                </a:solidFill>
              </a:rPr>
              <a:t>__________.</a:t>
            </a:r>
          </a:p>
        </p:txBody>
      </p:sp>
    </p:spTree>
    <p:extLst>
      <p:ext uri="{BB962C8B-B14F-4D97-AF65-F5344CB8AC3E}">
        <p14:creationId xmlns:p14="http://schemas.microsoft.com/office/powerpoint/2010/main" val="1545362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093608278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D12A3B26-625C-412C-8BC7-CCF6FD7EF6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/>
          <p:nvPr/>
        </p:nvSpPr>
        <p:spPr>
          <a:xfrm>
            <a:off x="9747252" y="5698556"/>
            <a:ext cx="1323974" cy="504826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endParaRPr lang="ru-RU" b="1" dirty="0"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MsPham-0936082789" descr="Logo&#10;&#10;Description automatically generated">
            <a:extLst>
              <a:ext uri="{FF2B5EF4-FFF2-40B4-BE49-F238E27FC236}">
                <a16:creationId xmlns:a16="http://schemas.microsoft.com/office/drawing/2014/main" id="{35F4E517-BAE4-45D1-B184-4D7EB7D327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258" y="314847"/>
            <a:ext cx="5636123" cy="5636123"/>
          </a:xfrm>
          <a:prstGeom prst="rect">
            <a:avLst/>
          </a:prstGeom>
        </p:spPr>
      </p:pic>
      <p:pic>
        <p:nvPicPr>
          <p:cNvPr id="7" name="tom-and-jerry-ringtone">
            <a:hlinkClick r:id="" action="ppaction://media"/>
            <a:extLst>
              <a:ext uri="{FF2B5EF4-FFF2-40B4-BE49-F238E27FC236}">
                <a16:creationId xmlns:a16="http://schemas.microsoft.com/office/drawing/2014/main" id="{543F836B-5F80-4F6F-A8A4-DF0C5AA981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0770" y="-2724473"/>
            <a:ext cx="609600" cy="609600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58439BBC-D3B7-0A65-0091-47074F6752D8}"/>
              </a:ext>
            </a:extLst>
          </p:cNvPr>
          <p:cNvSpPr txBox="1"/>
          <p:nvPr/>
        </p:nvSpPr>
        <p:spPr>
          <a:xfrm>
            <a:off x="2864099" y="-304799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02353FCF-19C2-F8E8-5A7D-B30150FA0C42}"/>
              </a:ext>
            </a:extLst>
          </p:cNvPr>
          <p:cNvSpPr txBox="1"/>
          <p:nvPr/>
        </p:nvSpPr>
        <p:spPr>
          <a:xfrm>
            <a:off x="2429541" y="8956431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960B6467-CBD2-F101-7261-BC4A605ACB9C}"/>
              </a:ext>
            </a:extLst>
          </p:cNvPr>
          <p:cNvSpPr txBox="1"/>
          <p:nvPr/>
        </p:nvSpPr>
        <p:spPr>
          <a:xfrm>
            <a:off x="-9903136" y="250567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9C18A482-651E-DADA-720E-0A4168AB1064}"/>
              </a:ext>
            </a:extLst>
          </p:cNvPr>
          <p:cNvSpPr txBox="1"/>
          <p:nvPr/>
        </p:nvSpPr>
        <p:spPr>
          <a:xfrm>
            <a:off x="15512494" y="342900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</p:spTree>
    <p:extLst>
      <p:ext uri="{BB962C8B-B14F-4D97-AF65-F5344CB8AC3E}">
        <p14:creationId xmlns:p14="http://schemas.microsoft.com/office/powerpoint/2010/main" val="16807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/>
          <p:nvPr/>
        </p:nvSpPr>
        <p:spPr>
          <a:xfrm>
            <a:off x="9821506" y="5475902"/>
            <a:ext cx="1247554" cy="504826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45177" y="4131100"/>
            <a:ext cx="730344" cy="7303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58729" y="4130512"/>
            <a:ext cx="726509" cy="7315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9541772" y="3528590"/>
            <a:ext cx="1527288" cy="1871584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048" y="3199279"/>
            <a:ext cx="2112590" cy="2871627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87821" y="4030861"/>
            <a:ext cx="1331011" cy="930821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247" y="3966771"/>
            <a:ext cx="1196008" cy="1042763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FB278A2A-C564-6E69-3B79-4CBABA6C8502}"/>
              </a:ext>
            </a:extLst>
          </p:cNvPr>
          <p:cNvSpPr txBox="1"/>
          <p:nvPr/>
        </p:nvSpPr>
        <p:spPr>
          <a:xfrm>
            <a:off x="2864099" y="-304799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B2C32C6E-EC94-5AC2-9A73-0D0BB80E642F}"/>
              </a:ext>
            </a:extLst>
          </p:cNvPr>
          <p:cNvSpPr txBox="1"/>
          <p:nvPr/>
        </p:nvSpPr>
        <p:spPr>
          <a:xfrm>
            <a:off x="2429541" y="8956431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75C5271-D6D6-878A-8A7A-A2306BE0CEDC}"/>
              </a:ext>
            </a:extLst>
          </p:cNvPr>
          <p:cNvSpPr txBox="1"/>
          <p:nvPr/>
        </p:nvSpPr>
        <p:spPr>
          <a:xfrm>
            <a:off x="-9903136" y="250567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7FCC3D74-7446-C00A-5561-40F635D2F5F5}"/>
              </a:ext>
            </a:extLst>
          </p:cNvPr>
          <p:cNvSpPr txBox="1"/>
          <p:nvPr/>
        </p:nvSpPr>
        <p:spPr>
          <a:xfrm>
            <a:off x="15512494" y="342900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DE0B26F-64A1-BC26-832B-0E963A91886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6312" y="862084"/>
            <a:ext cx="956297" cy="956299"/>
          </a:xfrm>
          <a:prstGeom prst="ellipse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8FC182BA-BBF6-47BA-02F4-B32EEC20B5E6}"/>
              </a:ext>
            </a:extLst>
          </p:cNvPr>
          <p:cNvSpPr/>
          <p:nvPr/>
        </p:nvSpPr>
        <p:spPr>
          <a:xfrm>
            <a:off x="3818110" y="727581"/>
            <a:ext cx="5460878" cy="1359362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____.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AA1EF9C0-1870-C865-5AAB-0B84CB0D1AA2}"/>
              </a:ext>
            </a:extLst>
          </p:cNvPr>
          <p:cNvSpPr/>
          <p:nvPr/>
        </p:nvSpPr>
        <p:spPr>
          <a:xfrm>
            <a:off x="3261360" y="3199278"/>
            <a:ext cx="2453640" cy="784863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sister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18A61ECC-E6D7-8095-F438-7B53973895E2}"/>
              </a:ext>
            </a:extLst>
          </p:cNvPr>
          <p:cNvSpPr/>
          <p:nvPr/>
        </p:nvSpPr>
        <p:spPr>
          <a:xfrm>
            <a:off x="6412722" y="3136158"/>
            <a:ext cx="2453640" cy="784863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t my mother">
            <a:hlinkClick r:id="" action="ppaction://media"/>
            <a:extLst>
              <a:ext uri="{FF2B5EF4-FFF2-40B4-BE49-F238E27FC236}">
                <a16:creationId xmlns:a16="http://schemas.microsoft.com/office/drawing/2014/main" id="{0E43DDB0-00B8-4AB8-8B3B-87C4B82AC4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605368" y="12087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5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/>
          <p:nvPr/>
        </p:nvSpPr>
        <p:spPr>
          <a:xfrm>
            <a:off x="9821506" y="5475902"/>
            <a:ext cx="1247554" cy="504826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45177" y="4131100"/>
            <a:ext cx="730344" cy="7303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58729" y="4130512"/>
            <a:ext cx="726509" cy="7315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9541772" y="3528590"/>
            <a:ext cx="1527288" cy="1871584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048" y="3199279"/>
            <a:ext cx="2112590" cy="2871627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8110" y="4028702"/>
            <a:ext cx="1331011" cy="930821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31" y="3943000"/>
            <a:ext cx="1196008" cy="1042763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6D5C82A1-A6E8-628C-CCCB-7349DBA60394}"/>
              </a:ext>
            </a:extLst>
          </p:cNvPr>
          <p:cNvSpPr/>
          <p:nvPr/>
        </p:nvSpPr>
        <p:spPr>
          <a:xfrm>
            <a:off x="3818110" y="727581"/>
            <a:ext cx="5460878" cy="1359362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____.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2EEB3E8D-1509-F916-184E-A2E17F1340FE}"/>
              </a:ext>
            </a:extLst>
          </p:cNvPr>
          <p:cNvSpPr txBox="1"/>
          <p:nvPr/>
        </p:nvSpPr>
        <p:spPr>
          <a:xfrm>
            <a:off x="2864099" y="-304799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2F4B13E6-0CEF-97E6-2D5B-CA81169485B3}"/>
              </a:ext>
            </a:extLst>
          </p:cNvPr>
          <p:cNvSpPr txBox="1"/>
          <p:nvPr/>
        </p:nvSpPr>
        <p:spPr>
          <a:xfrm>
            <a:off x="2429541" y="8956431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F3EEDAF-EA55-784E-B542-96C819597A90}"/>
              </a:ext>
            </a:extLst>
          </p:cNvPr>
          <p:cNvSpPr txBox="1"/>
          <p:nvPr/>
        </p:nvSpPr>
        <p:spPr>
          <a:xfrm>
            <a:off x="-9903136" y="250567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704DCED8-52DC-99D5-EA63-2BC24507C6D0}"/>
              </a:ext>
            </a:extLst>
          </p:cNvPr>
          <p:cNvSpPr txBox="1"/>
          <p:nvPr/>
        </p:nvSpPr>
        <p:spPr>
          <a:xfrm>
            <a:off x="15512494" y="342900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pic>
        <p:nvPicPr>
          <p:cNvPr id="3" name="it my bro">
            <a:hlinkClick r:id="" action="ppaction://media"/>
            <a:extLst>
              <a:ext uri="{FF2B5EF4-FFF2-40B4-BE49-F238E27FC236}">
                <a16:creationId xmlns:a16="http://schemas.microsoft.com/office/drawing/2014/main" id="{000728C9-B05F-D097-28C3-C8C006ADB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51560" y="862084"/>
            <a:ext cx="609600" cy="691836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956B401F-B65A-2B56-4B4B-440FA37F20F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6312" y="862084"/>
            <a:ext cx="956297" cy="956299"/>
          </a:xfrm>
          <a:prstGeom prst="ellipse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200CF4A6-3B57-4611-42F6-19CA4CDC5907}"/>
              </a:ext>
            </a:extLst>
          </p:cNvPr>
          <p:cNvSpPr/>
          <p:nvPr/>
        </p:nvSpPr>
        <p:spPr>
          <a:xfrm>
            <a:off x="3261360" y="3199278"/>
            <a:ext cx="2453640" cy="784863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brother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C7E6234F-26DD-5CA0-F372-6CD3D535781C}"/>
              </a:ext>
            </a:extLst>
          </p:cNvPr>
          <p:cNvSpPr/>
          <p:nvPr/>
        </p:nvSpPr>
        <p:spPr>
          <a:xfrm>
            <a:off x="6412722" y="3136158"/>
            <a:ext cx="2453640" cy="784863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55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/>
          <p:nvPr/>
        </p:nvSpPr>
        <p:spPr>
          <a:xfrm>
            <a:off x="9821506" y="5475902"/>
            <a:ext cx="1247554" cy="504826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45177" y="4131100"/>
            <a:ext cx="730344" cy="7303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58729" y="4130512"/>
            <a:ext cx="726509" cy="7315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9541772" y="3528590"/>
            <a:ext cx="1527288" cy="1871584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048" y="3199279"/>
            <a:ext cx="2112590" cy="2871627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8110" y="4028702"/>
            <a:ext cx="1331011" cy="930821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31" y="3943000"/>
            <a:ext cx="1196008" cy="1042763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6D5C82A1-A6E8-628C-CCCB-7349DBA60394}"/>
              </a:ext>
            </a:extLst>
          </p:cNvPr>
          <p:cNvSpPr/>
          <p:nvPr/>
        </p:nvSpPr>
        <p:spPr>
          <a:xfrm>
            <a:off x="3818110" y="727581"/>
            <a:ext cx="5460878" cy="1359362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____.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2EEB3E8D-1509-F916-184E-A2E17F1340FE}"/>
              </a:ext>
            </a:extLst>
          </p:cNvPr>
          <p:cNvSpPr txBox="1"/>
          <p:nvPr/>
        </p:nvSpPr>
        <p:spPr>
          <a:xfrm>
            <a:off x="2864099" y="-304799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2F4B13E6-0CEF-97E6-2D5B-CA81169485B3}"/>
              </a:ext>
            </a:extLst>
          </p:cNvPr>
          <p:cNvSpPr txBox="1"/>
          <p:nvPr/>
        </p:nvSpPr>
        <p:spPr>
          <a:xfrm>
            <a:off x="2429541" y="8956431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F3EEDAF-EA55-784E-B542-96C819597A90}"/>
              </a:ext>
            </a:extLst>
          </p:cNvPr>
          <p:cNvSpPr txBox="1"/>
          <p:nvPr/>
        </p:nvSpPr>
        <p:spPr>
          <a:xfrm>
            <a:off x="-9903136" y="250567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704DCED8-52DC-99D5-EA63-2BC24507C6D0}"/>
              </a:ext>
            </a:extLst>
          </p:cNvPr>
          <p:cNvSpPr txBox="1"/>
          <p:nvPr/>
        </p:nvSpPr>
        <p:spPr>
          <a:xfrm>
            <a:off x="15512494" y="342900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956B401F-B65A-2B56-4B4B-440FA37F20F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6312" y="862084"/>
            <a:ext cx="956297" cy="956299"/>
          </a:xfrm>
          <a:prstGeom prst="ellipse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200CF4A6-3B57-4611-42F6-19CA4CDC5907}"/>
              </a:ext>
            </a:extLst>
          </p:cNvPr>
          <p:cNvSpPr/>
          <p:nvPr/>
        </p:nvSpPr>
        <p:spPr>
          <a:xfrm>
            <a:off x="3261360" y="3199278"/>
            <a:ext cx="2453640" cy="784863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sister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C7E6234F-26DD-5CA0-F372-6CD3D535781C}"/>
              </a:ext>
            </a:extLst>
          </p:cNvPr>
          <p:cNvSpPr/>
          <p:nvPr/>
        </p:nvSpPr>
        <p:spPr>
          <a:xfrm>
            <a:off x="6412722" y="3136158"/>
            <a:ext cx="2453640" cy="784863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brother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t my sis">
            <a:hlinkClick r:id="" action="ppaction://media"/>
            <a:extLst>
              <a:ext uri="{FF2B5EF4-FFF2-40B4-BE49-F238E27FC236}">
                <a16:creationId xmlns:a16="http://schemas.microsoft.com/office/drawing/2014/main" id="{833927ED-C024-0E20-84D0-3BE275644B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45690" y="18960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1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/>
          <p:nvPr/>
        </p:nvSpPr>
        <p:spPr>
          <a:xfrm>
            <a:off x="9821506" y="5475902"/>
            <a:ext cx="1247554" cy="504826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45177" y="4131100"/>
            <a:ext cx="730344" cy="7303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58729" y="4130512"/>
            <a:ext cx="726509" cy="7315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9541772" y="3528590"/>
            <a:ext cx="1527288" cy="1871584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048" y="3199279"/>
            <a:ext cx="2112590" cy="2871627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87821" y="4030861"/>
            <a:ext cx="1331011" cy="930821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247" y="3966771"/>
            <a:ext cx="1196008" cy="1042763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FB278A2A-C564-6E69-3B79-4CBABA6C8502}"/>
              </a:ext>
            </a:extLst>
          </p:cNvPr>
          <p:cNvSpPr txBox="1"/>
          <p:nvPr/>
        </p:nvSpPr>
        <p:spPr>
          <a:xfrm>
            <a:off x="2864099" y="-304799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B2C32C6E-EC94-5AC2-9A73-0D0BB80E642F}"/>
              </a:ext>
            </a:extLst>
          </p:cNvPr>
          <p:cNvSpPr txBox="1"/>
          <p:nvPr/>
        </p:nvSpPr>
        <p:spPr>
          <a:xfrm>
            <a:off x="2429541" y="8956431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75C5271-D6D6-878A-8A7A-A2306BE0CEDC}"/>
              </a:ext>
            </a:extLst>
          </p:cNvPr>
          <p:cNvSpPr txBox="1"/>
          <p:nvPr/>
        </p:nvSpPr>
        <p:spPr>
          <a:xfrm>
            <a:off x="-9903136" y="250567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7FCC3D74-7446-C00A-5561-40F635D2F5F5}"/>
              </a:ext>
            </a:extLst>
          </p:cNvPr>
          <p:cNvSpPr txBox="1"/>
          <p:nvPr/>
        </p:nvSpPr>
        <p:spPr>
          <a:xfrm>
            <a:off x="15512494" y="342900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DE0B26F-64A1-BC26-832B-0E963A91886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6312" y="862084"/>
            <a:ext cx="956297" cy="956299"/>
          </a:xfrm>
          <a:prstGeom prst="ellipse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8FC182BA-BBF6-47BA-02F4-B32EEC20B5E6}"/>
              </a:ext>
            </a:extLst>
          </p:cNvPr>
          <p:cNvSpPr/>
          <p:nvPr/>
        </p:nvSpPr>
        <p:spPr>
          <a:xfrm>
            <a:off x="3818110" y="727581"/>
            <a:ext cx="5460878" cy="1359362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____.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AA1EF9C0-1870-C865-5AAB-0B84CB0D1AA2}"/>
              </a:ext>
            </a:extLst>
          </p:cNvPr>
          <p:cNvSpPr/>
          <p:nvPr/>
        </p:nvSpPr>
        <p:spPr>
          <a:xfrm>
            <a:off x="3261360" y="3199278"/>
            <a:ext cx="2453640" cy="784863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18A61ECC-E6D7-8095-F438-7B53973895E2}"/>
              </a:ext>
            </a:extLst>
          </p:cNvPr>
          <p:cNvSpPr/>
          <p:nvPr/>
        </p:nvSpPr>
        <p:spPr>
          <a:xfrm>
            <a:off x="6412722" y="3136158"/>
            <a:ext cx="2453640" cy="784863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t my father">
            <a:hlinkClick r:id="" action="ppaction://media"/>
            <a:extLst>
              <a:ext uri="{FF2B5EF4-FFF2-40B4-BE49-F238E27FC236}">
                <a16:creationId xmlns:a16="http://schemas.microsoft.com/office/drawing/2014/main" id="{DF2560B0-8B96-BA83-16D8-E657816DAD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43883" y="13050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4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9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EC3B634B-3F91-77B6-21B2-F0E2E78959E7}"/>
              </a:ext>
            </a:extLst>
          </p:cNvPr>
          <p:cNvSpPr txBox="1">
            <a:spLocks/>
          </p:cNvSpPr>
          <p:nvPr/>
        </p:nvSpPr>
        <p:spPr>
          <a:xfrm>
            <a:off x="744530" y="673204"/>
            <a:ext cx="5082605" cy="6729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E16E00F-0737-6154-2CED-F7F31D9C8075}"/>
              </a:ext>
            </a:extLst>
          </p:cNvPr>
          <p:cNvSpPr txBox="1"/>
          <p:nvPr/>
        </p:nvSpPr>
        <p:spPr>
          <a:xfrm>
            <a:off x="789940" y="1547813"/>
            <a:ext cx="10876054" cy="3005951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>
                <a:gd name="adj" fmla="val 27832"/>
              </a:avLst>
            </a:prstTxWarp>
            <a:spAutoFit/>
          </a:bodyPr>
          <a:lstStyle/>
          <a:p>
            <a:r>
              <a:rPr lang="en-US" sz="19134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9C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Warm - up 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80EC40F-9D17-28C1-B125-A8CDBEB5946F}"/>
              </a:ext>
            </a:extLst>
          </p:cNvPr>
          <p:cNvSpPr/>
          <p:nvPr/>
        </p:nvSpPr>
        <p:spPr>
          <a:xfrm>
            <a:off x="7359652" y="5428373"/>
            <a:ext cx="1371600" cy="537859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933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Play</a:t>
            </a:r>
          </a:p>
        </p:txBody>
      </p:sp>
      <p:pic>
        <p:nvPicPr>
          <p:cNvPr id="4" name="MsPham-0936082789" descr="New trending GIF tagged kids children watermelon salsa… | Trending Gifs">
            <a:extLst>
              <a:ext uri="{FF2B5EF4-FFF2-40B4-BE49-F238E27FC236}">
                <a16:creationId xmlns:a16="http://schemas.microsoft.com/office/drawing/2014/main" id="{A960A7C2-DBC2-3520-07CB-51CE4611E5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866" y="609600"/>
            <a:ext cx="3424667" cy="216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sPham-0936082789" descr="GAWANOOSH!">
            <a:extLst>
              <a:ext uri="{FF2B5EF4-FFF2-40B4-BE49-F238E27FC236}">
                <a16:creationId xmlns:a16="http://schemas.microsoft.com/office/drawing/2014/main" id="{8C21CD73-DC20-9A52-AED7-ACA32887B8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040" y="4002087"/>
            <a:ext cx="2616199" cy="261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06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/>
          <p:nvPr/>
        </p:nvSpPr>
        <p:spPr>
          <a:xfrm>
            <a:off x="9821506" y="5475902"/>
            <a:ext cx="1247554" cy="504826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45177" y="4131100"/>
            <a:ext cx="730344" cy="7303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58729" y="4130512"/>
            <a:ext cx="726509" cy="7315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9541772" y="3528590"/>
            <a:ext cx="1527288" cy="1871584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048" y="3199279"/>
            <a:ext cx="2112590" cy="2871627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8110" y="4028702"/>
            <a:ext cx="1331011" cy="930821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31" y="3943000"/>
            <a:ext cx="1196008" cy="1042763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6D5C82A1-A6E8-628C-CCCB-7349DBA60394}"/>
              </a:ext>
            </a:extLst>
          </p:cNvPr>
          <p:cNvSpPr/>
          <p:nvPr/>
        </p:nvSpPr>
        <p:spPr>
          <a:xfrm>
            <a:off x="3818110" y="727581"/>
            <a:ext cx="5460878" cy="1359362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</a:t>
            </a:r>
          </a:p>
          <a:p>
            <a:pPr marL="228600"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mother.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2EEB3E8D-1509-F916-184E-A2E17F1340FE}"/>
              </a:ext>
            </a:extLst>
          </p:cNvPr>
          <p:cNvSpPr txBox="1"/>
          <p:nvPr/>
        </p:nvSpPr>
        <p:spPr>
          <a:xfrm>
            <a:off x="2864099" y="-304799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2F4B13E6-0CEF-97E6-2D5B-CA81169485B3}"/>
              </a:ext>
            </a:extLst>
          </p:cNvPr>
          <p:cNvSpPr txBox="1"/>
          <p:nvPr/>
        </p:nvSpPr>
        <p:spPr>
          <a:xfrm>
            <a:off x="2429541" y="8956431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F3EEDAF-EA55-784E-B542-96C819597A90}"/>
              </a:ext>
            </a:extLst>
          </p:cNvPr>
          <p:cNvSpPr txBox="1"/>
          <p:nvPr/>
        </p:nvSpPr>
        <p:spPr>
          <a:xfrm>
            <a:off x="-9903136" y="250567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704DCED8-52DC-99D5-EA63-2BC24507C6D0}"/>
              </a:ext>
            </a:extLst>
          </p:cNvPr>
          <p:cNvSpPr txBox="1"/>
          <p:nvPr/>
        </p:nvSpPr>
        <p:spPr>
          <a:xfrm>
            <a:off x="15512494" y="342900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956B401F-B65A-2B56-4B4B-440FA37F20F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6312" y="862084"/>
            <a:ext cx="956297" cy="956299"/>
          </a:xfrm>
          <a:prstGeom prst="ellipse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200CF4A6-3B57-4611-42F6-19CA4CDC5907}"/>
              </a:ext>
            </a:extLst>
          </p:cNvPr>
          <p:cNvSpPr/>
          <p:nvPr/>
        </p:nvSpPr>
        <p:spPr>
          <a:xfrm>
            <a:off x="2240281" y="3199278"/>
            <a:ext cx="4150130" cy="784863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that?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C7E6234F-26DD-5CA0-F372-6CD3D535781C}"/>
              </a:ext>
            </a:extLst>
          </p:cNvPr>
          <p:cNvSpPr/>
          <p:nvPr/>
        </p:nvSpPr>
        <p:spPr>
          <a:xfrm>
            <a:off x="6096000" y="3136158"/>
            <a:ext cx="3291840" cy="784863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this?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Who that  it my mother">
            <a:hlinkClick r:id="" action="ppaction://media"/>
            <a:extLst>
              <a:ext uri="{FF2B5EF4-FFF2-40B4-BE49-F238E27FC236}">
                <a16:creationId xmlns:a16="http://schemas.microsoft.com/office/drawing/2014/main" id="{125C7321-53C2-0203-ADC4-4E56014A67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35448" y="18960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5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/>
          <p:nvPr/>
        </p:nvSpPr>
        <p:spPr>
          <a:xfrm>
            <a:off x="9821506" y="5475902"/>
            <a:ext cx="1247554" cy="504826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45177" y="4131100"/>
            <a:ext cx="730344" cy="7303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58729" y="4130512"/>
            <a:ext cx="726509" cy="7315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9541772" y="3528590"/>
            <a:ext cx="1527288" cy="1871584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048" y="3199279"/>
            <a:ext cx="2112590" cy="2871627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87821" y="4030861"/>
            <a:ext cx="1331011" cy="930821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247" y="3966771"/>
            <a:ext cx="1196008" cy="1042763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FB278A2A-C564-6E69-3B79-4CBABA6C8502}"/>
              </a:ext>
            </a:extLst>
          </p:cNvPr>
          <p:cNvSpPr txBox="1"/>
          <p:nvPr/>
        </p:nvSpPr>
        <p:spPr>
          <a:xfrm>
            <a:off x="2864099" y="-304799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B2C32C6E-EC94-5AC2-9A73-0D0BB80E642F}"/>
              </a:ext>
            </a:extLst>
          </p:cNvPr>
          <p:cNvSpPr txBox="1"/>
          <p:nvPr/>
        </p:nvSpPr>
        <p:spPr>
          <a:xfrm>
            <a:off x="2429541" y="8956431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75C5271-D6D6-878A-8A7A-A2306BE0CEDC}"/>
              </a:ext>
            </a:extLst>
          </p:cNvPr>
          <p:cNvSpPr txBox="1"/>
          <p:nvPr/>
        </p:nvSpPr>
        <p:spPr>
          <a:xfrm>
            <a:off x="-9903136" y="250567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7FCC3D74-7446-C00A-5561-40F635D2F5F5}"/>
              </a:ext>
            </a:extLst>
          </p:cNvPr>
          <p:cNvSpPr txBox="1"/>
          <p:nvPr/>
        </p:nvSpPr>
        <p:spPr>
          <a:xfrm>
            <a:off x="15512494" y="342900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DE0B26F-64A1-BC26-832B-0E963A91886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6312" y="862084"/>
            <a:ext cx="956297" cy="956299"/>
          </a:xfrm>
          <a:prstGeom prst="ellipse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8FC182BA-BBF6-47BA-02F4-B32EEC20B5E6}"/>
              </a:ext>
            </a:extLst>
          </p:cNvPr>
          <p:cNvSpPr/>
          <p:nvPr/>
        </p:nvSpPr>
        <p:spPr>
          <a:xfrm>
            <a:off x="3818110" y="727581"/>
            <a:ext cx="5460878" cy="1359362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</a:t>
            </a:r>
          </a:p>
          <a:p>
            <a:pPr marL="228600"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brother.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AA1EF9C0-1870-C865-5AAB-0B84CB0D1AA2}"/>
              </a:ext>
            </a:extLst>
          </p:cNvPr>
          <p:cNvSpPr/>
          <p:nvPr/>
        </p:nvSpPr>
        <p:spPr>
          <a:xfrm>
            <a:off x="2563638" y="3199278"/>
            <a:ext cx="3151362" cy="784863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this?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18A61ECC-E6D7-8095-F438-7B53973895E2}"/>
              </a:ext>
            </a:extLst>
          </p:cNvPr>
          <p:cNvSpPr/>
          <p:nvPr/>
        </p:nvSpPr>
        <p:spPr>
          <a:xfrm>
            <a:off x="6096000" y="3136158"/>
            <a:ext cx="3445772" cy="784863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that?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Who that  it my bro">
            <a:hlinkClick r:id="" action="ppaction://media"/>
            <a:extLst>
              <a:ext uri="{FF2B5EF4-FFF2-40B4-BE49-F238E27FC236}">
                <a16:creationId xmlns:a16="http://schemas.microsoft.com/office/drawing/2014/main" id="{69AE6FAB-9ECC-074E-9595-EEB3FFA782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36866" y="17821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0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/>
          <p:nvPr/>
        </p:nvSpPr>
        <p:spPr>
          <a:xfrm>
            <a:off x="9821506" y="5475902"/>
            <a:ext cx="1247554" cy="504826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45177" y="4131100"/>
            <a:ext cx="730344" cy="7303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58729" y="4130512"/>
            <a:ext cx="726509" cy="7315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9541772" y="3528590"/>
            <a:ext cx="1527288" cy="1871584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048" y="3199279"/>
            <a:ext cx="2112590" cy="2871627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87821" y="4030861"/>
            <a:ext cx="1331011" cy="930821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247" y="3966771"/>
            <a:ext cx="1196008" cy="1042763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FB278A2A-C564-6E69-3B79-4CBABA6C8502}"/>
              </a:ext>
            </a:extLst>
          </p:cNvPr>
          <p:cNvSpPr txBox="1"/>
          <p:nvPr/>
        </p:nvSpPr>
        <p:spPr>
          <a:xfrm>
            <a:off x="2864099" y="-304799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B2C32C6E-EC94-5AC2-9A73-0D0BB80E642F}"/>
              </a:ext>
            </a:extLst>
          </p:cNvPr>
          <p:cNvSpPr txBox="1"/>
          <p:nvPr/>
        </p:nvSpPr>
        <p:spPr>
          <a:xfrm>
            <a:off x="2429541" y="8956431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75C5271-D6D6-878A-8A7A-A2306BE0CEDC}"/>
              </a:ext>
            </a:extLst>
          </p:cNvPr>
          <p:cNvSpPr txBox="1"/>
          <p:nvPr/>
        </p:nvSpPr>
        <p:spPr>
          <a:xfrm>
            <a:off x="-9903136" y="250567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7FCC3D74-7446-C00A-5561-40F635D2F5F5}"/>
              </a:ext>
            </a:extLst>
          </p:cNvPr>
          <p:cNvSpPr txBox="1"/>
          <p:nvPr/>
        </p:nvSpPr>
        <p:spPr>
          <a:xfrm>
            <a:off x="15512494" y="342900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DE0B26F-64A1-BC26-832B-0E963A91886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6312" y="862084"/>
            <a:ext cx="956297" cy="956299"/>
          </a:xfrm>
          <a:prstGeom prst="ellipse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8FC182BA-BBF6-47BA-02F4-B32EEC20B5E6}"/>
              </a:ext>
            </a:extLst>
          </p:cNvPr>
          <p:cNvSpPr/>
          <p:nvPr/>
        </p:nvSpPr>
        <p:spPr>
          <a:xfrm>
            <a:off x="3818110" y="727581"/>
            <a:ext cx="5460878" cy="1359362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</a:t>
            </a:r>
          </a:p>
          <a:p>
            <a:pPr marL="228600"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father.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AA1EF9C0-1870-C865-5AAB-0B84CB0D1AA2}"/>
              </a:ext>
            </a:extLst>
          </p:cNvPr>
          <p:cNvSpPr/>
          <p:nvPr/>
        </p:nvSpPr>
        <p:spPr>
          <a:xfrm>
            <a:off x="2650228" y="3199278"/>
            <a:ext cx="3445772" cy="784863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that?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18A61ECC-E6D7-8095-F438-7B53973895E2}"/>
              </a:ext>
            </a:extLst>
          </p:cNvPr>
          <p:cNvSpPr/>
          <p:nvPr/>
        </p:nvSpPr>
        <p:spPr>
          <a:xfrm>
            <a:off x="6182590" y="3136158"/>
            <a:ext cx="3359182" cy="784863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this?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Who this  it my father">
            <a:hlinkClick r:id="" action="ppaction://media"/>
            <a:extLst>
              <a:ext uri="{FF2B5EF4-FFF2-40B4-BE49-F238E27FC236}">
                <a16:creationId xmlns:a16="http://schemas.microsoft.com/office/drawing/2014/main" id="{5DBE673A-8E22-E479-622E-B65C5BAF6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24962" y="10354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9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5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/>
          <p:nvPr/>
        </p:nvSpPr>
        <p:spPr>
          <a:xfrm>
            <a:off x="9821506" y="5475902"/>
            <a:ext cx="1247554" cy="504826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45177" y="4131100"/>
            <a:ext cx="730344" cy="7303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58729" y="4130512"/>
            <a:ext cx="726509" cy="7315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9541772" y="3528590"/>
            <a:ext cx="1527288" cy="1871584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048" y="3199279"/>
            <a:ext cx="2112590" cy="2871627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8110" y="4028702"/>
            <a:ext cx="1331011" cy="930821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31" y="3943000"/>
            <a:ext cx="1196008" cy="1042763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6D5C82A1-A6E8-628C-CCCB-7349DBA60394}"/>
              </a:ext>
            </a:extLst>
          </p:cNvPr>
          <p:cNvSpPr/>
          <p:nvPr/>
        </p:nvSpPr>
        <p:spPr>
          <a:xfrm>
            <a:off x="3818110" y="727581"/>
            <a:ext cx="5460878" cy="1359362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</a:t>
            </a:r>
          </a:p>
          <a:p>
            <a:pPr marL="228600"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father.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2EEB3E8D-1509-F916-184E-A2E17F1340FE}"/>
              </a:ext>
            </a:extLst>
          </p:cNvPr>
          <p:cNvSpPr txBox="1"/>
          <p:nvPr/>
        </p:nvSpPr>
        <p:spPr>
          <a:xfrm>
            <a:off x="2864099" y="-304799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2F4B13E6-0CEF-97E6-2D5B-CA81169485B3}"/>
              </a:ext>
            </a:extLst>
          </p:cNvPr>
          <p:cNvSpPr txBox="1"/>
          <p:nvPr/>
        </p:nvSpPr>
        <p:spPr>
          <a:xfrm>
            <a:off x="2429541" y="8956431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F3EEDAF-EA55-784E-B542-96C819597A90}"/>
              </a:ext>
            </a:extLst>
          </p:cNvPr>
          <p:cNvSpPr txBox="1"/>
          <p:nvPr/>
        </p:nvSpPr>
        <p:spPr>
          <a:xfrm>
            <a:off x="-9903136" y="250567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704DCED8-52DC-99D5-EA63-2BC24507C6D0}"/>
              </a:ext>
            </a:extLst>
          </p:cNvPr>
          <p:cNvSpPr txBox="1"/>
          <p:nvPr/>
        </p:nvSpPr>
        <p:spPr>
          <a:xfrm>
            <a:off x="15512494" y="342900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956B401F-B65A-2B56-4B4B-440FA37F20F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6312" y="862084"/>
            <a:ext cx="956297" cy="956299"/>
          </a:xfrm>
          <a:prstGeom prst="ellipse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200CF4A6-3B57-4611-42F6-19CA4CDC5907}"/>
              </a:ext>
            </a:extLst>
          </p:cNvPr>
          <p:cNvSpPr/>
          <p:nvPr/>
        </p:nvSpPr>
        <p:spPr>
          <a:xfrm>
            <a:off x="2864099" y="3167718"/>
            <a:ext cx="3020033" cy="784863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this?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C7E6234F-26DD-5CA0-F372-6CD3D535781C}"/>
              </a:ext>
            </a:extLst>
          </p:cNvPr>
          <p:cNvSpPr/>
          <p:nvPr/>
        </p:nvSpPr>
        <p:spPr>
          <a:xfrm>
            <a:off x="6015461" y="3167718"/>
            <a:ext cx="3020033" cy="784863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that?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Who this  it my sis">
            <a:hlinkClick r:id="" action="ppaction://media"/>
            <a:extLst>
              <a:ext uri="{FF2B5EF4-FFF2-40B4-BE49-F238E27FC236}">
                <a16:creationId xmlns:a16="http://schemas.microsoft.com/office/drawing/2014/main" id="{2A5567FD-B6CE-3494-207C-596D674944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09600" y="13402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5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9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sPham-093608278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F29B8D3-9046-40B7-9244-51640371E8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" r="12512" b="8466"/>
          <a:stretch/>
        </p:blipFill>
        <p:spPr>
          <a:xfrm flipH="1">
            <a:off x="-2" y="0"/>
            <a:ext cx="12192002" cy="6858000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/>
          <p:nvPr/>
        </p:nvSpPr>
        <p:spPr>
          <a:xfrm>
            <a:off x="9821506" y="5475902"/>
            <a:ext cx="1247554" cy="504826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End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D921449-1F3E-4DA7-9D9C-CF9959ACCCE0}"/>
              </a:ext>
            </a:extLst>
          </p:cNvPr>
          <p:cNvSpPr/>
          <p:nvPr/>
        </p:nvSpPr>
        <p:spPr>
          <a:xfrm>
            <a:off x="3877553" y="3408830"/>
            <a:ext cx="4034765" cy="504826"/>
          </a:xfrm>
          <a:prstGeom prst="roundRect">
            <a:avLst/>
          </a:prstGeom>
          <a:solidFill>
            <a:srgbClr val="D40122"/>
          </a:solidFill>
          <a:ln>
            <a:solidFill>
              <a:srgbClr val="FFF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 continued…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7650360" y="3572606"/>
            <a:ext cx="1131790" cy="1386929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0224" y="3801764"/>
            <a:ext cx="1565525" cy="2128006"/>
          </a:xfrm>
          <a:prstGeom prst="rect">
            <a:avLst/>
          </a:prstGeom>
        </p:spPr>
      </p:pic>
      <p:pic>
        <p:nvPicPr>
          <p:cNvPr id="18" name="tom-and-jerry-ringtone">
            <a:hlinkClick r:id="" action="ppaction://media"/>
            <a:extLst>
              <a:ext uri="{FF2B5EF4-FFF2-40B4-BE49-F238E27FC236}">
                <a16:creationId xmlns:a16="http://schemas.microsoft.com/office/drawing/2014/main" id="{D405C703-63A9-4776-8698-A126433EDF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0770" y="-2724473"/>
            <a:ext cx="609600" cy="609600"/>
          </a:xfrm>
          <a:prstGeom prst="rect">
            <a:avLst/>
          </a:prstGeom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DAD56289-70D8-4233-8117-4A82812389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7423" y="1188315"/>
            <a:ext cx="9662997" cy="2024047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115235D2-8320-4C35-9BB9-6220056A3572}"/>
              </a:ext>
            </a:extLst>
          </p:cNvPr>
          <p:cNvSpPr txBox="1"/>
          <p:nvPr/>
        </p:nvSpPr>
        <p:spPr>
          <a:xfrm>
            <a:off x="2864099" y="-304799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867C908-73BE-34EA-2727-F27EE25D5DD3}"/>
              </a:ext>
            </a:extLst>
          </p:cNvPr>
          <p:cNvSpPr txBox="1"/>
          <p:nvPr/>
        </p:nvSpPr>
        <p:spPr>
          <a:xfrm>
            <a:off x="2429541" y="8956431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D9CA7BC3-C9F1-3D2C-6A32-227B2D0A0339}"/>
              </a:ext>
            </a:extLst>
          </p:cNvPr>
          <p:cNvSpPr txBox="1"/>
          <p:nvPr/>
        </p:nvSpPr>
        <p:spPr>
          <a:xfrm>
            <a:off x="-9903136" y="250567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B7A0C4F3-9CE6-4BC2-B1F9-65C48F3397E3}"/>
              </a:ext>
            </a:extLst>
          </p:cNvPr>
          <p:cNvSpPr txBox="1"/>
          <p:nvPr/>
        </p:nvSpPr>
        <p:spPr>
          <a:xfrm>
            <a:off x="15512494" y="342900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</p:spTree>
    <p:extLst>
      <p:ext uri="{BB962C8B-B14F-4D97-AF65-F5344CB8AC3E}">
        <p14:creationId xmlns:p14="http://schemas.microsoft.com/office/powerpoint/2010/main" val="2046264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2C237F8-E485-ECFE-BD97-2534BCB3292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MsPham-0936082789">
              <a:extLst>
                <a:ext uri="{FF2B5EF4-FFF2-40B4-BE49-F238E27FC236}">
                  <a16:creationId xmlns:a16="http://schemas.microsoft.com/office/drawing/2014/main" id="{C37BCBC9-68E6-DBFB-0EF3-A6D81C55255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3977" y="4150525"/>
              <a:ext cx="5082605" cy="6729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spcFirstLastPara="1" wrap="square" lIns="121900" tIns="121900" rIns="121900" bIns="121900" anchor="ctr" anchorCtr="0">
              <a:normAutofit fontScale="90000" lnSpcReduction="100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365760"/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MsPham-0936082789</a:t>
              </a:r>
            </a:p>
          </p:txBody>
        </p:sp>
        <p:pic>
          <p:nvPicPr>
            <p:cNvPr id="1026" name="MsPham-0936082789">
              <a:extLst>
                <a:ext uri="{FF2B5EF4-FFF2-40B4-BE49-F238E27FC236}">
                  <a16:creationId xmlns:a16="http://schemas.microsoft.com/office/drawing/2014/main" id="{6A59ACF5-E8A2-2C14-0145-98ABD630515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88" r="9697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B9C9BBB-036B-BB09-360F-E8B01B1937C3}"/>
              </a:ext>
            </a:extLst>
          </p:cNvPr>
          <p:cNvSpPr txBox="1">
            <a:spLocks/>
          </p:cNvSpPr>
          <p:nvPr/>
        </p:nvSpPr>
        <p:spPr>
          <a:xfrm>
            <a:off x="1013395" y="395073"/>
            <a:ext cx="5082605" cy="67299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3200" b="1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D0052F1D-9DAB-86F5-236F-012CAEB3FD99}"/>
              </a:ext>
            </a:extLst>
          </p:cNvPr>
          <p:cNvSpPr txBox="1">
            <a:spLocks/>
          </p:cNvSpPr>
          <p:nvPr/>
        </p:nvSpPr>
        <p:spPr>
          <a:xfrm>
            <a:off x="774165" y="395073"/>
            <a:ext cx="640080" cy="640080"/>
          </a:xfrm>
          <a:prstGeom prst="ellipse">
            <a:avLst/>
          </a:prstGeom>
          <a:solidFill>
            <a:srgbClr val="00BF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62513DCB-DB0D-BCA4-6B2E-D5B7022DFB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0803" y="440793"/>
            <a:ext cx="548639" cy="548640"/>
          </a:xfrm>
          <a:prstGeom prst="ellipse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6DF789C1-D40D-CDBC-30E1-BF92D06AB13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676171" y="1070708"/>
            <a:ext cx="4525701" cy="5787292"/>
          </a:xfrm>
          <a:prstGeom prst="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228600">
              <a:spcAft>
                <a:spcPts val="6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this?</a:t>
            </a:r>
          </a:p>
          <a:p>
            <a:pPr marL="228600">
              <a:spcAft>
                <a:spcPts val="6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brother.</a:t>
            </a:r>
          </a:p>
          <a:p>
            <a:pPr marL="228600">
              <a:spcAft>
                <a:spcPts val="6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this?</a:t>
            </a:r>
          </a:p>
          <a:p>
            <a:pPr marL="228600">
              <a:spcAft>
                <a:spcPts val="6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sister. </a:t>
            </a:r>
          </a:p>
          <a:p>
            <a:pPr marL="228600">
              <a:spcAft>
                <a:spcPts val="6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brother and my sister.</a:t>
            </a:r>
          </a:p>
          <a:p>
            <a:pPr marL="228600">
              <a:spcAft>
                <a:spcPts val="600"/>
              </a:spcAft>
            </a:pPr>
            <a:endParaRPr lang="en-US" sz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>
              <a:spcAft>
                <a:spcPts val="6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</a:p>
          <a:p>
            <a:pPr marL="228600">
              <a:spcAft>
                <a:spcPts val="6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mother.</a:t>
            </a:r>
          </a:p>
          <a:p>
            <a:pPr marL="228600">
              <a:spcAft>
                <a:spcPts val="6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</a:p>
          <a:p>
            <a:pPr marL="228600">
              <a:spcAft>
                <a:spcPts val="6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father.</a:t>
            </a:r>
          </a:p>
          <a:p>
            <a:pPr marL="228600">
              <a:spcAft>
                <a:spcPts val="6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mother and my father.</a:t>
            </a:r>
          </a:p>
          <a:p>
            <a:pPr marL="228600">
              <a:spcAft>
                <a:spcPts val="600"/>
              </a:spcAft>
            </a:pPr>
            <a:endParaRPr lang="en-US" sz="2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>
              <a:spcAft>
                <a:spcPts val="600"/>
              </a:spcAft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61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4DD89E9-60B1-D7B4-8620-1F8712E1B345}"/>
              </a:ext>
            </a:extLst>
          </p:cNvPr>
          <p:cNvSpPr txBox="1">
            <a:spLocks/>
          </p:cNvSpPr>
          <p:nvPr/>
        </p:nvSpPr>
        <p:spPr>
          <a:xfrm>
            <a:off x="3793927" y="661189"/>
            <a:ext cx="5082605" cy="67299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3200" b="1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F589499D-AC61-05D0-6645-6599DEEB6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013" y="-128751"/>
            <a:ext cx="12201526" cy="6858000"/>
          </a:xfrm>
          <a:prstGeom prst="rect">
            <a:avLst/>
          </a:prstGeom>
        </p:spPr>
      </p:pic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F3CE304F-C4EA-83B2-4F8B-8FFAC4E448BA}"/>
              </a:ext>
            </a:extLst>
          </p:cNvPr>
          <p:cNvSpPr>
            <a:spLocks/>
          </p:cNvSpPr>
          <p:nvPr/>
        </p:nvSpPr>
        <p:spPr bwMode="auto">
          <a:xfrm>
            <a:off x="0" y="5576191"/>
            <a:ext cx="12201527" cy="1310118"/>
          </a:xfrm>
          <a:custGeom>
            <a:avLst/>
            <a:gdLst>
              <a:gd name="T0" fmla="*/ 1028 w 1982"/>
              <a:gd name="T1" fmla="*/ 0 h 835"/>
              <a:gd name="T2" fmla="*/ 0 w 1982"/>
              <a:gd name="T3" fmla="*/ 537 h 835"/>
              <a:gd name="T4" fmla="*/ 0 w 1982"/>
              <a:gd name="T5" fmla="*/ 835 h 835"/>
              <a:gd name="T6" fmla="*/ 1982 w 1982"/>
              <a:gd name="T7" fmla="*/ 835 h 835"/>
              <a:gd name="T8" fmla="*/ 1982 w 1982"/>
              <a:gd name="T9" fmla="*/ 432 h 835"/>
              <a:gd name="T10" fmla="*/ 1028 w 1982"/>
              <a:gd name="T11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2" h="835">
                <a:moveTo>
                  <a:pt x="1028" y="0"/>
                </a:moveTo>
                <a:cubicBezTo>
                  <a:pt x="585" y="0"/>
                  <a:pt x="200" y="217"/>
                  <a:pt x="0" y="537"/>
                </a:cubicBezTo>
                <a:cubicBezTo>
                  <a:pt x="0" y="835"/>
                  <a:pt x="0" y="835"/>
                  <a:pt x="0" y="835"/>
                </a:cubicBezTo>
                <a:cubicBezTo>
                  <a:pt x="1982" y="835"/>
                  <a:pt x="1982" y="835"/>
                  <a:pt x="1982" y="835"/>
                </a:cubicBezTo>
                <a:cubicBezTo>
                  <a:pt x="1982" y="432"/>
                  <a:pt x="1982" y="432"/>
                  <a:pt x="1982" y="432"/>
                </a:cubicBezTo>
                <a:cubicBezTo>
                  <a:pt x="1769" y="171"/>
                  <a:pt x="1421" y="0"/>
                  <a:pt x="1028" y="0"/>
                </a:cubicBezTo>
                <a:close/>
              </a:path>
            </a:pathLst>
          </a:custGeom>
          <a:solidFill>
            <a:srgbClr val="F1BA9D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sp>
        <p:nvSpPr>
          <p:cNvPr id="27" name="MsPham-0936082789">
            <a:hlinkClick r:id="rId3"/>
            <a:extLst>
              <a:ext uri="{FF2B5EF4-FFF2-40B4-BE49-F238E27FC236}">
                <a16:creationId xmlns:a16="http://schemas.microsoft.com/office/drawing/2014/main" id="{1285AF17-1558-45A9-3151-9700E37B5E57}"/>
              </a:ext>
            </a:extLst>
          </p:cNvPr>
          <p:cNvSpPr txBox="1"/>
          <p:nvPr/>
        </p:nvSpPr>
        <p:spPr>
          <a:xfrm>
            <a:off x="488730" y="1790887"/>
            <a:ext cx="11435784" cy="22159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A41D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oper Black" panose="0208090404030B020404" pitchFamily="18" charset="0"/>
              </a:rPr>
              <a:t>Thank you!</a:t>
            </a:r>
            <a:endParaRPr lang="en-US" sz="8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A41D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33" name="MsPham-0936082789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387B9C4E-067A-AFE4-42CF-D9F454DCA2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3150" y="3711458"/>
            <a:ext cx="2387183" cy="2909542"/>
          </a:xfrm>
          <a:prstGeom prst="rect">
            <a:avLst/>
          </a:prstGeom>
        </p:spPr>
      </p:pic>
      <p:pic>
        <p:nvPicPr>
          <p:cNvPr id="34" name="MsPham-0936082789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3E8B91D6-2AF7-E934-F440-020FF2D4B3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5980" y="3849935"/>
            <a:ext cx="1735556" cy="3008065"/>
          </a:xfrm>
          <a:prstGeom prst="rect">
            <a:avLst/>
          </a:prstGeom>
        </p:spPr>
      </p:pic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1818CEC4-7376-4908-3F3C-5C8926B5AE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5303"/>
          <a:stretch/>
        </p:blipFill>
        <p:spPr>
          <a:xfrm>
            <a:off x="11063429" y="0"/>
            <a:ext cx="1536921" cy="756424"/>
          </a:xfrm>
          <a:prstGeom prst="rect">
            <a:avLst/>
          </a:prstGeom>
        </p:spPr>
      </p:pic>
      <p:pic>
        <p:nvPicPr>
          <p:cNvPr id="41" name="MsPham-0936082789">
            <a:extLst>
              <a:ext uri="{FF2B5EF4-FFF2-40B4-BE49-F238E27FC236}">
                <a16:creationId xmlns:a16="http://schemas.microsoft.com/office/drawing/2014/main" id="{78DE427C-8DA1-F2C8-C31A-22447598AE9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782"/>
          <a:stretch/>
        </p:blipFill>
        <p:spPr>
          <a:xfrm rot="19268029">
            <a:off x="740328" y="3162153"/>
            <a:ext cx="1037265" cy="583916"/>
          </a:xfrm>
          <a:prstGeom prst="rect">
            <a:avLst/>
          </a:prstGeom>
        </p:spPr>
      </p:pic>
      <p:pic>
        <p:nvPicPr>
          <p:cNvPr id="43" name="MsPham-0936082789">
            <a:extLst>
              <a:ext uri="{FF2B5EF4-FFF2-40B4-BE49-F238E27FC236}">
                <a16:creationId xmlns:a16="http://schemas.microsoft.com/office/drawing/2014/main" id="{E7EC95B4-D21D-16B0-0A10-6D1A38D56D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5663" y="-448684"/>
            <a:ext cx="1677078" cy="966834"/>
          </a:xfrm>
          <a:prstGeom prst="rect">
            <a:avLst/>
          </a:prstGeom>
        </p:spPr>
      </p:pic>
      <p:pic>
        <p:nvPicPr>
          <p:cNvPr id="54" name="MsPham-0936082789">
            <a:hlinkClick r:id="rId3"/>
            <a:extLst>
              <a:ext uri="{FF2B5EF4-FFF2-40B4-BE49-F238E27FC236}">
                <a16:creationId xmlns:a16="http://schemas.microsoft.com/office/drawing/2014/main" id="{51328A1E-8291-1BA6-BF8D-17DF5357B6C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142" y="5576191"/>
            <a:ext cx="1468182" cy="932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915FF87E-3774-2738-5332-43EFBF9130FC}"/>
              </a:ext>
            </a:extLst>
          </p:cNvPr>
          <p:cNvGrpSpPr/>
          <p:nvPr/>
        </p:nvGrpSpPr>
        <p:grpSpPr>
          <a:xfrm>
            <a:off x="8231855" y="132965"/>
            <a:ext cx="3123624" cy="1499003"/>
            <a:chOff x="4316242" y="1766016"/>
            <a:chExt cx="5659030" cy="2715725"/>
          </a:xfrm>
        </p:grpSpPr>
        <p:pic>
          <p:nvPicPr>
            <p:cNvPr id="6" name="MsPham-0936082789">
              <a:hlinkClick r:id="rId3"/>
              <a:extLst>
                <a:ext uri="{FF2B5EF4-FFF2-40B4-BE49-F238E27FC236}">
                  <a16:creationId xmlns:a16="http://schemas.microsoft.com/office/drawing/2014/main" id="{6B55C0C5-B122-2BD8-0F6F-146D35CDE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MsPham-0936082789">
              <a:hlinkClick r:id="rId3"/>
              <a:extLst>
                <a:ext uri="{FF2B5EF4-FFF2-40B4-BE49-F238E27FC236}">
                  <a16:creationId xmlns:a16="http://schemas.microsoft.com/office/drawing/2014/main" id="{1D74CB88-7019-50EE-0F52-4D7850EC6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pic>
        <p:nvPicPr>
          <p:cNvPr id="56" name="MsPham-0936082789">
            <a:hlinkClick r:id="rId3"/>
            <a:extLst>
              <a:ext uri="{FF2B5EF4-FFF2-40B4-BE49-F238E27FC236}">
                <a16:creationId xmlns:a16="http://schemas.microsoft.com/office/drawing/2014/main" id="{8871B9BE-0A1B-8BF4-3325-1E15C12E5C25}"/>
              </a:ext>
            </a:extLst>
          </p:cNvPr>
          <p:cNvPicPr preferRelativeResize="0"/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9487" y="17807"/>
            <a:ext cx="2136700" cy="213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5429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umber Song 10-20 - Counting from 10-20 - The Singing Walrus">
            <a:hlinkClick r:id="" action="ppaction://media"/>
            <a:extLst>
              <a:ext uri="{FF2B5EF4-FFF2-40B4-BE49-F238E27FC236}">
                <a16:creationId xmlns:a16="http://schemas.microsoft.com/office/drawing/2014/main" id="{BFCFC2B0-A148-29AF-E414-A8C7C28DFB6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9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0936082789" descr="New trending GIF tagged kids children watermelon salsa… | Trending Gifs">
            <a:extLst>
              <a:ext uri="{FF2B5EF4-FFF2-40B4-BE49-F238E27FC236}">
                <a16:creationId xmlns:a16="http://schemas.microsoft.com/office/drawing/2014/main" id="{A960A7C2-DBC2-3520-07CB-51CE4611E5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666" y="334297"/>
            <a:ext cx="3424667" cy="216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EC3B634B-3F91-77B6-21B2-F0E2E78959E7}"/>
              </a:ext>
            </a:extLst>
          </p:cNvPr>
          <p:cNvSpPr txBox="1">
            <a:spLocks/>
          </p:cNvSpPr>
          <p:nvPr/>
        </p:nvSpPr>
        <p:spPr>
          <a:xfrm>
            <a:off x="744530" y="673204"/>
            <a:ext cx="5082605" cy="6729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E16E00F-0737-6154-2CED-F7F31D9C8075}"/>
              </a:ext>
            </a:extLst>
          </p:cNvPr>
          <p:cNvSpPr txBox="1"/>
          <p:nvPr/>
        </p:nvSpPr>
        <p:spPr>
          <a:xfrm>
            <a:off x="789940" y="1547813"/>
            <a:ext cx="10876054" cy="3005951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>
                <a:gd name="adj" fmla="val 27832"/>
              </a:avLst>
            </a:prstTxWarp>
            <a:spAutoFit/>
          </a:bodyPr>
          <a:lstStyle/>
          <a:p>
            <a:r>
              <a:rPr lang="en-US" sz="133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9C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Review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80EC40F-9D17-28C1-B125-A8CDBEB5946F}"/>
              </a:ext>
            </a:extLst>
          </p:cNvPr>
          <p:cNvSpPr/>
          <p:nvPr/>
        </p:nvSpPr>
        <p:spPr>
          <a:xfrm>
            <a:off x="7359652" y="5428373"/>
            <a:ext cx="1371600" cy="537859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933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Play</a:t>
            </a:r>
          </a:p>
        </p:txBody>
      </p:sp>
      <p:pic>
        <p:nvPicPr>
          <p:cNvPr id="5" name="MsPham-0936082789" descr="GAWANOOSH!">
            <a:extLst>
              <a:ext uri="{FF2B5EF4-FFF2-40B4-BE49-F238E27FC236}">
                <a16:creationId xmlns:a16="http://schemas.microsoft.com/office/drawing/2014/main" id="{8C21CD73-DC20-9A52-AED7-ACA32887B8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040" y="4501029"/>
            <a:ext cx="2117257" cy="211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91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723CBEF-15ED-7434-ECBA-D8580A1D9136}"/>
              </a:ext>
            </a:extLst>
          </p:cNvPr>
          <p:cNvSpPr/>
          <p:nvPr/>
        </p:nvSpPr>
        <p:spPr>
          <a:xfrm rot="21211596">
            <a:off x="1344785" y="1554516"/>
            <a:ext cx="9674312" cy="3251870"/>
          </a:xfrm>
          <a:custGeom>
            <a:avLst/>
            <a:gdLst>
              <a:gd name="connsiteX0" fmla="*/ 0 w 2581154"/>
              <a:gd name="connsiteY0" fmla="*/ 0 h 937550"/>
              <a:gd name="connsiteX1" fmla="*/ 2581154 w 2581154"/>
              <a:gd name="connsiteY1" fmla="*/ 0 h 937550"/>
              <a:gd name="connsiteX2" fmla="*/ 2581154 w 2581154"/>
              <a:gd name="connsiteY2" fmla="*/ 937550 h 937550"/>
              <a:gd name="connsiteX3" fmla="*/ 0 w 2581154"/>
              <a:gd name="connsiteY3" fmla="*/ 937550 h 937550"/>
              <a:gd name="connsiteX4" fmla="*/ 0 w 2581154"/>
              <a:gd name="connsiteY4" fmla="*/ 0 h 937550"/>
              <a:gd name="connsiteX0" fmla="*/ 0 w 2743200"/>
              <a:gd name="connsiteY0" fmla="*/ 0 h 937550"/>
              <a:gd name="connsiteX1" fmla="*/ 2743200 w 2743200"/>
              <a:gd name="connsiteY1" fmla="*/ 127321 h 937550"/>
              <a:gd name="connsiteX2" fmla="*/ 2581154 w 2743200"/>
              <a:gd name="connsiteY2" fmla="*/ 937550 h 937550"/>
              <a:gd name="connsiteX3" fmla="*/ 0 w 2743200"/>
              <a:gd name="connsiteY3" fmla="*/ 937550 h 937550"/>
              <a:gd name="connsiteX4" fmla="*/ 0 w 2743200"/>
              <a:gd name="connsiteY4" fmla="*/ 0 h 937550"/>
              <a:gd name="connsiteX0" fmla="*/ 104172 w 2743200"/>
              <a:gd name="connsiteY0" fmla="*/ 208345 h 810229"/>
              <a:gd name="connsiteX1" fmla="*/ 2743200 w 2743200"/>
              <a:gd name="connsiteY1" fmla="*/ 0 h 810229"/>
              <a:gd name="connsiteX2" fmla="*/ 2581154 w 2743200"/>
              <a:gd name="connsiteY2" fmla="*/ 810229 h 810229"/>
              <a:gd name="connsiteX3" fmla="*/ 0 w 2743200"/>
              <a:gd name="connsiteY3" fmla="*/ 810229 h 810229"/>
              <a:gd name="connsiteX4" fmla="*/ 104172 w 2743200"/>
              <a:gd name="connsiteY4" fmla="*/ 208345 h 810229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92729 w 2754775"/>
              <a:gd name="connsiteY2" fmla="*/ 925975 h 925975"/>
              <a:gd name="connsiteX3" fmla="*/ 11575 w 2754775"/>
              <a:gd name="connsiteY3" fmla="*/ 925975 h 925975"/>
              <a:gd name="connsiteX4" fmla="*/ 0 w 2754775"/>
              <a:gd name="connsiteY4" fmla="*/ 0 h 925975"/>
              <a:gd name="connsiteX0" fmla="*/ 0 w 2754775"/>
              <a:gd name="connsiteY0" fmla="*/ 0 h 949125"/>
              <a:gd name="connsiteX1" fmla="*/ 2754775 w 2754775"/>
              <a:gd name="connsiteY1" fmla="*/ 115746 h 949125"/>
              <a:gd name="connsiteX2" fmla="*/ 2592729 w 2754775"/>
              <a:gd name="connsiteY2" fmla="*/ 925975 h 949125"/>
              <a:gd name="connsiteX3" fmla="*/ 324091 w 2754775"/>
              <a:gd name="connsiteY3" fmla="*/ 949125 h 949125"/>
              <a:gd name="connsiteX4" fmla="*/ 0 w 2754775"/>
              <a:gd name="connsiteY4" fmla="*/ 0 h 949125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92729 w 2754775"/>
              <a:gd name="connsiteY2" fmla="*/ 925975 h 925975"/>
              <a:gd name="connsiteX3" fmla="*/ 462988 w 2754775"/>
              <a:gd name="connsiteY3" fmla="*/ 636608 h 925975"/>
              <a:gd name="connsiteX4" fmla="*/ 0 w 2754775"/>
              <a:gd name="connsiteY4" fmla="*/ 0 h 925975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92729 w 2754775"/>
              <a:gd name="connsiteY2" fmla="*/ 925975 h 925975"/>
              <a:gd name="connsiteX3" fmla="*/ 208345 w 2754775"/>
              <a:gd name="connsiteY3" fmla="*/ 648183 h 925975"/>
              <a:gd name="connsiteX4" fmla="*/ 0 w 2754775"/>
              <a:gd name="connsiteY4" fmla="*/ 0 h 925975"/>
              <a:gd name="connsiteX0" fmla="*/ 0 w 2754775"/>
              <a:gd name="connsiteY0" fmla="*/ 0 h 740780"/>
              <a:gd name="connsiteX1" fmla="*/ 2754775 w 2754775"/>
              <a:gd name="connsiteY1" fmla="*/ 115746 h 740780"/>
              <a:gd name="connsiteX2" fmla="*/ 2546430 w 2754775"/>
              <a:gd name="connsiteY2" fmla="*/ 740780 h 740780"/>
              <a:gd name="connsiteX3" fmla="*/ 208345 w 2754775"/>
              <a:gd name="connsiteY3" fmla="*/ 648183 h 740780"/>
              <a:gd name="connsiteX4" fmla="*/ 0 w 2754775"/>
              <a:gd name="connsiteY4" fmla="*/ 0 h 740780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58005 w 2754775"/>
              <a:gd name="connsiteY2" fmla="*/ 925975 h 925975"/>
              <a:gd name="connsiteX3" fmla="*/ 208345 w 2754775"/>
              <a:gd name="connsiteY3" fmla="*/ 648183 h 925975"/>
              <a:gd name="connsiteX4" fmla="*/ 0 w 2754775"/>
              <a:gd name="connsiteY4" fmla="*/ 0 h 92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4775" h="925975">
                <a:moveTo>
                  <a:pt x="0" y="0"/>
                </a:moveTo>
                <a:lnTo>
                  <a:pt x="2754775" y="115746"/>
                </a:lnTo>
                <a:lnTo>
                  <a:pt x="2558005" y="925975"/>
                </a:lnTo>
                <a:lnTo>
                  <a:pt x="208345" y="64818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2DF71F8-5F5B-8942-D5B7-8559F0E75023}"/>
              </a:ext>
            </a:extLst>
          </p:cNvPr>
          <p:cNvSpPr txBox="1"/>
          <p:nvPr/>
        </p:nvSpPr>
        <p:spPr>
          <a:xfrm>
            <a:off x="1755878" y="2395621"/>
            <a:ext cx="868024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-19">
                <a:solidFill>
                  <a:srgbClr val="1C7C86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What is the letter missing?</a:t>
            </a:r>
            <a:endParaRPr lang="en-US" sz="4800">
              <a:solidFill>
                <a:srgbClr val="1C7C86"/>
              </a:solidFill>
              <a:latin typeface=".VnBodoniH" panose="020B7200000000000000" pitchFamily="34" charset="0"/>
            </a:endParaRPr>
          </a:p>
        </p:txBody>
      </p:sp>
      <p:grpSp>
        <p:nvGrpSpPr>
          <p:cNvPr id="4" name="MsPham-0936082789">
            <a:extLst>
              <a:ext uri="{FF2B5EF4-FFF2-40B4-BE49-F238E27FC236}">
                <a16:creationId xmlns:a16="http://schemas.microsoft.com/office/drawing/2014/main" id="{205C784F-CC76-2829-53CC-DC08BCAE3071}"/>
              </a:ext>
            </a:extLst>
          </p:cNvPr>
          <p:cNvGrpSpPr/>
          <p:nvPr/>
        </p:nvGrpSpPr>
        <p:grpSpPr>
          <a:xfrm>
            <a:off x="4584606" y="4301384"/>
            <a:ext cx="3194670" cy="1198867"/>
            <a:chOff x="4584606" y="4301384"/>
            <a:chExt cx="3194670" cy="1198867"/>
          </a:xfrm>
        </p:grpSpPr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7D655B39-693C-C882-372A-B03CEEFD8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584606" y="4301384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831A237-ED5B-3A85-D5B8-529684E31997}"/>
                </a:ext>
              </a:extLst>
            </p:cNvPr>
            <p:cNvSpPr txBox="1"/>
            <p:nvPr/>
          </p:nvSpPr>
          <p:spPr>
            <a:xfrm>
              <a:off x="5141295" y="4573804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79" algn="l"/>
                  <a:tab pos="938530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Start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9296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BFC26D5D-465D-A3B4-BF75-62F91137E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060" y="1799854"/>
            <a:ext cx="3194670" cy="1191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3461E6-53D8-0310-E6D3-07BAD269E5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8183" y="1050402"/>
            <a:ext cx="7419372" cy="4548851"/>
          </a:xfrm>
          <a:prstGeom prst="roundRect">
            <a:avLst>
              <a:gd name="adj" fmla="val 4256"/>
            </a:avLst>
          </a:prstGeom>
          <a:solidFill>
            <a:schemeClr val="bg1"/>
          </a:solidFill>
          <a:ln w="57150" cmpd="thickThin">
            <a:solidFill>
              <a:srgbClr val="2399A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61ACB02A-A3CC-A329-175C-7645F88B44D3}"/>
              </a:ext>
            </a:extLst>
          </p:cNvPr>
          <p:cNvGrpSpPr/>
          <p:nvPr/>
        </p:nvGrpSpPr>
        <p:grpSpPr>
          <a:xfrm>
            <a:off x="8266060" y="3558195"/>
            <a:ext cx="3194670" cy="1198867"/>
            <a:chOff x="8266060" y="3558195"/>
            <a:chExt cx="3194670" cy="1198867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3495A812-8BBA-2890-126B-06A19326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6060" y="3558195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C97146F-F3E0-0D20-8EC3-6E7AA434CC30}"/>
                </a:ext>
              </a:extLst>
            </p:cNvPr>
            <p:cNvSpPr txBox="1"/>
            <p:nvPr/>
          </p:nvSpPr>
          <p:spPr>
            <a:xfrm>
              <a:off x="8944204" y="3830615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79" algn="l"/>
                  <a:tab pos="938530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Next</a:t>
              </a:r>
            </a:p>
          </p:txBody>
        </p:sp>
      </p:grp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E38F8B0-EC44-D7D4-A95D-02688641EC6C}"/>
              </a:ext>
            </a:extLst>
          </p:cNvPr>
          <p:cNvSpPr txBox="1"/>
          <p:nvPr/>
        </p:nvSpPr>
        <p:spPr>
          <a:xfrm>
            <a:off x="731269" y="4718257"/>
            <a:ext cx="7336285" cy="66248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marL="64749" marR="69228" algn="ctr">
              <a:lnSpc>
                <a:spcPct val="110500"/>
              </a:lnSpc>
              <a:spcBef>
                <a:spcPts val="109"/>
              </a:spcBef>
            </a:pPr>
            <a:r>
              <a:rPr lang="en-US" sz="4000" b="1" spc="55">
                <a:latin typeface=".VnVogue" panose="020B7200000000000000" pitchFamily="34" charset="0"/>
                <a:cs typeface="Arial" panose="020B0604020202020204" pitchFamily="34" charset="0"/>
              </a:rPr>
              <a:t>F a t h e r</a:t>
            </a:r>
            <a:endParaRPr lang="en-US" sz="4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255D4487-C195-867F-9A0C-D782DB394D69}"/>
              </a:ext>
            </a:extLst>
          </p:cNvPr>
          <p:cNvSpPr/>
          <p:nvPr/>
        </p:nvSpPr>
        <p:spPr>
          <a:xfrm>
            <a:off x="3536066" y="4737658"/>
            <a:ext cx="549797" cy="623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u="sng">
                <a:solidFill>
                  <a:srgbClr val="FF0000"/>
                </a:solidFill>
              </a:rPr>
              <a:t>___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1523116-7CC4-F946-1161-F896948D3D7D}"/>
              </a:ext>
            </a:extLst>
          </p:cNvPr>
          <p:cNvSpPr txBox="1"/>
          <p:nvPr/>
        </p:nvSpPr>
        <p:spPr>
          <a:xfrm>
            <a:off x="8944204" y="2054093"/>
            <a:ext cx="1909408" cy="6540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>
              <a:tabLst>
                <a:tab pos="259079" algn="l"/>
                <a:tab pos="938530" algn="l"/>
              </a:tabLst>
            </a:pPr>
            <a:r>
              <a:rPr lang="en-US" sz="4000" b="1">
                <a:solidFill>
                  <a:srgbClr val="C00000"/>
                </a:solidFill>
                <a:latin typeface=".VnVogue" panose="020B7200000000000000" pitchFamily="34" charset="0"/>
              </a:rPr>
              <a:t>Check</a:t>
            </a:r>
          </a:p>
        </p:txBody>
      </p:sp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F72AA7EE-124B-1F23-CF5C-84EA5F63D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26" y="104822"/>
            <a:ext cx="4062045" cy="1774395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D937731A-6782-C4FF-208A-D2A93DE2DD87}"/>
              </a:ext>
            </a:extLst>
          </p:cNvPr>
          <p:cNvSpPr txBox="1"/>
          <p:nvPr/>
        </p:nvSpPr>
        <p:spPr>
          <a:xfrm>
            <a:off x="1014796" y="561816"/>
            <a:ext cx="3353303" cy="822305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spc="-19">
                <a:solidFill>
                  <a:srgbClr val="1C7C86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What is the letter missing?</a:t>
            </a:r>
            <a:endParaRPr lang="en-US" sz="1600">
              <a:solidFill>
                <a:srgbClr val="1C7C86"/>
              </a:solidFill>
              <a:latin typeface=".VnBodoniH" panose="020B72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222D86D-D113-603B-43E3-42723FC42A5E}"/>
              </a:ext>
            </a:extLst>
          </p:cNvPr>
          <p:cNvGrpSpPr/>
          <p:nvPr/>
        </p:nvGrpSpPr>
        <p:grpSpPr>
          <a:xfrm>
            <a:off x="2588768" y="1625954"/>
            <a:ext cx="3718693" cy="2858686"/>
            <a:chOff x="3023824" y="1318814"/>
            <a:chExt cx="6158524" cy="473426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4FDE053D-58F8-79B8-3BC0-E0F342903E89}"/>
                </a:ext>
              </a:extLst>
            </p:cNvPr>
            <p:cNvSpPr txBox="1">
              <a:spLocks/>
            </p:cNvSpPr>
            <p:nvPr/>
          </p:nvSpPr>
          <p:spPr>
            <a:xfrm>
              <a:off x="3614117" y="2830354"/>
              <a:ext cx="5082605" cy="67299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121900" tIns="121900" rIns="121900" bIns="121900" anchor="ctr" anchorCtr="0">
              <a:normAutofit fontScale="37500" lnSpcReduction="200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365760"/>
              <a:r>
                <a:rPr lang="en-US" sz="3200" b="1">
                  <a:solidFill>
                    <a:srgbClr val="0079C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MsPham-0936082789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47F2F8F8-F9ED-B406-FD98-AA574D05D6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0" t="14315" r="28249" b="7886"/>
            <a:stretch/>
          </p:blipFill>
          <p:spPr bwMode="auto">
            <a:xfrm>
              <a:off x="3023824" y="1318814"/>
              <a:ext cx="6158524" cy="4734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4D3CB114-D0E0-4B8E-6557-0823A73393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269994">
            <a:off x="3347204" y="2309356"/>
            <a:ext cx="728323" cy="58395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167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BFC26D5D-465D-A3B4-BF75-62F91137E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060" y="1799854"/>
            <a:ext cx="3194670" cy="1191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3461E6-53D8-0310-E6D3-07BAD269E5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8183" y="1050402"/>
            <a:ext cx="7419372" cy="4548851"/>
          </a:xfrm>
          <a:prstGeom prst="roundRect">
            <a:avLst>
              <a:gd name="adj" fmla="val 4256"/>
            </a:avLst>
          </a:prstGeom>
          <a:solidFill>
            <a:schemeClr val="bg1"/>
          </a:solidFill>
          <a:ln w="57150" cmpd="thickThin">
            <a:solidFill>
              <a:srgbClr val="2399A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61ACB02A-A3CC-A329-175C-7645F88B44D3}"/>
              </a:ext>
            </a:extLst>
          </p:cNvPr>
          <p:cNvGrpSpPr/>
          <p:nvPr/>
        </p:nvGrpSpPr>
        <p:grpSpPr>
          <a:xfrm>
            <a:off x="8266060" y="3558195"/>
            <a:ext cx="3194670" cy="1198867"/>
            <a:chOff x="8266060" y="3558195"/>
            <a:chExt cx="3194670" cy="1198867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3495A812-8BBA-2890-126B-06A19326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6060" y="3558195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C97146F-F3E0-0D20-8EC3-6E7AA434CC30}"/>
                </a:ext>
              </a:extLst>
            </p:cNvPr>
            <p:cNvSpPr txBox="1"/>
            <p:nvPr/>
          </p:nvSpPr>
          <p:spPr>
            <a:xfrm>
              <a:off x="8944204" y="3830615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79" algn="l"/>
                  <a:tab pos="938530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Next</a:t>
              </a:r>
            </a:p>
          </p:txBody>
        </p:sp>
      </p:grp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E38F8B0-EC44-D7D4-A95D-02688641EC6C}"/>
              </a:ext>
            </a:extLst>
          </p:cNvPr>
          <p:cNvSpPr txBox="1"/>
          <p:nvPr/>
        </p:nvSpPr>
        <p:spPr>
          <a:xfrm>
            <a:off x="731269" y="4718257"/>
            <a:ext cx="7336285" cy="66248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marL="64749" marR="69228" algn="ctr">
              <a:lnSpc>
                <a:spcPct val="110500"/>
              </a:lnSpc>
              <a:spcBef>
                <a:spcPts val="109"/>
              </a:spcBef>
            </a:pPr>
            <a:r>
              <a:rPr lang="en-US" sz="4000" b="1" spc="55">
                <a:latin typeface=".VnVogue" panose="020B7200000000000000" pitchFamily="34" charset="0"/>
                <a:cs typeface="Arial" panose="020B0604020202020204" pitchFamily="34" charset="0"/>
              </a:rPr>
              <a:t>B r o t h e r</a:t>
            </a:r>
            <a:endParaRPr lang="en-US" sz="4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255D4487-C195-867F-9A0C-D782DB394D69}"/>
              </a:ext>
            </a:extLst>
          </p:cNvPr>
          <p:cNvSpPr/>
          <p:nvPr/>
        </p:nvSpPr>
        <p:spPr>
          <a:xfrm>
            <a:off x="3773344" y="4772979"/>
            <a:ext cx="480350" cy="623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u="sng">
                <a:solidFill>
                  <a:srgbClr val="FF0000"/>
                </a:solidFill>
              </a:rPr>
              <a:t>__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1523116-7CC4-F946-1161-F896948D3D7D}"/>
              </a:ext>
            </a:extLst>
          </p:cNvPr>
          <p:cNvSpPr txBox="1"/>
          <p:nvPr/>
        </p:nvSpPr>
        <p:spPr>
          <a:xfrm>
            <a:off x="8944204" y="2054093"/>
            <a:ext cx="1909408" cy="6540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>
              <a:tabLst>
                <a:tab pos="259079" algn="l"/>
                <a:tab pos="938530" algn="l"/>
              </a:tabLst>
            </a:pPr>
            <a:r>
              <a:rPr lang="en-US" sz="4000" b="1">
                <a:solidFill>
                  <a:srgbClr val="C00000"/>
                </a:solidFill>
                <a:latin typeface=".VnVogue" panose="020B7200000000000000" pitchFamily="34" charset="0"/>
              </a:rPr>
              <a:t>Check</a:t>
            </a:r>
          </a:p>
        </p:txBody>
      </p:sp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F72AA7EE-124B-1F23-CF5C-84EA5F63D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26" y="104822"/>
            <a:ext cx="4062045" cy="1774395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D937731A-6782-C4FF-208A-D2A93DE2DD87}"/>
              </a:ext>
            </a:extLst>
          </p:cNvPr>
          <p:cNvSpPr txBox="1"/>
          <p:nvPr/>
        </p:nvSpPr>
        <p:spPr>
          <a:xfrm>
            <a:off x="1014796" y="561816"/>
            <a:ext cx="3353303" cy="822305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spc="-19">
                <a:solidFill>
                  <a:srgbClr val="1C7C86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What is the letter missing?</a:t>
            </a:r>
            <a:endParaRPr lang="en-US" sz="1600">
              <a:solidFill>
                <a:srgbClr val="1C7C86"/>
              </a:solidFill>
              <a:latin typeface=".VnBodoniH" panose="020B72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222D86D-D113-603B-43E3-42723FC42A5E}"/>
              </a:ext>
            </a:extLst>
          </p:cNvPr>
          <p:cNvGrpSpPr/>
          <p:nvPr/>
        </p:nvGrpSpPr>
        <p:grpSpPr>
          <a:xfrm>
            <a:off x="2588768" y="1625954"/>
            <a:ext cx="3718693" cy="2858686"/>
            <a:chOff x="3023824" y="1318814"/>
            <a:chExt cx="6158524" cy="473426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4FDE053D-58F8-79B8-3BC0-E0F342903E89}"/>
                </a:ext>
              </a:extLst>
            </p:cNvPr>
            <p:cNvSpPr txBox="1">
              <a:spLocks/>
            </p:cNvSpPr>
            <p:nvPr/>
          </p:nvSpPr>
          <p:spPr>
            <a:xfrm>
              <a:off x="3614117" y="2830354"/>
              <a:ext cx="5082605" cy="67299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121900" tIns="121900" rIns="121900" bIns="121900" anchor="ctr" anchorCtr="0">
              <a:normAutofit fontScale="37500" lnSpcReduction="200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365760"/>
              <a:r>
                <a:rPr lang="en-US" sz="3200" b="1">
                  <a:solidFill>
                    <a:srgbClr val="0079C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MsPham-0936082789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47F2F8F8-F9ED-B406-FD98-AA574D05D6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0" t="14315" r="28249" b="7886"/>
            <a:stretch/>
          </p:blipFill>
          <p:spPr bwMode="auto">
            <a:xfrm>
              <a:off x="3023824" y="1318814"/>
              <a:ext cx="6158524" cy="4734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1632F4F2-CB67-0E4B-F8C9-1B0A18AEB1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269994">
            <a:off x="2492803" y="2941123"/>
            <a:ext cx="728323" cy="58395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722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BFC26D5D-465D-A3B4-BF75-62F91137E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060" y="1799854"/>
            <a:ext cx="3194670" cy="1191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3461E6-53D8-0310-E6D3-07BAD269E5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8183" y="1050402"/>
            <a:ext cx="7419372" cy="4548851"/>
          </a:xfrm>
          <a:prstGeom prst="roundRect">
            <a:avLst>
              <a:gd name="adj" fmla="val 4256"/>
            </a:avLst>
          </a:prstGeom>
          <a:solidFill>
            <a:schemeClr val="bg1"/>
          </a:solidFill>
          <a:ln w="57150" cmpd="thickThin">
            <a:solidFill>
              <a:srgbClr val="2399A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61ACB02A-A3CC-A329-175C-7645F88B44D3}"/>
              </a:ext>
            </a:extLst>
          </p:cNvPr>
          <p:cNvGrpSpPr/>
          <p:nvPr/>
        </p:nvGrpSpPr>
        <p:grpSpPr>
          <a:xfrm>
            <a:off x="8266060" y="3558195"/>
            <a:ext cx="3194670" cy="1198867"/>
            <a:chOff x="8266060" y="3558195"/>
            <a:chExt cx="3194670" cy="1198867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3495A812-8BBA-2890-126B-06A19326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6060" y="3558195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C97146F-F3E0-0D20-8EC3-6E7AA434CC30}"/>
                </a:ext>
              </a:extLst>
            </p:cNvPr>
            <p:cNvSpPr txBox="1"/>
            <p:nvPr/>
          </p:nvSpPr>
          <p:spPr>
            <a:xfrm>
              <a:off x="8944204" y="3830615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79" algn="l"/>
                  <a:tab pos="938530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Next</a:t>
              </a:r>
            </a:p>
          </p:txBody>
        </p:sp>
      </p:grp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E38F8B0-EC44-D7D4-A95D-02688641EC6C}"/>
              </a:ext>
            </a:extLst>
          </p:cNvPr>
          <p:cNvSpPr txBox="1"/>
          <p:nvPr/>
        </p:nvSpPr>
        <p:spPr>
          <a:xfrm>
            <a:off x="731269" y="4718257"/>
            <a:ext cx="7336285" cy="66248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marL="64749" marR="69228" algn="ctr">
              <a:lnSpc>
                <a:spcPct val="110500"/>
              </a:lnSpc>
              <a:spcBef>
                <a:spcPts val="109"/>
              </a:spcBef>
            </a:pPr>
            <a:r>
              <a:rPr lang="en-US" sz="4000" b="1" spc="55">
                <a:latin typeface=".VnVogue" panose="020B7200000000000000" pitchFamily="34" charset="0"/>
                <a:cs typeface="Arial" panose="020B0604020202020204" pitchFamily="34" charset="0"/>
              </a:rPr>
              <a:t>m y  family</a:t>
            </a:r>
            <a:endParaRPr lang="en-US" sz="4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255D4487-C195-867F-9A0C-D782DB394D69}"/>
              </a:ext>
            </a:extLst>
          </p:cNvPr>
          <p:cNvSpPr/>
          <p:nvPr/>
        </p:nvSpPr>
        <p:spPr>
          <a:xfrm>
            <a:off x="3542885" y="4802171"/>
            <a:ext cx="496680" cy="623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u="sng">
                <a:solidFill>
                  <a:srgbClr val="FF0000"/>
                </a:solidFill>
              </a:rPr>
              <a:t>__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1523116-7CC4-F946-1161-F896948D3D7D}"/>
              </a:ext>
            </a:extLst>
          </p:cNvPr>
          <p:cNvSpPr txBox="1"/>
          <p:nvPr/>
        </p:nvSpPr>
        <p:spPr>
          <a:xfrm>
            <a:off x="8944204" y="2054093"/>
            <a:ext cx="1909408" cy="6540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>
              <a:tabLst>
                <a:tab pos="259079" algn="l"/>
                <a:tab pos="938530" algn="l"/>
              </a:tabLst>
            </a:pPr>
            <a:r>
              <a:rPr lang="en-US" sz="4000" b="1">
                <a:solidFill>
                  <a:srgbClr val="C00000"/>
                </a:solidFill>
                <a:latin typeface=".VnVogue" panose="020B7200000000000000" pitchFamily="34" charset="0"/>
              </a:rPr>
              <a:t>Check</a:t>
            </a:r>
          </a:p>
        </p:txBody>
      </p:sp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F72AA7EE-124B-1F23-CF5C-84EA5F63D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26" y="104822"/>
            <a:ext cx="4062045" cy="1774395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D937731A-6782-C4FF-208A-D2A93DE2DD87}"/>
              </a:ext>
            </a:extLst>
          </p:cNvPr>
          <p:cNvSpPr txBox="1"/>
          <p:nvPr/>
        </p:nvSpPr>
        <p:spPr>
          <a:xfrm>
            <a:off x="1014796" y="561816"/>
            <a:ext cx="3353303" cy="822305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spc="-19">
                <a:solidFill>
                  <a:srgbClr val="1C7C86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What is the letter missing?</a:t>
            </a:r>
            <a:endParaRPr lang="en-US" sz="1600">
              <a:solidFill>
                <a:srgbClr val="1C7C86"/>
              </a:solidFill>
              <a:latin typeface=".VnBodoniH" panose="020B72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222D86D-D113-603B-43E3-42723FC42A5E}"/>
              </a:ext>
            </a:extLst>
          </p:cNvPr>
          <p:cNvGrpSpPr/>
          <p:nvPr/>
        </p:nvGrpSpPr>
        <p:grpSpPr>
          <a:xfrm>
            <a:off x="2588768" y="1625954"/>
            <a:ext cx="3718693" cy="2858686"/>
            <a:chOff x="3023824" y="1318814"/>
            <a:chExt cx="6158524" cy="473426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4FDE053D-58F8-79B8-3BC0-E0F342903E89}"/>
                </a:ext>
              </a:extLst>
            </p:cNvPr>
            <p:cNvSpPr txBox="1">
              <a:spLocks/>
            </p:cNvSpPr>
            <p:nvPr/>
          </p:nvSpPr>
          <p:spPr>
            <a:xfrm>
              <a:off x="3614117" y="2830354"/>
              <a:ext cx="5082605" cy="67299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121900" tIns="121900" rIns="121900" bIns="121900" anchor="ctr" anchorCtr="0">
              <a:normAutofit fontScale="37500" lnSpcReduction="200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365760"/>
              <a:r>
                <a:rPr lang="en-US" sz="3200" b="1">
                  <a:solidFill>
                    <a:srgbClr val="0079C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MsPham-0936082789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47F2F8F8-F9ED-B406-FD98-AA574D05D6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0" t="14315" r="28249" b="7886"/>
            <a:stretch/>
          </p:blipFill>
          <p:spPr bwMode="auto">
            <a:xfrm>
              <a:off x="3023824" y="1318814"/>
              <a:ext cx="6158524" cy="4734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4711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BFC26D5D-465D-A3B4-BF75-62F91137E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060" y="1799854"/>
            <a:ext cx="3194670" cy="1191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3461E6-53D8-0310-E6D3-07BAD269E5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8183" y="1050402"/>
            <a:ext cx="7419372" cy="4548851"/>
          </a:xfrm>
          <a:prstGeom prst="roundRect">
            <a:avLst>
              <a:gd name="adj" fmla="val 4256"/>
            </a:avLst>
          </a:prstGeom>
          <a:solidFill>
            <a:schemeClr val="bg1"/>
          </a:solidFill>
          <a:ln w="57150" cmpd="thickThin">
            <a:solidFill>
              <a:srgbClr val="2399A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61ACB02A-A3CC-A329-175C-7645F88B44D3}"/>
              </a:ext>
            </a:extLst>
          </p:cNvPr>
          <p:cNvGrpSpPr/>
          <p:nvPr/>
        </p:nvGrpSpPr>
        <p:grpSpPr>
          <a:xfrm>
            <a:off x="8266060" y="3558195"/>
            <a:ext cx="3194670" cy="1198867"/>
            <a:chOff x="8266060" y="3558195"/>
            <a:chExt cx="3194670" cy="1198867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3495A812-8BBA-2890-126B-06A19326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6060" y="3558195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C97146F-F3E0-0D20-8EC3-6E7AA434CC30}"/>
                </a:ext>
              </a:extLst>
            </p:cNvPr>
            <p:cNvSpPr txBox="1"/>
            <p:nvPr/>
          </p:nvSpPr>
          <p:spPr>
            <a:xfrm>
              <a:off x="8944204" y="3830615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79" algn="l"/>
                  <a:tab pos="938530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Next</a:t>
              </a:r>
            </a:p>
          </p:txBody>
        </p:sp>
      </p:grp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E38F8B0-EC44-D7D4-A95D-02688641EC6C}"/>
              </a:ext>
            </a:extLst>
          </p:cNvPr>
          <p:cNvSpPr txBox="1"/>
          <p:nvPr/>
        </p:nvSpPr>
        <p:spPr>
          <a:xfrm>
            <a:off x="731269" y="4718257"/>
            <a:ext cx="7336285" cy="66248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marL="64749" marR="69228" algn="ctr">
              <a:lnSpc>
                <a:spcPct val="110500"/>
              </a:lnSpc>
              <a:spcBef>
                <a:spcPts val="109"/>
              </a:spcBef>
            </a:pPr>
            <a:r>
              <a:rPr lang="en-US" sz="4000" b="1" spc="55">
                <a:latin typeface=".VnVogue" panose="020B7200000000000000" pitchFamily="34" charset="0"/>
                <a:cs typeface="Arial" panose="020B0604020202020204" pitchFamily="34" charset="0"/>
              </a:rPr>
              <a:t>s i s t e r</a:t>
            </a:r>
            <a:endParaRPr lang="en-US" sz="4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255D4487-C195-867F-9A0C-D782DB394D69}"/>
              </a:ext>
            </a:extLst>
          </p:cNvPr>
          <p:cNvSpPr/>
          <p:nvPr/>
        </p:nvSpPr>
        <p:spPr>
          <a:xfrm>
            <a:off x="3183038" y="4757061"/>
            <a:ext cx="555585" cy="623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u="sng">
                <a:solidFill>
                  <a:srgbClr val="FF0000"/>
                </a:solidFill>
              </a:rPr>
              <a:t>__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1523116-7CC4-F946-1161-F896948D3D7D}"/>
              </a:ext>
            </a:extLst>
          </p:cNvPr>
          <p:cNvSpPr txBox="1"/>
          <p:nvPr/>
        </p:nvSpPr>
        <p:spPr>
          <a:xfrm>
            <a:off x="8944204" y="2054093"/>
            <a:ext cx="1909408" cy="6540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>
              <a:tabLst>
                <a:tab pos="259079" algn="l"/>
                <a:tab pos="938530" algn="l"/>
              </a:tabLst>
            </a:pPr>
            <a:r>
              <a:rPr lang="en-US" sz="4000" b="1">
                <a:solidFill>
                  <a:srgbClr val="C00000"/>
                </a:solidFill>
                <a:latin typeface=".VnVogue" panose="020B7200000000000000" pitchFamily="34" charset="0"/>
              </a:rPr>
              <a:t>Check</a:t>
            </a:r>
          </a:p>
        </p:txBody>
      </p:sp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F72AA7EE-124B-1F23-CF5C-84EA5F63D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26" y="104822"/>
            <a:ext cx="4062045" cy="1774395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D937731A-6782-C4FF-208A-D2A93DE2DD87}"/>
              </a:ext>
            </a:extLst>
          </p:cNvPr>
          <p:cNvSpPr txBox="1"/>
          <p:nvPr/>
        </p:nvSpPr>
        <p:spPr>
          <a:xfrm>
            <a:off x="1014796" y="561816"/>
            <a:ext cx="3353303" cy="822305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spc="-19">
                <a:solidFill>
                  <a:srgbClr val="1C7C86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What is the letter missing?</a:t>
            </a:r>
            <a:endParaRPr lang="en-US" sz="1600">
              <a:solidFill>
                <a:srgbClr val="1C7C86"/>
              </a:solidFill>
              <a:latin typeface=".VnBodoniH" panose="020B72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222D86D-D113-603B-43E3-42723FC42A5E}"/>
              </a:ext>
            </a:extLst>
          </p:cNvPr>
          <p:cNvGrpSpPr/>
          <p:nvPr/>
        </p:nvGrpSpPr>
        <p:grpSpPr>
          <a:xfrm>
            <a:off x="2588768" y="1625954"/>
            <a:ext cx="3718693" cy="2858686"/>
            <a:chOff x="3023824" y="1318814"/>
            <a:chExt cx="6158524" cy="473426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4FDE053D-58F8-79B8-3BC0-E0F342903E89}"/>
                </a:ext>
              </a:extLst>
            </p:cNvPr>
            <p:cNvSpPr txBox="1">
              <a:spLocks/>
            </p:cNvSpPr>
            <p:nvPr/>
          </p:nvSpPr>
          <p:spPr>
            <a:xfrm>
              <a:off x="3614117" y="2830354"/>
              <a:ext cx="5082605" cy="67299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121900" tIns="121900" rIns="121900" bIns="121900" anchor="ctr" anchorCtr="0">
              <a:normAutofit fontScale="37500" lnSpcReduction="200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365760"/>
              <a:r>
                <a:rPr lang="en-US" sz="3200" b="1">
                  <a:solidFill>
                    <a:srgbClr val="0079C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MsPham-0936082789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47F2F8F8-F9ED-B406-FD98-AA574D05D6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0" t="14315" r="28249" b="7886"/>
            <a:stretch/>
          </p:blipFill>
          <p:spPr bwMode="auto">
            <a:xfrm>
              <a:off x="3023824" y="1318814"/>
              <a:ext cx="6158524" cy="4734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60137EB6-861B-CC56-8FF4-F987464864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330006" flipH="1">
            <a:off x="5848569" y="2449875"/>
            <a:ext cx="728323" cy="58395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990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593</TotalTime>
  <Words>368</Words>
  <Application>Microsoft Office PowerPoint</Application>
  <PresentationFormat>Widescreen</PresentationFormat>
  <Paragraphs>172</Paragraphs>
  <Slides>26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.VnHelvetIns</vt:lpstr>
      <vt:lpstr>Calibri Light</vt:lpstr>
      <vt:lpstr>Impact</vt:lpstr>
      <vt:lpstr>.VnCommercial Script</vt:lpstr>
      <vt:lpstr>Calibri</vt:lpstr>
      <vt:lpstr>.VnVogue</vt:lpstr>
      <vt:lpstr>Arial Black</vt:lpstr>
      <vt:lpstr>.VnBodoniH</vt:lpstr>
      <vt:lpstr>.VnCooper</vt:lpstr>
      <vt:lpstr>.VnBlack</vt:lpstr>
      <vt:lpstr>.VnAristote</vt:lpstr>
      <vt:lpstr>Arial</vt:lpstr>
      <vt:lpstr>Cooper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89</cp:revision>
  <dcterms:created xsi:type="dcterms:W3CDTF">2022-01-25T11:05:41Z</dcterms:created>
  <dcterms:modified xsi:type="dcterms:W3CDTF">2024-01-17T02:17:34Z</dcterms:modified>
</cp:coreProperties>
</file>