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0"/>
  </p:notesMasterIdLst>
  <p:sldIdLst>
    <p:sldId id="257" r:id="rId3"/>
    <p:sldId id="258" r:id="rId4"/>
    <p:sldId id="278" r:id="rId5"/>
    <p:sldId id="303" r:id="rId6"/>
    <p:sldId id="298" r:id="rId7"/>
    <p:sldId id="299" r:id="rId8"/>
    <p:sldId id="300" r:id="rId9"/>
    <p:sldId id="301" r:id="rId10"/>
    <p:sldId id="302" r:id="rId11"/>
    <p:sldId id="260" r:id="rId12"/>
    <p:sldId id="279" r:id="rId13"/>
    <p:sldId id="280" r:id="rId14"/>
    <p:sldId id="281" r:id="rId15"/>
    <p:sldId id="282" r:id="rId16"/>
    <p:sldId id="306" r:id="rId17"/>
    <p:sldId id="283" r:id="rId18"/>
    <p:sldId id="304" r:id="rId19"/>
    <p:sldId id="284" r:id="rId20"/>
    <p:sldId id="285" r:id="rId21"/>
    <p:sldId id="286" r:id="rId22"/>
    <p:sldId id="287" r:id="rId23"/>
    <p:sldId id="291" r:id="rId24"/>
    <p:sldId id="288" r:id="rId25"/>
    <p:sldId id="289" r:id="rId26"/>
    <p:sldId id="290" r:id="rId27"/>
    <p:sldId id="293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4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4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5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816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15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223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68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78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77C40-9EE4-093A-0482-4861D847A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D06AFA-8643-9511-CF24-CBF3B21CF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2AA032-7A6F-A733-D797-F4A6E377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3F9659-77D2-0FE8-7C3C-924694C8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586709-4408-C788-7A0C-E511ABA2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85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47AAF3-A4E0-61CC-2B4B-00EF2476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CE9DD4-BA9F-98E1-826B-0A23604BE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2994A3-DDA4-1849-66BA-7A2EE870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C5CDB-BEF5-32EF-8E6B-BF243C39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58722C-8788-0D5E-2C14-61EE198C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4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55EA6-950D-1819-7313-42F3D47C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7BF01C-2144-D286-1FCB-3ACB22965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02185C-D09C-0D09-86A0-012927FED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4EEAFC-F9F2-FBCE-5B43-2995EC38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D43D2A-C2AF-197A-3971-5580D0C5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7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87F10B-817B-A81E-1212-A4A3DAC8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DF32CC-4F41-73D9-FF42-38535B94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3001BC6-C4C7-9FDA-1D02-FB5FE805D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BD9C71-CD03-5D76-4143-A2C504BF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2C0658-328D-1B92-2EB6-6CA2AB3F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551F7D-F93D-BC83-6697-03AEFD85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816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A1266D-AC76-592A-DFD0-26ABF028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288962-1400-AB16-E397-66723BD9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5F3B11-FEEB-89A3-38E6-A26C51C76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79A305-5D06-7150-B0CC-63414988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63F0134-19E9-F49D-B8EC-A2675FBC4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10F90E-8844-A60F-0894-082B9203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6D099A5-AB0C-3269-C1B9-205354C6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CAD879-FA73-4279-03EC-CDED8B2F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57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CA6C39-DB60-8550-F47B-47294727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0E40918-E955-5991-7B28-9814CCD69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1BF66A5-E4EB-B6B0-347C-35F9E203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22B3D8-3108-9602-E204-60907164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559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7232461-3D67-AFCB-A5A8-C16CE7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D2A3B7-6F48-8C51-63D0-2D54CB15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F34F837-9BAD-C760-AD27-84DB6B3D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36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E3C69A-3ED7-DBDC-C529-F5A5DD86C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447FB1-54AC-75F0-04D6-DC6851F9D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318C87-508B-9A7F-2600-B59FC3716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30A868-48AC-D548-9826-D4EF732A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DE3B30-D627-675D-5196-BD6F89D9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4A1010-E76C-FDA4-37E6-9E47CEFA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94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615DD2-7897-000C-87A8-B8C5DCB70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D7673CB-A7C5-F635-1167-4BD596EE1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8F22C9-3C0F-AA55-AD09-440C9AB48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C4F3EC-1213-5839-D9F7-7DE29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BD60E7-C720-BDD4-554E-D21CA9D1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4D225B-AC7B-C2BF-51B3-97C8963B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39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26EBB1-8C82-B02C-C8A0-F046CCDC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3A2959A-4073-92EB-C19A-4B86A1DE3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0546C5-B26C-7A70-799C-A9B09761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F9A9F8-DE08-2040-91B0-E00469DE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C93E48-8DDD-EFC1-66CE-89334059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3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3CC744-BD46-01CF-3406-83BFABC55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6A30BD-0A32-EC95-7FA2-F0BFA3F76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0278CD-B1DB-D0B6-1AA0-503364AF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56916D-2FD4-48D0-9C2E-69BAA4FAA3F7}" type="datetimeFigureOut">
              <a:rPr lang="en-US" smtClean="0">
                <a:solidFill>
                  <a:prstClr val="black"/>
                </a:solidFill>
              </a:rPr>
              <a:pPr/>
              <a:t>1/2/2024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76F2CA-26CF-E866-413C-24DABB011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C57F0F-FE14-DB6A-36E3-64764A9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CF721-D104-4BB5-86B4-7A9A8E5273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71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Line chart&#10;&#10;Description automatically generated with medium confidence">
            <a:extLst>
              <a:ext uri="{FF2B5EF4-FFF2-40B4-BE49-F238E27FC236}">
                <a16:creationId xmlns="" xmlns:a16="http://schemas.microsoft.com/office/drawing/2014/main" id="{9EB4C6A0-851C-8C86-4DDE-078E966C3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0942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1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="" xmlns:a16="http://schemas.microsoft.com/office/drawing/2014/main" id="{3F086EE0-3202-DF70-DBB6-1AD0C3862F6A}"/>
              </a:ext>
            </a:extLst>
          </p:cNvPr>
          <p:cNvSpPr txBox="1">
            <a:spLocks/>
          </p:cNvSpPr>
          <p:nvPr userDrawn="1"/>
        </p:nvSpPr>
        <p:spPr>
          <a:xfrm>
            <a:off x="1669072" y="-20513963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3004B169-D43C-42F8-F159-6721EA583734}"/>
              </a:ext>
            </a:extLst>
          </p:cNvPr>
          <p:cNvSpPr txBox="1">
            <a:spLocks/>
          </p:cNvSpPr>
          <p:nvPr userDrawn="1"/>
        </p:nvSpPr>
        <p:spPr>
          <a:xfrm>
            <a:off x="1669072" y="24520237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9F29993B-52B3-2C64-DA05-AADC1C6C7C38}"/>
              </a:ext>
            </a:extLst>
          </p:cNvPr>
          <p:cNvSpPr txBox="1">
            <a:spLocks/>
          </p:cNvSpPr>
          <p:nvPr userDrawn="1"/>
        </p:nvSpPr>
        <p:spPr>
          <a:xfrm>
            <a:off x="-45186600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="" xmlns:a16="http://schemas.microsoft.com/office/drawing/2014/main" id="{776919C7-EA27-AE4B-0310-A1CBFF6827A7}"/>
              </a:ext>
            </a:extLst>
          </p:cNvPr>
          <p:cNvSpPr txBox="1">
            <a:spLocks/>
          </p:cNvSpPr>
          <p:nvPr userDrawn="1"/>
        </p:nvSpPr>
        <p:spPr>
          <a:xfrm>
            <a:off x="41775176" y="735518"/>
            <a:ext cx="16992600" cy="4339650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138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138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7" name="MsPham0936082789" descr="Line chart&#10;&#10;Description automatically generated with medium confidence">
            <a:extLst>
              <a:ext uri="{FF2B5EF4-FFF2-40B4-BE49-F238E27FC236}">
                <a16:creationId xmlns="" xmlns:a16="http://schemas.microsoft.com/office/drawing/2014/main" id="{3EFC218B-20F6-D51F-35C8-13AB83C282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202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image" Target="../media/image28.png"/><Relationship Id="rId12" Type="http://schemas.openxmlformats.org/officeDocument/2006/relationships/image" Target="../media/image16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facebook.com/msphampowerpoi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2233914" y="4757378"/>
            <a:ext cx="593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</a:t>
            </a:r>
            <a:r>
              <a:rPr lang="en-US" sz="4000" b="1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2: Part 1,2,3</a:t>
            </a:r>
            <a:endParaRPr lang="en-US" sz="4000" b="1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7958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36468" y="340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342" y="740551"/>
            <a:ext cx="8979983" cy="5777332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8199" y="5192743"/>
            <a:ext cx="604375" cy="614447"/>
          </a:xfrm>
          <a:prstGeom prst="ellipse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7430" y="899862"/>
            <a:ext cx="269824" cy="274320"/>
          </a:xfrm>
          <a:prstGeom prst="ellipse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5451" y="2821259"/>
            <a:ext cx="269824" cy="274320"/>
          </a:xfrm>
          <a:prstGeom prst="ellipse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0423" y="899862"/>
            <a:ext cx="269824" cy="274320"/>
          </a:xfrm>
          <a:prstGeom prst="ellipse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226" y="2821259"/>
            <a:ext cx="269824" cy="274320"/>
          </a:xfrm>
          <a:prstGeom prst="ellipse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02" y="3629217"/>
            <a:ext cx="269824" cy="274320"/>
          </a:xfrm>
          <a:prstGeom prst="ellipse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0664" y="6117774"/>
            <a:ext cx="269824" cy="274320"/>
          </a:xfrm>
          <a:prstGeom prst="ellipse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656" y="3577686"/>
            <a:ext cx="269824" cy="274320"/>
          </a:xfrm>
          <a:prstGeom prst="ellipse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1764" y="6072586"/>
            <a:ext cx="269824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9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7 How do you learn English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7 How do you learn English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7 How do you learn English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7 How do you learn English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41" y="906726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3223501" y="1562933"/>
            <a:ext cx="6207294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822016" y="2209919"/>
            <a:ext cx="2505132" cy="8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3074" idx="3"/>
          </p:cNvCxnSpPr>
          <p:nvPr/>
        </p:nvCxnSpPr>
        <p:spPr>
          <a:xfrm flipH="1">
            <a:off x="6094050" y="2209919"/>
            <a:ext cx="233098" cy="154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27148" y="2209919"/>
            <a:ext cx="2020444" cy="92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8366084" y="4687050"/>
            <a:ext cx="296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61758" y="461068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4619574" y="564115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</a:p>
        </p:txBody>
      </p:sp>
      <p:pic>
        <p:nvPicPr>
          <p:cNvPr id="3073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4" y="262989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4" y="364138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41" y="2626824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97428" y="940699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884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42792" y="728822"/>
            <a:ext cx="9006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vì sao bạn thích học Tiếng Anh: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8" y="2510668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2228079" y="3380159"/>
            <a:ext cx="6603090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751244" y="340500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lí do thích học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679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(Tại sao bạn thích học Tiếng Anh)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2480" y="4083856"/>
            <a:ext cx="586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(Bởi vì tớ muốn ______________)</a:t>
            </a:r>
          </a:p>
        </p:txBody>
      </p:sp>
    </p:spTree>
    <p:extLst>
      <p:ext uri="{BB962C8B-B14F-4D97-AF65-F5344CB8AC3E}">
        <p14:creationId xmlns:p14="http://schemas.microsoft.com/office/powerpoint/2010/main" val="262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60935" y="1808410"/>
            <a:ext cx="3123901" cy="1191816"/>
          </a:xfrm>
          <a:prstGeom prst="wedgeRoundRectCallout">
            <a:avLst>
              <a:gd name="adj1" fmla="val 57523"/>
              <a:gd name="adj2" fmla="val 7255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711060" y="370473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60935" y="4038053"/>
            <a:ext cx="3053351" cy="1055608"/>
          </a:xfrm>
          <a:prstGeom prst="wedgeRoundRectCallout">
            <a:avLst>
              <a:gd name="adj1" fmla="val 65374"/>
              <a:gd name="adj2" fmla="val -3642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776802" y="3753906"/>
            <a:ext cx="3490638" cy="105560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313937" y="192062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0262" y="3107066"/>
            <a:ext cx="930987" cy="93098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95" y="3288413"/>
            <a:ext cx="930986" cy="93098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0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Elephant" panose="02020904090505020303" pitchFamily="18" charset="0"/>
              </a:rPr>
              <a:t>PLAY A GAME</a:t>
            </a:r>
            <a:endParaRPr lang="en-US" sz="8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8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n-US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 books</a:t>
            </a:r>
            <a:r>
              <a:rPr lang="en-US" sz="2200" b="1" dirty="0" smtClean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723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  <a:r>
              <a:rPr lang="en-US" sz="22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="" xmlns:a16="http://schemas.microsoft.com/office/drawing/2014/main" id="{4C123082-7E51-EB97-BCDA-5958BE55ED42}"/>
              </a:ext>
            </a:extLst>
          </p:cNvPr>
          <p:cNvSpPr txBox="1"/>
          <p:nvPr/>
        </p:nvSpPr>
        <p:spPr>
          <a:xfrm>
            <a:off x="2195144" y="-20513963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1" name="MsPham-0936082789">
            <a:extLst>
              <a:ext uri="{FF2B5EF4-FFF2-40B4-BE49-F238E27FC236}">
                <a16:creationId xmlns="" xmlns:a16="http://schemas.microsoft.com/office/drawing/2014/main" id="{C2EA26B0-F1DD-2841-BCD6-B7F95E462C1F}"/>
              </a:ext>
            </a:extLst>
          </p:cNvPr>
          <p:cNvSpPr txBox="1">
            <a:spLocks/>
          </p:cNvSpPr>
          <p:nvPr/>
        </p:nvSpPr>
        <p:spPr>
          <a:xfrm>
            <a:off x="1143000" y="24520237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="" xmlns:a16="http://schemas.microsoft.com/office/drawing/2014/main" id="{A4C4596E-4332-5655-58A1-A8DECF391EAA}"/>
              </a:ext>
            </a:extLst>
          </p:cNvPr>
          <p:cNvSpPr txBox="1">
            <a:spLocks/>
          </p:cNvSpPr>
          <p:nvPr/>
        </p:nvSpPr>
        <p:spPr>
          <a:xfrm>
            <a:off x="-45186600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sp>
        <p:nvSpPr>
          <p:cNvPr id="33" name="MsPham-0936082789">
            <a:extLst>
              <a:ext uri="{FF2B5EF4-FFF2-40B4-BE49-F238E27FC236}">
                <a16:creationId xmlns="" xmlns:a16="http://schemas.microsoft.com/office/drawing/2014/main" id="{25B0CC98-DA4D-BDA5-A90C-4883938F7CA7}"/>
              </a:ext>
            </a:extLst>
          </p:cNvPr>
          <p:cNvSpPr txBox="1">
            <a:spLocks/>
          </p:cNvSpPr>
          <p:nvPr/>
        </p:nvSpPr>
        <p:spPr>
          <a:xfrm>
            <a:off x="41775176" y="735518"/>
            <a:ext cx="7801712" cy="584775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32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32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pic>
        <p:nvPicPr>
          <p:cNvPr id="34" name="MsPham0936082789" descr="Line chart&#10;&#10;Description automatically generated with medium confidence">
            <a:extLst>
              <a:ext uri="{FF2B5EF4-FFF2-40B4-BE49-F238E27FC236}">
                <a16:creationId xmlns="" xmlns:a16="http://schemas.microsoft.com/office/drawing/2014/main" id="{0AF4CE71-FCAD-5974-67D6-D14FEC79F7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7" name="MsPham-0936082789">
            <a:extLst>
              <a:ext uri="{FF2B5EF4-FFF2-40B4-BE49-F238E27FC236}">
                <a16:creationId xmlns="" xmlns:a16="http://schemas.microsoft.com/office/drawing/2014/main" id="{7B0EE90F-D690-A2DA-B422-E9E582E668C7}"/>
              </a:ext>
            </a:extLst>
          </p:cNvPr>
          <p:cNvSpPr/>
          <p:nvPr/>
        </p:nvSpPr>
        <p:spPr>
          <a:xfrm>
            <a:off x="-48301" y="-27206"/>
            <a:ext cx="12240301" cy="6885207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="" xmlns:a16="http://schemas.microsoft.com/office/drawing/2014/main" id="{F6605436-A350-111B-85F2-957A4462CF4B}"/>
              </a:ext>
            </a:extLst>
          </p:cNvPr>
          <p:cNvSpPr/>
          <p:nvPr/>
        </p:nvSpPr>
        <p:spPr>
          <a:xfrm>
            <a:off x="1533985" y="4269452"/>
            <a:ext cx="2239439" cy="2239439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="" xmlns:a16="http://schemas.microsoft.com/office/drawing/2014/main" id="{A3797529-96BB-9E76-B8CA-A7F62187A3B4}"/>
              </a:ext>
            </a:extLst>
          </p:cNvPr>
          <p:cNvSpPr/>
          <p:nvPr/>
        </p:nvSpPr>
        <p:spPr>
          <a:xfrm>
            <a:off x="-152870" y="4913812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="" xmlns:a16="http://schemas.microsoft.com/office/drawing/2014/main" id="{3D306CC1-176D-C542-17B6-BF5B32A84A45}"/>
              </a:ext>
            </a:extLst>
          </p:cNvPr>
          <p:cNvSpPr/>
          <p:nvPr/>
        </p:nvSpPr>
        <p:spPr>
          <a:xfrm>
            <a:off x="10441480" y="2696692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="" xmlns:a16="http://schemas.microsoft.com/office/drawing/2014/main" id="{0D863031-07B6-AB9B-DF9F-E07364D1003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="" xmlns:a16="http://schemas.microsoft.com/office/drawing/2014/main" id="{1C1B1383-2E51-8C75-28BB-015BBA02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5" y="-61878"/>
            <a:ext cx="2346661" cy="97923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0527CE5C-CCFC-375C-69CA-9A9BA9690DC7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="" xmlns:a16="http://schemas.microsoft.com/office/drawing/2014/main" id="{484FF218-4CB0-A24F-E329-77F1ABFA5955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="" xmlns:a16="http://schemas.microsoft.com/office/drawing/2014/main" id="{E94E1AFB-AB63-C929-1C62-33B1DEB44FB6}"/>
              </a:ext>
            </a:extLst>
          </p:cNvPr>
          <p:cNvGrpSpPr/>
          <p:nvPr/>
        </p:nvGrpSpPr>
        <p:grpSpPr>
          <a:xfrm>
            <a:off x="8231855" y="132966"/>
            <a:ext cx="3123624" cy="1499003"/>
            <a:chOff x="4316242" y="1766016"/>
            <a:chExt cx="5659030" cy="2715725"/>
          </a:xfrm>
        </p:grpSpPr>
        <p:pic>
          <p:nvPicPr>
            <p:cNvPr id="26" name="MsPham-0936082789">
              <a:hlinkClick r:id="rId4"/>
              <a:extLst>
                <a:ext uri="{FF2B5EF4-FFF2-40B4-BE49-F238E27FC236}">
                  <a16:creationId xmlns="" xmlns:a16="http://schemas.microsoft.com/office/drawing/2014/main" id="{D15F78B7-18A3-7C7A-2E10-F1EDD31E8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" name="MsPham-0936082789">
              <a:hlinkClick r:id="rId4"/>
              <a:extLst>
                <a:ext uri="{FF2B5EF4-FFF2-40B4-BE49-F238E27FC236}">
                  <a16:creationId xmlns="" xmlns:a16="http://schemas.microsoft.com/office/drawing/2014/main" id="{C736DBA3-BFA6-961E-6FFF-A3D6B17D5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8" name="MsPham-0936082789">
            <a:hlinkClick r:id="rId4"/>
            <a:extLst>
              <a:ext uri="{FF2B5EF4-FFF2-40B4-BE49-F238E27FC236}">
                <a16:creationId xmlns="" xmlns:a16="http://schemas.microsoft.com/office/drawing/2014/main" id="{7F2A7EF4-1600-A8FC-D3C8-A77F13442A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MsPham-0936082789"/>
          <p:cNvSpPr txBox="1"/>
          <p:nvPr/>
        </p:nvSpPr>
        <p:spPr>
          <a:xfrm>
            <a:off x="991566" y="2647422"/>
            <a:ext cx="10208870" cy="1354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364"/>
              </a:lnSpc>
            </a:pPr>
            <a:r>
              <a:rPr lang="en-US" sz="9600">
                <a:ln>
                  <a:solidFill>
                    <a:prstClr val="white"/>
                  </a:solidFill>
                </a:ln>
                <a:solidFill>
                  <a:srgbClr val="D5651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ove Craft" panose="02000000000000000000" pitchFamily="2" charset="0"/>
              </a:rPr>
              <a:t>Thank you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885918" y="4312165"/>
            <a:ext cx="4230107" cy="388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4400">
                <a:solidFill>
                  <a:srgbClr val="604B00"/>
                </a:solidFill>
                <a:latin typeface="Arial" panose="020B0604020202020204" pitchFamily="34" charset="0"/>
              </a:rPr>
              <a:t>For enjoying!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458C2F79-C4FB-2E6F-252D-037E9A2EBC48}"/>
              </a:ext>
            </a:extLst>
          </p:cNvPr>
          <p:cNvSpPr txBox="1">
            <a:spLocks/>
          </p:cNvSpPr>
          <p:nvPr/>
        </p:nvSpPr>
        <p:spPr>
          <a:xfrm>
            <a:off x="899987" y="1476694"/>
            <a:ext cx="6604000" cy="502766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667">
                <a:solidFill>
                  <a:srgbClr val="FFFDEE"/>
                </a:solidFill>
                <a:latin typeface=".VnHelvetIns" panose="020B7200000000000000" pitchFamily="34" charset="0"/>
              </a:rPr>
              <a:t>MsPham-0936082789</a:t>
            </a:r>
            <a:endParaRPr lang="en-US" sz="2667" dirty="0">
              <a:solidFill>
                <a:srgbClr val="FFFDEE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4994" y="216717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737" y="5296256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5381" y="214039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7908" y="529625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6306" y="2600998"/>
            <a:ext cx="10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/frentʃ/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9599" y="531052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6539" y="2627772"/>
            <a:ext cx="18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/ˈlæŋɡwɪdʒ/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8507" y="262777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/ˈfɔːrən/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4742" y="575685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/lɜːrn/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9670" y="574258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/tɔːk/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4439" y="5756856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/ˈfeɪvərɪt/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1337" y="2970158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Tiếng Pháp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5582" y="299693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66763" y="29969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Nước ngoài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20120" y="61260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2434" y="6111745"/>
            <a:ext cx="1726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Nói chuyện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44401" y="612601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Yêu thích</a:t>
            </a:r>
          </a:p>
        </p:txBody>
      </p:sp>
      <p:pic>
        <p:nvPicPr>
          <p:cNvPr id="27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7" y="3731275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45" y="3802347"/>
            <a:ext cx="1975442" cy="150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21" r="21652"/>
          <a:stretch/>
        </p:blipFill>
        <p:spPr>
          <a:xfrm>
            <a:off x="1365696" y="809740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49" y="101941"/>
            <a:ext cx="1989996" cy="2192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89122" y="617082"/>
            <a:ext cx="2533376" cy="1590422"/>
            <a:chOff x="4717227" y="580148"/>
            <a:chExt cx="2533376" cy="1590422"/>
          </a:xfrm>
        </p:grpSpPr>
        <p:sp>
          <p:nvSpPr>
            <p:cNvPr id="44" name="TextBox 43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582" y="3644020"/>
            <a:ext cx="2086041" cy="17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163" y="4216478"/>
            <a:ext cx="1975442" cy="150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44" y="1157702"/>
            <a:ext cx="1989996" cy="219291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437873" y="4089910"/>
            <a:ext cx="2533376" cy="1590422"/>
            <a:chOff x="4717227" y="580148"/>
            <a:chExt cx="2533376" cy="1590422"/>
          </a:xfrm>
        </p:grpSpPr>
        <p:sp>
          <p:nvSpPr>
            <p:cNvPr id="30" name="TextBox 29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34" y="1618773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language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801" y="1461636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32" y="1498376"/>
            <a:ext cx="1975442" cy="1504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392836" y="4298043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39" name="Group 38"/>
          <p:cNvGrpSpPr/>
          <p:nvPr/>
        </p:nvGrpSpPr>
        <p:grpSpPr>
          <a:xfrm>
            <a:off x="5475240" y="4122502"/>
            <a:ext cx="2533376" cy="1590422"/>
            <a:chOff x="4717227" y="580148"/>
            <a:chExt cx="2533376" cy="1590422"/>
          </a:xfrm>
        </p:grpSpPr>
        <p:sp>
          <p:nvSpPr>
            <p:cNvPr id="41" name="TextBox 40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French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940" y="1588359"/>
            <a:ext cx="1975442" cy="1504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74110" y="4071423"/>
            <a:ext cx="2533376" cy="1590422"/>
            <a:chOff x="4589122" y="617082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675748" y="617082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89122" y="1317333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341" y="397763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foreign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67" y="4133566"/>
            <a:ext cx="1975442" cy="15048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22" y="1221954"/>
            <a:ext cx="1989996" cy="219291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679040" y="1534859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456" y="406018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favourite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74" y="4208484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40" y="4165305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448398" y="1618458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70" y="1213490"/>
            <a:ext cx="1989996" cy="219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talk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29" y="1648130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04" y="4106652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267446" y="4200711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55" name="Group 54"/>
          <p:cNvGrpSpPr/>
          <p:nvPr/>
        </p:nvGrpSpPr>
        <p:grpSpPr>
          <a:xfrm>
            <a:off x="5446316" y="1525248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learn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470</Words>
  <Application>Microsoft Office PowerPoint</Application>
  <PresentationFormat>Widescreen</PresentationFormat>
  <Paragraphs>143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宋体</vt:lpstr>
      <vt:lpstr>.VnBlack</vt:lpstr>
      <vt:lpstr>.VnHelvetIns</vt:lpstr>
      <vt:lpstr>Arial</vt:lpstr>
      <vt:lpstr>Arial Black</vt:lpstr>
      <vt:lpstr>Calibri</vt:lpstr>
      <vt:lpstr>Calibri Light</vt:lpstr>
      <vt:lpstr>Cambria</vt:lpstr>
      <vt:lpstr>Century Gothic</vt:lpstr>
      <vt:lpstr>Comic Sans MS</vt:lpstr>
      <vt:lpstr>Cooper Black</vt:lpstr>
      <vt:lpstr>Elephant</vt:lpstr>
      <vt:lpstr>Goudy Stout</vt:lpstr>
      <vt:lpstr>Love Craft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19</cp:revision>
  <dcterms:created xsi:type="dcterms:W3CDTF">2021-05-28T11:10:47Z</dcterms:created>
  <dcterms:modified xsi:type="dcterms:W3CDTF">2024-01-02T03:00:00Z</dcterms:modified>
</cp:coreProperties>
</file>