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83" r:id="rId3"/>
  </p:sldMasterIdLst>
  <p:notesMasterIdLst>
    <p:notesMasterId r:id="rId21"/>
  </p:notesMasterIdLst>
  <p:sldIdLst>
    <p:sldId id="257" r:id="rId4"/>
    <p:sldId id="306" r:id="rId5"/>
    <p:sldId id="283" r:id="rId6"/>
    <p:sldId id="304" r:id="rId7"/>
    <p:sldId id="284" r:id="rId8"/>
    <p:sldId id="285" r:id="rId9"/>
    <p:sldId id="286" r:id="rId10"/>
    <p:sldId id="287" r:id="rId11"/>
    <p:sldId id="291" r:id="rId12"/>
    <p:sldId id="288" r:id="rId13"/>
    <p:sldId id="289" r:id="rId14"/>
    <p:sldId id="290" r:id="rId15"/>
    <p:sldId id="293" r:id="rId16"/>
    <p:sldId id="294" r:id="rId17"/>
    <p:sldId id="295" r:id="rId18"/>
    <p:sldId id="296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77C40-9EE4-093A-0482-4861D847A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D06AFA-8643-9511-CF24-CBF3B21CF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2AA032-7A6F-A733-D797-F4A6E377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F9659-77D2-0FE8-7C3C-924694C8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586709-4408-C788-7A0C-E511ABA2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4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7AAF3-A4E0-61CC-2B4B-00EF2476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CE9DD4-BA9F-98E1-826B-0A23604B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2994A3-DDA4-1849-66BA-7A2EE870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C5CDB-BEF5-32EF-8E6B-BF243C39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58722C-8788-0D5E-2C14-61EE198C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34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55EA6-950D-1819-7313-42F3D47C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BF01C-2144-D286-1FCB-3ACB22965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02185C-D09C-0D09-86A0-012927FE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4EEAFC-F9F2-FBCE-5B43-2995EC38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43D2A-C2AF-197A-3971-5580D0C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51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7F10B-817B-A81E-1212-A4A3DAC8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DF32CC-4F41-73D9-FF42-38535B94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001BC6-C4C7-9FDA-1D02-FB5FE805D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BD9C71-CD03-5D76-4143-A2C504BF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2C0658-328D-1B92-2EB6-6CA2AB3F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551F7D-F93D-BC83-6697-03AEFD85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66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1266D-AC76-592A-DFD0-26ABF028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288962-1400-AB16-E397-66723BD9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F3B11-FEEB-89A3-38E6-A26C51C76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79A305-5D06-7150-B0CC-634149881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3F0134-19E9-F49D-B8EC-A2675FB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10F90E-8844-A60F-0894-082B9203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D099A5-AB0C-3269-C1B9-205354C6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CAD879-FA73-4279-03EC-CDED8B2F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3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A6C39-DB60-8550-F47B-47294727F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E40918-E955-5991-7B28-9814CCD6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BF66A5-E4EB-B6B0-347C-35F9E203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22B3D8-3108-9602-E204-60907164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28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7232461-3D67-AFCB-A5A8-C16CE7BC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D2A3B7-6F48-8C51-63D0-2D54CB15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34F837-9BAD-C760-AD27-84DB6B3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79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E3C69A-3ED7-DBDC-C529-F5A5DD86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447FB1-54AC-75F0-04D6-DC6851F9D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318C87-508B-9A7F-2600-B59FC371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30A868-48AC-D548-9826-D4EF732A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DE3B30-D627-675D-5196-BD6F89D9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4A1010-E76C-FDA4-37E6-9E47CEFA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5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615DD2-7897-000C-87A8-B8C5DCB70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7673CB-A7C5-F635-1167-4BD596EE1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8F22C9-3C0F-AA55-AD09-440C9AB4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4F3EC-1213-5839-D9F7-7DE29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BD60E7-C720-BDD4-554E-D21CA9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4D225B-AC7B-C2BF-51B3-97C8963B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7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6EBB1-8C82-B02C-C8A0-F046CCDC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A2959A-4073-92EB-C19A-4B86A1DE3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0546C5-B26C-7A70-799C-A9B09761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F9A9F8-DE08-2040-91B0-E00469DE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C93E48-8DDD-EFC1-66CE-89334059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8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3CC744-BD46-01CF-3406-83BFABC55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6A30BD-0A32-EC95-7FA2-F0BFA3F76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0278CD-B1DB-D0B6-1AA0-503364AF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6F2CA-26CF-E866-413C-24DABB01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C57F0F-FE14-DB6A-36E3-64764A9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96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9EB4C6A0-851C-8C86-4DDE-078E966C3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3571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8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47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42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7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6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0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97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96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71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6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66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00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963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788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838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890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8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588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228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111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3F086EE0-3202-DF70-DBB6-1AD0C3862F6A}"/>
              </a:ext>
            </a:extLst>
          </p:cNvPr>
          <p:cNvSpPr txBox="1">
            <a:spLocks/>
          </p:cNvSpPr>
          <p:nvPr userDrawn="1"/>
        </p:nvSpPr>
        <p:spPr>
          <a:xfrm>
            <a:off x="1669072" y="-20513963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3004B169-D43C-42F8-F159-6721EA583734}"/>
              </a:ext>
            </a:extLst>
          </p:cNvPr>
          <p:cNvSpPr txBox="1">
            <a:spLocks/>
          </p:cNvSpPr>
          <p:nvPr userDrawn="1"/>
        </p:nvSpPr>
        <p:spPr>
          <a:xfrm>
            <a:off x="1669072" y="24520237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9F29993B-52B3-2C64-DA05-AADC1C6C7C38}"/>
              </a:ext>
            </a:extLst>
          </p:cNvPr>
          <p:cNvSpPr txBox="1">
            <a:spLocks/>
          </p:cNvSpPr>
          <p:nvPr userDrawn="1"/>
        </p:nvSpPr>
        <p:spPr>
          <a:xfrm>
            <a:off x="-45186600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776919C7-EA27-AE4B-0310-A1CBFF6827A7}"/>
              </a:ext>
            </a:extLst>
          </p:cNvPr>
          <p:cNvSpPr txBox="1">
            <a:spLocks/>
          </p:cNvSpPr>
          <p:nvPr userDrawn="1"/>
        </p:nvSpPr>
        <p:spPr>
          <a:xfrm>
            <a:off x="41775176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3EFC218B-20F6-D51F-35C8-13AB83C282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588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1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2916821" y="4757378"/>
            <a:ext cx="577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</a:t>
            </a:r>
            <a:r>
              <a:rPr lang="en-US" sz="40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2: Part 4,5,6</a:t>
            </a:r>
            <a:endParaRPr lang="en-US" sz="40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lern English</a:t>
            </a:r>
          </a:p>
        </p:txBody>
      </p:sp>
    </p:spTree>
    <p:extLst>
      <p:ext uri="{BB962C8B-B14F-4D97-AF65-F5344CB8AC3E}">
        <p14:creationId xmlns:p14="http://schemas.microsoft.com/office/powerpoint/2010/main" val="22153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428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829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sing English song.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6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671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65" y="1384418"/>
            <a:ext cx="11465696" cy="4321901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637373" y="336637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668" y="328501"/>
            <a:ext cx="443127" cy="450512"/>
          </a:xfrm>
          <a:prstGeom prst="rect">
            <a:avLst/>
          </a:prstGeom>
        </p:spPr>
      </p:pic>
      <p:sp>
        <p:nvSpPr>
          <p:cNvPr id="4" name="Msphamsound-0936082789"/>
          <p:cNvSpPr/>
          <p:nvPr/>
        </p:nvSpPr>
        <p:spPr>
          <a:xfrm>
            <a:off x="7442123" y="6148568"/>
            <a:ext cx="548640" cy="548640"/>
          </a:xfrm>
          <a:prstGeom prst="star12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Msphamsound-0936082789"/>
          <p:cNvSpPr/>
          <p:nvPr/>
        </p:nvSpPr>
        <p:spPr>
          <a:xfrm>
            <a:off x="8138280" y="6148568"/>
            <a:ext cx="548640" cy="548640"/>
          </a:xfrm>
          <a:prstGeom prst="star1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sound-0936082789"/>
          <p:cNvSpPr/>
          <p:nvPr/>
        </p:nvSpPr>
        <p:spPr>
          <a:xfrm>
            <a:off x="8834437" y="6148568"/>
            <a:ext cx="548640" cy="548640"/>
          </a:xfrm>
          <a:prstGeom prst="star12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Msphamsound-0936082789"/>
          <p:cNvSpPr/>
          <p:nvPr/>
        </p:nvSpPr>
        <p:spPr>
          <a:xfrm>
            <a:off x="9530594" y="6148568"/>
            <a:ext cx="548640" cy="548640"/>
          </a:xfrm>
          <a:prstGeom prst="star12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0925" y="5082931"/>
            <a:ext cx="43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6673" y="5100632"/>
            <a:ext cx="43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18288" y="5100632"/>
            <a:ext cx="43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3562" y="5082932"/>
            <a:ext cx="43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548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5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9266" y="30450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86"/>
          <a:stretch/>
        </p:blipFill>
        <p:spPr>
          <a:xfrm>
            <a:off x="1101996" y="704614"/>
            <a:ext cx="9870804" cy="5872519"/>
          </a:xfrm>
          <a:prstGeom prst="roundRect">
            <a:avLst>
              <a:gd name="adj" fmla="val 10327"/>
            </a:avLst>
          </a:prstGeom>
        </p:spPr>
      </p:pic>
      <p:sp>
        <p:nvSpPr>
          <p:cNvPr id="2" name="TextBox 1"/>
          <p:cNvSpPr txBox="1"/>
          <p:nvPr/>
        </p:nvSpPr>
        <p:spPr>
          <a:xfrm>
            <a:off x="1759352" y="1469984"/>
            <a:ext cx="491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 speak English every day.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9352" y="2547065"/>
            <a:ext cx="491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 read English comic books.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9352" y="3624146"/>
            <a:ext cx="491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 watch English cartoons on TV.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9351" y="4701227"/>
            <a:ext cx="883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 write new words in my notebook and read them aloud.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9351" y="5722392"/>
            <a:ext cx="8924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 speak English every day. / I write emails to my friends.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88173" y="30301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11"/>
          <a:stretch/>
        </p:blipFill>
        <p:spPr>
          <a:xfrm>
            <a:off x="823277" y="944880"/>
            <a:ext cx="10431928" cy="5354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xmlns="" id="{4C123082-7E51-EB97-BCDA-5958BE55ED42}"/>
              </a:ext>
            </a:extLst>
          </p:cNvPr>
          <p:cNvSpPr txBox="1"/>
          <p:nvPr/>
        </p:nvSpPr>
        <p:spPr>
          <a:xfrm>
            <a:off x="2195144" y="-20513963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C2EA26B0-F1DD-2841-BCD6-B7F95E462C1F}"/>
              </a:ext>
            </a:extLst>
          </p:cNvPr>
          <p:cNvSpPr txBox="1">
            <a:spLocks/>
          </p:cNvSpPr>
          <p:nvPr/>
        </p:nvSpPr>
        <p:spPr>
          <a:xfrm>
            <a:off x="1143000" y="24520237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xmlns="" id="{A4C4596E-4332-5655-58A1-A8DECF391EAA}"/>
              </a:ext>
            </a:extLst>
          </p:cNvPr>
          <p:cNvSpPr txBox="1">
            <a:spLocks/>
          </p:cNvSpPr>
          <p:nvPr/>
        </p:nvSpPr>
        <p:spPr>
          <a:xfrm>
            <a:off x="-45186600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25B0CC98-DA4D-BDA5-A90C-4883938F7CA7}"/>
              </a:ext>
            </a:extLst>
          </p:cNvPr>
          <p:cNvSpPr txBox="1">
            <a:spLocks/>
          </p:cNvSpPr>
          <p:nvPr/>
        </p:nvSpPr>
        <p:spPr>
          <a:xfrm>
            <a:off x="41775176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34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0AF4CE71-FCAD-5974-67D6-D14FEC79F7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7B0EE90F-D690-A2DA-B422-E9E582E668C7}"/>
              </a:ext>
            </a:extLst>
          </p:cNvPr>
          <p:cNvSpPr/>
          <p:nvPr/>
        </p:nvSpPr>
        <p:spPr>
          <a:xfrm>
            <a:off x="-48301" y="-27206"/>
            <a:ext cx="12240301" cy="6885207"/>
          </a:xfrm>
          <a:prstGeom prst="rect">
            <a:avLst/>
          </a:prstGeom>
          <a:solidFill>
            <a:srgbClr val="FFF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F6605436-A350-111B-85F2-957A4462CF4B}"/>
              </a:ext>
            </a:extLst>
          </p:cNvPr>
          <p:cNvSpPr/>
          <p:nvPr/>
        </p:nvSpPr>
        <p:spPr>
          <a:xfrm>
            <a:off x="1533985" y="4269452"/>
            <a:ext cx="2239439" cy="2239439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3797529-96BB-9E76-B8CA-A7F62187A3B4}"/>
              </a:ext>
            </a:extLst>
          </p:cNvPr>
          <p:cNvSpPr/>
          <p:nvPr/>
        </p:nvSpPr>
        <p:spPr>
          <a:xfrm>
            <a:off x="-152870" y="4913812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D306CC1-176D-C542-17B6-BF5B32A84A45}"/>
              </a:ext>
            </a:extLst>
          </p:cNvPr>
          <p:cNvSpPr/>
          <p:nvPr/>
        </p:nvSpPr>
        <p:spPr>
          <a:xfrm>
            <a:off x="10441480" y="2696692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0D863031-07B6-AB9B-DF9F-E07364D1003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xmlns="" id="{1C1B1383-2E51-8C75-28BB-015BBA026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61878"/>
            <a:ext cx="2346661" cy="979237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0527CE5C-CCFC-375C-69CA-9A9BA9690DC7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484FF218-4CB0-A24F-E329-77F1ABFA5955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E94E1AFB-AB63-C929-1C62-33B1DEB44FB6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D15F78B7-18A3-7C7A-2E10-F1EDD31E8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C736DBA3-BFA6-961E-6FFF-A3D6B17D5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8" name="MsPham-0936082789">
            <a:hlinkClick r:id="rId4"/>
            <a:extLst>
              <a:ext uri="{FF2B5EF4-FFF2-40B4-BE49-F238E27FC236}">
                <a16:creationId xmlns:a16="http://schemas.microsoft.com/office/drawing/2014/main" xmlns="" id="{7F2A7EF4-1600-A8FC-D3C8-A77F13442A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MsPham-0936082789"/>
          <p:cNvSpPr txBox="1"/>
          <p:nvPr/>
        </p:nvSpPr>
        <p:spPr>
          <a:xfrm>
            <a:off x="991566" y="2647422"/>
            <a:ext cx="10208870" cy="1354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9600">
                <a:ln>
                  <a:solidFill>
                    <a:prstClr val="white"/>
                  </a:solidFill>
                </a:ln>
                <a:solidFill>
                  <a:srgbClr val="D5651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885918" y="4312165"/>
            <a:ext cx="4230107" cy="38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4400">
                <a:solidFill>
                  <a:srgbClr val="604B00"/>
                </a:solidFill>
                <a:latin typeface="Arial" panose="020B0604020202020204" pitchFamily="34" charset="0"/>
              </a:rPr>
              <a:t>For enjoying!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458C2F79-C4FB-2E6F-252D-037E9A2EBC48}"/>
              </a:ext>
            </a:extLst>
          </p:cNvPr>
          <p:cNvSpPr txBox="1">
            <a:spLocks/>
          </p:cNvSpPr>
          <p:nvPr/>
        </p:nvSpPr>
        <p:spPr>
          <a:xfrm>
            <a:off x="899987" y="1476694"/>
            <a:ext cx="6604000" cy="502766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667">
                <a:solidFill>
                  <a:srgbClr val="FFFDEE"/>
                </a:solidFill>
                <a:latin typeface=".VnHelvetIns" panose="020B7200000000000000" pitchFamily="34" charset="0"/>
              </a:rPr>
              <a:t>MsPham-0936082789</a:t>
            </a:r>
            <a:endParaRPr lang="en-US" sz="2667" dirty="0">
              <a:solidFill>
                <a:srgbClr val="FFFDEE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Elephant" panose="02020904090505020303" pitchFamily="18" charset="0"/>
              </a:rPr>
              <a:t>PLAY A GAME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468" y="4423962"/>
            <a:ext cx="5644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______ do you learn English?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Because I want to be an English teacher.</a:t>
            </a:r>
          </a:p>
        </p:txBody>
      </p:sp>
    </p:spTree>
    <p:extLst>
      <p:ext uri="{BB962C8B-B14F-4D97-AF65-F5344CB8AC3E}">
        <p14:creationId xmlns:p14="http://schemas.microsoft.com/office/powerpoint/2010/main" val="3229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8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68" y="4423962"/>
            <a:ext cx="3023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977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 books</a:t>
            </a:r>
            <a:r>
              <a:rPr lang="en-US" sz="22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557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</a:t>
            </a:r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28618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you learn English?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 do you like to learn English?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sing English song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847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9241" y="4238988"/>
            <a:ext cx="543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How _____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17823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324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.VnBlack</vt:lpstr>
      <vt:lpstr>.VnHelvetIns</vt:lpstr>
      <vt:lpstr>Arial</vt:lpstr>
      <vt:lpstr>Calibri</vt:lpstr>
      <vt:lpstr>Calibri Light</vt:lpstr>
      <vt:lpstr>Century Gothic</vt:lpstr>
      <vt:lpstr>Comic Sans MS</vt:lpstr>
      <vt:lpstr>Cooper Black</vt:lpstr>
      <vt:lpstr>Elephant</vt:lpstr>
      <vt:lpstr>Goudy Stout</vt:lpstr>
      <vt:lpstr>Love Craft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22</cp:revision>
  <dcterms:created xsi:type="dcterms:W3CDTF">2021-05-28T11:10:47Z</dcterms:created>
  <dcterms:modified xsi:type="dcterms:W3CDTF">2024-01-02T03:00:30Z</dcterms:modified>
</cp:coreProperties>
</file>