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Lst>
  <p:notesMasterIdLst>
    <p:notesMasterId r:id="rId30"/>
  </p:notesMasterIdLst>
  <p:sldIdLst>
    <p:sldId id="405" r:id="rId3"/>
    <p:sldId id="406" r:id="rId4"/>
    <p:sldId id="314" r:id="rId5"/>
    <p:sldId id="389" r:id="rId6"/>
    <p:sldId id="408" r:id="rId7"/>
    <p:sldId id="398" r:id="rId8"/>
    <p:sldId id="388" r:id="rId9"/>
    <p:sldId id="390" r:id="rId10"/>
    <p:sldId id="427" r:id="rId11"/>
    <p:sldId id="416" r:id="rId12"/>
    <p:sldId id="411" r:id="rId13"/>
    <p:sldId id="417" r:id="rId14"/>
    <p:sldId id="428" r:id="rId15"/>
    <p:sldId id="429" r:id="rId16"/>
    <p:sldId id="413" r:id="rId17"/>
    <p:sldId id="415" r:id="rId18"/>
    <p:sldId id="401" r:id="rId19"/>
    <p:sldId id="402" r:id="rId20"/>
    <p:sldId id="419" r:id="rId21"/>
    <p:sldId id="420" r:id="rId22"/>
    <p:sldId id="421" r:id="rId23"/>
    <p:sldId id="422" r:id="rId24"/>
    <p:sldId id="423" r:id="rId25"/>
    <p:sldId id="397" r:id="rId26"/>
    <p:sldId id="425" r:id="rId27"/>
    <p:sldId id="424" r:id="rId28"/>
    <p:sldId id="41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64C2DD-A5E4-4A5F-9858-2F33716275E0}">
          <p14:sldIdLst>
            <p14:sldId id="405"/>
            <p14:sldId id="406"/>
            <p14:sldId id="314"/>
            <p14:sldId id="389"/>
            <p14:sldId id="408"/>
            <p14:sldId id="398"/>
          </p14:sldIdLst>
        </p14:section>
        <p14:section name="Untitled Section" id="{8F9F4564-5EAD-4BEA-88BA-89F1D9C06284}">
          <p14:sldIdLst>
            <p14:sldId id="388"/>
            <p14:sldId id="390"/>
            <p14:sldId id="427"/>
            <p14:sldId id="416"/>
            <p14:sldId id="411"/>
            <p14:sldId id="417"/>
            <p14:sldId id="428"/>
            <p14:sldId id="429"/>
            <p14:sldId id="413"/>
            <p14:sldId id="415"/>
            <p14:sldId id="401"/>
            <p14:sldId id="402"/>
            <p14:sldId id="419"/>
            <p14:sldId id="420"/>
            <p14:sldId id="421"/>
            <p14:sldId id="422"/>
            <p14:sldId id="423"/>
            <p14:sldId id="397"/>
            <p14:sldId id="425"/>
            <p14:sldId id="424"/>
            <p14:sldId id="4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E6"/>
    <a:srgbClr val="0000CC"/>
    <a:srgbClr val="D2E1AE"/>
    <a:srgbClr val="FBD1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364" autoAdjust="0"/>
  </p:normalViewPr>
  <p:slideViewPr>
    <p:cSldViewPr snapToGrid="0">
      <p:cViewPr varScale="1">
        <p:scale>
          <a:sx n="69" d="100"/>
          <a:sy n="69" d="100"/>
        </p:scale>
        <p:origin x="5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AC898-10C9-42A7-9E5B-C59D7BB89F87}"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5EDFF-BCF8-4D50-83CD-FF513EFF4F5A}" type="slidenum">
              <a:rPr lang="en-US" smtClean="0"/>
              <a:t>‹#›</a:t>
            </a:fld>
            <a:endParaRPr lang="en-US"/>
          </a:p>
        </p:txBody>
      </p:sp>
    </p:spTree>
    <p:extLst>
      <p:ext uri="{BB962C8B-B14F-4D97-AF65-F5344CB8AC3E}">
        <p14:creationId xmlns:p14="http://schemas.microsoft.com/office/powerpoint/2010/main" val="347722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5EDFF-BCF8-4D50-83CD-FF513EFF4F5A}" type="slidenum">
              <a:rPr lang="en-US" smtClean="0"/>
              <a:t>5</a:t>
            </a:fld>
            <a:endParaRPr lang="en-US"/>
          </a:p>
        </p:txBody>
      </p:sp>
    </p:spTree>
    <p:extLst>
      <p:ext uri="{BB962C8B-B14F-4D97-AF65-F5344CB8AC3E}">
        <p14:creationId xmlns:p14="http://schemas.microsoft.com/office/powerpoint/2010/main" val="387714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6455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5EDFF-BCF8-4D50-83CD-FF513EFF4F5A}" type="slidenum">
              <a:rPr lang="en-US" smtClean="0"/>
              <a:t>7</a:t>
            </a:fld>
            <a:endParaRPr lang="en-US"/>
          </a:p>
        </p:txBody>
      </p:sp>
    </p:spTree>
    <p:extLst>
      <p:ext uri="{BB962C8B-B14F-4D97-AF65-F5344CB8AC3E}">
        <p14:creationId xmlns:p14="http://schemas.microsoft.com/office/powerpoint/2010/main" val="180019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5EDFF-BCF8-4D50-83CD-FF513EFF4F5A}" type="slidenum">
              <a:rPr lang="en-US" smtClean="0"/>
              <a:t>8</a:t>
            </a:fld>
            <a:endParaRPr lang="en-US"/>
          </a:p>
        </p:txBody>
      </p:sp>
    </p:spTree>
    <p:extLst>
      <p:ext uri="{BB962C8B-B14F-4D97-AF65-F5344CB8AC3E}">
        <p14:creationId xmlns:p14="http://schemas.microsoft.com/office/powerpoint/2010/main" val="125214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5EDFF-BCF8-4D50-83CD-FF513EFF4F5A}" type="slidenum">
              <a:rPr lang="en-US" smtClean="0"/>
              <a:t>9</a:t>
            </a:fld>
            <a:endParaRPr lang="en-US"/>
          </a:p>
        </p:txBody>
      </p:sp>
    </p:spTree>
    <p:extLst>
      <p:ext uri="{BB962C8B-B14F-4D97-AF65-F5344CB8AC3E}">
        <p14:creationId xmlns:p14="http://schemas.microsoft.com/office/powerpoint/2010/main" val="318183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5EDFF-BCF8-4D50-83CD-FF513EFF4F5A}" type="slidenum">
              <a:rPr lang="en-US" smtClean="0"/>
              <a:t>11</a:t>
            </a:fld>
            <a:endParaRPr lang="en-US"/>
          </a:p>
        </p:txBody>
      </p:sp>
    </p:spTree>
    <p:extLst>
      <p:ext uri="{BB962C8B-B14F-4D97-AF65-F5344CB8AC3E}">
        <p14:creationId xmlns:p14="http://schemas.microsoft.com/office/powerpoint/2010/main" val="303017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6649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9123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0250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58962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675329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51714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41261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FDEC7D-F651-4261-BD79-305C6356B85B}"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468594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DEC7D-F651-4261-BD79-305C6356B85B}"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3356842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FDEC7D-F651-4261-BD79-305C6356B85B}"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2914289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FDEC7D-F651-4261-BD79-305C6356B85B}"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424553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FDEC7D-F651-4261-BD79-305C6356B85B}"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485801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FDEC7D-F651-4261-BD79-305C6356B85B}"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353105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DEC7D-F651-4261-BD79-305C6356B85B}"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993281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FDEC7D-F651-4261-BD79-305C6356B85B}"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16041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16989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FDEC7D-F651-4261-BD79-305C6356B85B}"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3026890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DEC7D-F651-4261-BD79-305C6356B85B}"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282833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DEC7D-F651-4261-BD79-305C6356B85B}"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010645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94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801002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82400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18148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23250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8895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739121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5064273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2903234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DEC7D-F651-4261-BD79-305C6356B85B}" type="datetimeFigureOut">
              <a:rPr lang="en-US" smtClean="0"/>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35867-5342-4512-90B0-6F596D0F7375}" type="slidenum">
              <a:rPr lang="en-US" smtClean="0"/>
              <a:t>‹#›</a:t>
            </a:fld>
            <a:endParaRPr lang="en-US"/>
          </a:p>
        </p:txBody>
      </p:sp>
    </p:spTree>
    <p:extLst>
      <p:ext uri="{BB962C8B-B14F-4D97-AF65-F5344CB8AC3E}">
        <p14:creationId xmlns:p14="http://schemas.microsoft.com/office/powerpoint/2010/main" val="181738633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emf"/><Relationship Id="rId3" Type="http://schemas.openxmlformats.org/officeDocument/2006/relationships/image" Target="../media/image7.gif"/><Relationship Id="rId7" Type="http://schemas.openxmlformats.org/officeDocument/2006/relationships/image" Target="../media/image4.emf"/><Relationship Id="rId12" Type="http://schemas.openxmlformats.org/officeDocument/2006/relationships/image" Target="../media/image8.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emf"/><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81300" y="609600"/>
            <a:ext cx="7772400" cy="1219200"/>
          </a:xfrm>
        </p:spPr>
        <p:txBody>
          <a:bodyPr/>
          <a:lstStyle/>
          <a:p>
            <a:pPr eaLnBrk="1" hangingPunct="1"/>
            <a:r>
              <a:rPr lang="en-US" altLang="en-US" sz="4000"/>
              <a:t>  </a:t>
            </a:r>
          </a:p>
        </p:txBody>
      </p:sp>
      <p:pic>
        <p:nvPicPr>
          <p:cNvPr id="3075" name="Picture 4" descr="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00" y="4567237"/>
            <a:ext cx="1143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178324" y="-1605111"/>
            <a:ext cx="11917364" cy="6359526"/>
            <a:chOff x="-1906" y="-4284"/>
            <a:chExt cx="7507" cy="4006"/>
          </a:xfrm>
        </p:grpSpPr>
        <p:graphicFrame>
          <p:nvGraphicFramePr>
            <p:cNvPr id="3084" name="Object 10"/>
            <p:cNvGraphicFramePr>
              <a:graphicFrameLocks noChangeAspect="1"/>
            </p:cNvGraphicFramePr>
            <p:nvPr>
              <p:extLst>
                <p:ext uri="{D42A27DB-BD31-4B8C-83A1-F6EECF244321}">
                  <p14:modId xmlns:p14="http://schemas.microsoft.com/office/powerpoint/2010/main" val="2792333508"/>
                </p:ext>
              </p:extLst>
            </p:nvPr>
          </p:nvGraphicFramePr>
          <p:xfrm>
            <a:off x="1267" y="-4284"/>
            <a:ext cx="1161" cy="1675"/>
          </p:xfrm>
          <a:graphic>
            <a:graphicData uri="http://schemas.openxmlformats.org/presentationml/2006/ole">
              <mc:AlternateContent xmlns:mc="http://schemas.openxmlformats.org/markup-compatibility/2006">
                <mc:Choice xmlns:v="urn:schemas-microsoft-com:vml" Requires="v">
                  <p:oleObj spid="_x0000_s1154" name="Clip" r:id="rId4" imgW="1272703" imgH="1836525" progId="MS_ClipArt_Gallery.2">
                    <p:embed/>
                  </p:oleObj>
                </mc:Choice>
                <mc:Fallback>
                  <p:oleObj name="Clip" r:id="rId4" imgW="1272703" imgH="1836525" progId="MS_ClipArt_Gallery.2">
                    <p:embed/>
                    <p:pic>
                      <p:nvPicPr>
                        <p:cNvPr id="3084"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 y="-4284"/>
                          <a:ext cx="1161" cy="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5" name="Object 11"/>
            <p:cNvGraphicFramePr>
              <a:graphicFrameLocks noChangeAspect="1"/>
            </p:cNvGraphicFramePr>
            <p:nvPr>
              <p:extLst>
                <p:ext uri="{D42A27DB-BD31-4B8C-83A1-F6EECF244321}">
                  <p14:modId xmlns:p14="http://schemas.microsoft.com/office/powerpoint/2010/main" val="3748914714"/>
                </p:ext>
              </p:extLst>
            </p:nvPr>
          </p:nvGraphicFramePr>
          <p:xfrm>
            <a:off x="4525" y="-3096"/>
            <a:ext cx="1076" cy="1675"/>
          </p:xfrm>
          <a:graphic>
            <a:graphicData uri="http://schemas.openxmlformats.org/presentationml/2006/ole">
              <mc:AlternateContent xmlns:mc="http://schemas.openxmlformats.org/markup-compatibility/2006">
                <mc:Choice xmlns:v="urn:schemas-microsoft-com:vml" Requires="v">
                  <p:oleObj spid="_x0000_s1155" name="Clip" r:id="rId6" imgW="1272703" imgH="1836525" progId="MS_ClipArt_Gallery.2">
                    <p:embed/>
                  </p:oleObj>
                </mc:Choice>
                <mc:Fallback>
                  <p:oleObj name="Clip" r:id="rId6" imgW="1272703" imgH="1836525" progId="MS_ClipArt_Gallery.2">
                    <p:embed/>
                    <p:pic>
                      <p:nvPicPr>
                        <p:cNvPr id="3085"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5" y="-3096"/>
                          <a:ext cx="1076" cy="1675"/>
                        </a:xfrm>
                        <a:prstGeom prst="rect">
                          <a:avLst/>
                        </a:prstGeom>
                        <a:noFill/>
                        <a:ln>
                          <a:noFill/>
                        </a:ln>
                        <a:effectLst/>
                        <a:extLst/>
                      </p:spPr>
                    </p:pic>
                  </p:oleObj>
                </mc:Fallback>
              </mc:AlternateContent>
            </a:graphicData>
          </a:graphic>
        </p:graphicFrame>
        <p:grpSp>
          <p:nvGrpSpPr>
            <p:cNvPr id="3086" name="Group 12"/>
            <p:cNvGrpSpPr>
              <a:grpSpLocks/>
            </p:cNvGrpSpPr>
            <p:nvPr/>
          </p:nvGrpSpPr>
          <p:grpSpPr bwMode="auto">
            <a:xfrm>
              <a:off x="-1906" y="-2215"/>
              <a:ext cx="7321" cy="1937"/>
              <a:chOff x="-749" y="-1213"/>
              <a:chExt cx="8754" cy="2195"/>
            </a:xfrm>
          </p:grpSpPr>
          <p:graphicFrame>
            <p:nvGraphicFramePr>
              <p:cNvPr id="3087" name="Object 13"/>
              <p:cNvGraphicFramePr>
                <a:graphicFrameLocks noChangeAspect="1"/>
              </p:cNvGraphicFramePr>
              <p:nvPr>
                <p:extLst>
                  <p:ext uri="{D42A27DB-BD31-4B8C-83A1-F6EECF244321}">
                    <p14:modId xmlns:p14="http://schemas.microsoft.com/office/powerpoint/2010/main" val="3830638090"/>
                  </p:ext>
                </p:extLst>
              </p:nvPr>
            </p:nvGraphicFramePr>
            <p:xfrm>
              <a:off x="-749" y="-1056"/>
              <a:ext cx="1345" cy="2038"/>
            </p:xfrm>
            <a:graphic>
              <a:graphicData uri="http://schemas.openxmlformats.org/presentationml/2006/ole">
                <mc:AlternateContent xmlns:mc="http://schemas.openxmlformats.org/markup-compatibility/2006">
                  <mc:Choice xmlns:v="urn:schemas-microsoft-com:vml" Requires="v">
                    <p:oleObj spid="_x0000_s1156" name="Clip" r:id="rId8" imgW="1272703" imgH="1836525" progId="MS_ClipArt_Gallery.2">
                      <p:embed/>
                    </p:oleObj>
                  </mc:Choice>
                  <mc:Fallback>
                    <p:oleObj name="Clip" r:id="rId8" imgW="1272703" imgH="1836525" progId="MS_ClipArt_Gallery.2">
                      <p:embed/>
                      <p:pic>
                        <p:nvPicPr>
                          <p:cNvPr id="3087"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 y="-1056"/>
                            <a:ext cx="1345" cy="2038"/>
                          </a:xfrm>
                          <a:prstGeom prst="rect">
                            <a:avLst/>
                          </a:prstGeom>
                          <a:noFill/>
                          <a:ln>
                            <a:noFill/>
                          </a:ln>
                          <a:effectLst/>
                          <a:extLst/>
                        </p:spPr>
                      </p:pic>
                    </p:oleObj>
                  </mc:Fallback>
                </mc:AlternateContent>
              </a:graphicData>
            </a:graphic>
          </p:graphicFrame>
          <p:graphicFrame>
            <p:nvGraphicFramePr>
              <p:cNvPr id="3088" name="Object 14"/>
              <p:cNvGraphicFramePr>
                <a:graphicFrameLocks noChangeAspect="1"/>
              </p:cNvGraphicFramePr>
              <p:nvPr>
                <p:extLst>
                  <p:ext uri="{D42A27DB-BD31-4B8C-83A1-F6EECF244321}">
                    <p14:modId xmlns:p14="http://schemas.microsoft.com/office/powerpoint/2010/main" val="2423916583"/>
                  </p:ext>
                </p:extLst>
              </p:nvPr>
            </p:nvGraphicFramePr>
            <p:xfrm>
              <a:off x="6901" y="-1213"/>
              <a:ext cx="1104" cy="1367"/>
            </p:xfrm>
            <a:graphic>
              <a:graphicData uri="http://schemas.openxmlformats.org/presentationml/2006/ole">
                <mc:AlternateContent xmlns:mc="http://schemas.openxmlformats.org/markup-compatibility/2006">
                  <mc:Choice xmlns:v="urn:schemas-microsoft-com:vml" Requires="v">
                    <p:oleObj spid="_x0000_s1157" name="Clip" r:id="rId10" imgW="1996647" imgH="1744770" progId="MS_ClipArt_Gallery.2">
                      <p:embed/>
                    </p:oleObj>
                  </mc:Choice>
                  <mc:Fallback>
                    <p:oleObj name="Clip" r:id="rId10" imgW="1996647" imgH="1744770" progId="MS_ClipArt_Gallery.2">
                      <p:embed/>
                      <p:pic>
                        <p:nvPicPr>
                          <p:cNvPr id="3088"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01" y="-1213"/>
                            <a:ext cx="1104" cy="1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4" name="Group 17"/>
          <p:cNvGrpSpPr>
            <a:grpSpLocks/>
          </p:cNvGrpSpPr>
          <p:nvPr/>
        </p:nvGrpSpPr>
        <p:grpSpPr bwMode="auto">
          <a:xfrm rot="21344447">
            <a:off x="9437044" y="4610188"/>
            <a:ext cx="2817813" cy="2297113"/>
            <a:chOff x="3718" y="2352"/>
            <a:chExt cx="2064" cy="1968"/>
          </a:xfrm>
        </p:grpSpPr>
        <p:pic>
          <p:nvPicPr>
            <p:cNvPr id="3082" name="Picture 15" descr="FLOWERS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5" y="2352"/>
              <a:ext cx="1287"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6" descr="FLOWERS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18" y="2736"/>
              <a:ext cx="103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4700" name="WordArt 28"/>
          <p:cNvSpPr>
            <a:spLocks noChangeArrowheads="1" noChangeShapeType="1" noTextEdit="1"/>
          </p:cNvSpPr>
          <p:nvPr/>
        </p:nvSpPr>
        <p:spPr bwMode="auto">
          <a:xfrm>
            <a:off x="2119188" y="-29174"/>
            <a:ext cx="8035637" cy="1455738"/>
          </a:xfrm>
          <a:prstGeom prst="rect">
            <a:avLst/>
          </a:prstGeom>
        </p:spPr>
        <p:txBody>
          <a:bodyPr wrap="none" fromWordArt="1">
            <a:prstTxWarp prst="textPlain">
              <a:avLst>
                <a:gd name="adj" fmla="val 50000"/>
              </a:avLst>
            </a:prstTxWarp>
          </a:bodyPr>
          <a:lstStyle/>
          <a:p>
            <a:pPr algn="ctr"/>
            <a:r>
              <a:rPr lang="en-US" sz="3600" b="1"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mn-lt"/>
                <a:cs typeface="+mn-lt"/>
              </a:rPr>
              <a:t>KÍNH CHÀO  QUÝ THẦY CÔ GIÁO CÙNG CÁC EM HỌC SINH !</a:t>
            </a:r>
          </a:p>
        </p:txBody>
      </p:sp>
      <p:sp>
        <p:nvSpPr>
          <p:cNvPr id="284701" name="WordArt 29"/>
          <p:cNvSpPr>
            <a:spLocks noChangeArrowheads="1" noChangeShapeType="1" noTextEdit="1"/>
          </p:cNvSpPr>
          <p:nvPr/>
        </p:nvSpPr>
        <p:spPr bwMode="auto">
          <a:xfrm>
            <a:off x="4288299" y="4003660"/>
            <a:ext cx="2590800" cy="452438"/>
          </a:xfrm>
          <a:prstGeom prst="rect">
            <a:avLst/>
          </a:prstGeom>
        </p:spPr>
        <p:txBody>
          <a:bodyPr wrap="none" fromWordArt="1">
            <a:prstTxWarp prst="textPlain">
              <a:avLst>
                <a:gd name="adj" fmla="val 50000"/>
              </a:avLst>
            </a:prstTxWarp>
          </a:bodyPr>
          <a:lstStyle/>
          <a:p>
            <a:pPr algn="ctr">
              <a:defRPr/>
            </a:pPr>
            <a:r>
              <a:rPr lang="en-US" sz="3600" kern="10" dirty="0">
                <a:ln w="12700" cap="rnd">
                  <a:solidFill>
                    <a:srgbClr val="FF0000"/>
                  </a:solidFill>
                  <a:prstDash val="sysDot"/>
                  <a:round/>
                  <a:headEnd/>
                  <a:tailEnd/>
                </a:ln>
                <a:solidFill>
                  <a:srgbClr val="0000FF">
                    <a:alpha val="50195"/>
                  </a:srgbClr>
                </a:solidFill>
                <a:effectLst>
                  <a:outerShdw dist="45791" dir="2021404" algn="ctr" rotWithShape="0">
                    <a:srgbClr val="9999FF"/>
                  </a:outerShdw>
                </a:effectLst>
                <a:cs typeface="Times New Roman" panose="02020603050405020304" pitchFamily="18" charset="0"/>
              </a:rPr>
              <a:t>  </a:t>
            </a:r>
            <a:r>
              <a:rPr lang="en-US" sz="3600" kern="10" dirty="0" err="1">
                <a:ln w="12700" cap="rnd">
                  <a:solidFill>
                    <a:srgbClr val="FF0000"/>
                  </a:solidFill>
                  <a:prstDash val="sysDot"/>
                  <a:round/>
                  <a:headEnd/>
                  <a:tailEnd/>
                </a:ln>
                <a:solidFill>
                  <a:srgbClr val="0000FF">
                    <a:alpha val="50195"/>
                  </a:srgbClr>
                </a:solidFill>
                <a:effectLst>
                  <a:outerShdw dist="45791" dir="2021404" algn="ctr" rotWithShape="0">
                    <a:srgbClr val="9999FF"/>
                  </a:outerShdw>
                </a:effectLst>
                <a:cs typeface="Times New Roman" panose="02020603050405020304" pitchFamily="18" charset="0"/>
              </a:rPr>
              <a:t>Lớp</a:t>
            </a:r>
            <a:r>
              <a:rPr lang="en-US" sz="3600" kern="10" dirty="0">
                <a:ln w="12700" cap="rnd">
                  <a:solidFill>
                    <a:srgbClr val="FF0000"/>
                  </a:solidFill>
                  <a:prstDash val="sysDot"/>
                  <a:round/>
                  <a:headEnd/>
                  <a:tailEnd/>
                </a:ln>
                <a:solidFill>
                  <a:srgbClr val="0000FF">
                    <a:alpha val="50195"/>
                  </a:srgbClr>
                </a:solidFill>
                <a:effectLst>
                  <a:outerShdw dist="45791" dir="2021404" algn="ctr" rotWithShape="0">
                    <a:srgbClr val="9999FF"/>
                  </a:outerShdw>
                </a:effectLst>
                <a:cs typeface="Times New Roman" panose="02020603050405020304" pitchFamily="18" charset="0"/>
              </a:rPr>
              <a:t> </a:t>
            </a:r>
            <a:r>
              <a:rPr lang="vi-VN" sz="3600" kern="10" dirty="0" smtClean="0">
                <a:ln w="12700" cap="rnd">
                  <a:solidFill>
                    <a:srgbClr val="FF0000"/>
                  </a:solidFill>
                  <a:prstDash val="sysDot"/>
                  <a:round/>
                  <a:headEnd/>
                  <a:tailEnd/>
                </a:ln>
                <a:solidFill>
                  <a:srgbClr val="0000FF">
                    <a:alpha val="50195"/>
                  </a:srgbClr>
                </a:solidFill>
                <a:effectLst>
                  <a:outerShdw dist="45791" dir="2021404" algn="ctr" rotWithShape="0">
                    <a:srgbClr val="9999FF"/>
                  </a:outerShdw>
                </a:effectLst>
                <a:cs typeface="Times New Roman" panose="02020603050405020304" pitchFamily="18" charset="0"/>
              </a:rPr>
              <a:t>3</a:t>
            </a:r>
            <a:r>
              <a:rPr lang="en-US" sz="3600" kern="10" dirty="0" smtClean="0">
                <a:ln w="12700" cap="rnd">
                  <a:solidFill>
                    <a:srgbClr val="FF0000"/>
                  </a:solidFill>
                  <a:prstDash val="sysDot"/>
                  <a:round/>
                  <a:headEnd/>
                  <a:tailEnd/>
                </a:ln>
                <a:solidFill>
                  <a:srgbClr val="0000FF">
                    <a:alpha val="50195"/>
                  </a:srgbClr>
                </a:solidFill>
                <a:effectLst>
                  <a:outerShdw dist="45791" dir="2021404" algn="ctr" rotWithShape="0">
                    <a:srgbClr val="9999FF"/>
                  </a:outerShdw>
                </a:effectLst>
                <a:cs typeface="Times New Roman" panose="02020603050405020304" pitchFamily="18" charset="0"/>
              </a:rPr>
              <a:t>C</a:t>
            </a:r>
            <a:endParaRPr lang="en-US" sz="3600" kern="10" dirty="0">
              <a:ln w="12700" cap="rnd">
                <a:solidFill>
                  <a:srgbClr val="FF0000"/>
                </a:solidFill>
                <a:prstDash val="sysDot"/>
                <a:round/>
                <a:headEnd/>
                <a:tailEnd/>
              </a:ln>
              <a:solidFill>
                <a:srgbClr val="0000FF">
                  <a:alpha val="50195"/>
                </a:srgbClr>
              </a:solidFill>
              <a:effectLst>
                <a:outerShdw dist="45791" dir="2021404" algn="ctr" rotWithShape="0">
                  <a:srgbClr val="9999FF"/>
                </a:outerShdw>
              </a:effectLst>
              <a:cs typeface="Times New Roman" panose="02020603050405020304" pitchFamily="18" charset="0"/>
            </a:endParaRPr>
          </a:p>
        </p:txBody>
      </p:sp>
      <p:sp>
        <p:nvSpPr>
          <p:cNvPr id="284704" name="WordArt 32"/>
          <p:cNvSpPr>
            <a:spLocks noChangeArrowheads="1" noChangeShapeType="1" noTextEdit="1"/>
          </p:cNvSpPr>
          <p:nvPr/>
        </p:nvSpPr>
        <p:spPr bwMode="auto">
          <a:xfrm>
            <a:off x="3561905" y="6048741"/>
            <a:ext cx="4343400" cy="381000"/>
          </a:xfrm>
          <a:prstGeom prst="rect">
            <a:avLst/>
          </a:prstGeom>
        </p:spPr>
        <p:txBody>
          <a:bodyPr wrap="none" fromWordArt="1">
            <a:prstTxWarp prst="textPlain">
              <a:avLst>
                <a:gd name="adj" fmla="val 50000"/>
              </a:avLst>
            </a:prstTxWarp>
          </a:bodyPr>
          <a:lstStyle/>
          <a:p>
            <a:pPr algn="ctr"/>
            <a:r>
              <a:rPr lang="vi-VN" sz="3600" kern="10" dirty="0">
                <a:ln w="19050">
                  <a:solidFill>
                    <a:srgbClr val="FFFF00"/>
                  </a:solidFill>
                  <a:round/>
                  <a:headEnd/>
                  <a:tailEnd/>
                </a:ln>
                <a:solidFill>
                  <a:srgbClr val="008000"/>
                </a:solidFill>
                <a:effectLst>
                  <a:outerShdw dist="35921" dir="2700000" algn="ctr" rotWithShape="0">
                    <a:srgbClr val="990000"/>
                  </a:outerShdw>
                </a:effectLst>
                <a:ea typeface="+mn-lt"/>
                <a:cs typeface="+mn-lt"/>
              </a:rPr>
              <a:t>Đơn vị : Trường Tiểu học Hứa Tạo</a:t>
            </a:r>
            <a:endParaRPr lang="en-US" sz="3600" kern="10" dirty="0">
              <a:ln w="19050">
                <a:solidFill>
                  <a:srgbClr val="FFFF00"/>
                </a:solidFill>
                <a:round/>
                <a:headEnd/>
                <a:tailEnd/>
              </a:ln>
              <a:solidFill>
                <a:srgbClr val="008000"/>
              </a:solidFill>
              <a:effectLst>
                <a:outerShdw dist="35921" dir="2700000" algn="ctr" rotWithShape="0">
                  <a:srgbClr val="990000"/>
                </a:outerShdw>
              </a:effectLst>
              <a:ea typeface="+mn-lt"/>
              <a:cs typeface="+mn-lt"/>
            </a:endParaRPr>
          </a:p>
        </p:txBody>
      </p:sp>
      <p:sp>
        <p:nvSpPr>
          <p:cNvPr id="284705" name="WordArt 33"/>
          <p:cNvSpPr>
            <a:spLocks noChangeArrowheads="1" noChangeShapeType="1" noTextEdit="1"/>
          </p:cNvSpPr>
          <p:nvPr/>
        </p:nvSpPr>
        <p:spPr bwMode="auto">
          <a:xfrm>
            <a:off x="3311237" y="4893699"/>
            <a:ext cx="5400158" cy="641645"/>
          </a:xfrm>
          <a:prstGeom prst="rect">
            <a:avLst/>
          </a:prstGeom>
        </p:spPr>
        <p:txBody>
          <a:bodyPr wrap="none" fromWordArt="1">
            <a:prstTxWarp prst="textPlain">
              <a:avLst>
                <a:gd name="adj" fmla="val 50000"/>
              </a:avLst>
            </a:prstTxWarp>
          </a:bodyPr>
          <a:lstStyle/>
          <a:p>
            <a:pPr algn="ct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mn-lt"/>
                <a:cs typeface="+mn-lt"/>
              </a:rPr>
              <a:t>Giáo</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mn-lt"/>
                <a:cs typeface="+mn-lt"/>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mn-lt"/>
                <a:cs typeface="+mn-lt"/>
              </a:rPr>
              <a:t>viên</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mn-lt"/>
                <a:cs typeface="+mn-lt"/>
              </a:rPr>
              <a:t> : Phan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mn-lt"/>
                <a:cs typeface="+mn-lt"/>
              </a:rPr>
              <a:t>Thị</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mn-lt"/>
                <a:cs typeface="+mn-lt"/>
              </a:rPr>
              <a:t> Kim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mn-lt"/>
                <a:cs typeface="+mn-lt"/>
              </a:rPr>
              <a:t>Cúc</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mn-lt"/>
              <a:cs typeface="+mn-lt"/>
            </a:endParaRPr>
          </a:p>
        </p:txBody>
      </p:sp>
      <p:pic>
        <p:nvPicPr>
          <p:cNvPr id="3" name="Picture 2"/>
          <p:cNvPicPr>
            <a:picLocks noChangeAspect="1"/>
          </p:cNvPicPr>
          <p:nvPr/>
        </p:nvPicPr>
        <p:blipFill>
          <a:blip r:embed="rId14"/>
          <a:stretch>
            <a:fillRect/>
          </a:stretch>
        </p:blipFill>
        <p:spPr>
          <a:xfrm>
            <a:off x="5034619" y="1518486"/>
            <a:ext cx="1284413" cy="1278148"/>
          </a:xfrm>
          <a:prstGeom prst="rect">
            <a:avLst/>
          </a:prstGeom>
        </p:spPr>
      </p:pic>
      <p:sp>
        <p:nvSpPr>
          <p:cNvPr id="18" name="Rectangle 7"/>
          <p:cNvSpPr txBox="1">
            <a:spLocks noChangeArrowheads="1"/>
          </p:cNvSpPr>
          <p:nvPr/>
        </p:nvSpPr>
        <p:spPr>
          <a:xfrm>
            <a:off x="2489440" y="2791095"/>
            <a:ext cx="7235629" cy="1308100"/>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4800" b="1" u="sng" dirty="0" err="1"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altLang="en-US" sz="4800" b="1" u="sng"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800" b="1" u="sng" dirty="0" err="1"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altLang="en-US" sz="4800" b="1" u="sng"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800" b="1" u="sng" dirty="0" err="1"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trải</a:t>
            </a:r>
            <a:r>
              <a:rPr lang="en-US" altLang="en-US" sz="4800" b="1" u="sng"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800" b="1" u="sng" dirty="0" err="1"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alt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altLang="en-US" sz="48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6669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284700"/>
                                        </p:tgtEl>
                                        <p:attrNameLst>
                                          <p:attrName>style.visibility</p:attrName>
                                        </p:attrNameLst>
                                      </p:cBhvr>
                                      <p:to>
                                        <p:strVal val="visible"/>
                                      </p:to>
                                    </p:set>
                                    <p:animEffect transition="in" filter="wheel(4)">
                                      <p:cBhvr>
                                        <p:cTn id="7" dur="5000"/>
                                        <p:tgtEl>
                                          <p:spTgt spid="284700"/>
                                        </p:tgtEl>
                                      </p:cBhvr>
                                    </p:animEffect>
                                  </p:childTnLst>
                                </p:cTn>
                              </p:par>
                            </p:childTnLst>
                          </p:cTn>
                        </p:par>
                        <p:par>
                          <p:cTn id="8" fill="hold" nodeType="afterGroup">
                            <p:stCondLst>
                              <p:cond delay="5000"/>
                            </p:stCondLst>
                            <p:childTnLst>
                              <p:par>
                                <p:cTn id="9" presetID="18" presetClass="entr" presetSubtype="6" fill="hold" nodeType="afterEffect">
                                  <p:stCondLst>
                                    <p:cond delay="0"/>
                                  </p:stCondLst>
                                  <p:childTnLst>
                                    <p:set>
                                      <p:cBhvr>
                                        <p:cTn id="10" dur="1" fill="hold">
                                          <p:stCondLst>
                                            <p:cond delay="0"/>
                                          </p:stCondLst>
                                        </p:cTn>
                                        <p:tgtEl>
                                          <p:spTgt spid="284701"/>
                                        </p:tgtEl>
                                        <p:attrNameLst>
                                          <p:attrName>style.visibility</p:attrName>
                                        </p:attrNameLst>
                                      </p:cBhvr>
                                      <p:to>
                                        <p:strVal val="visible"/>
                                      </p:to>
                                    </p:set>
                                    <p:animEffect transition="in" filter="strips(downRight)">
                                      <p:cBhvr>
                                        <p:cTn id="11" dur="3000"/>
                                        <p:tgtEl>
                                          <p:spTgt spid="284701"/>
                                        </p:tgtEl>
                                      </p:cBhvr>
                                    </p:animEffect>
                                  </p:childTnLst>
                                </p:cTn>
                              </p:par>
                            </p:childTnLst>
                          </p:cTn>
                        </p:par>
                        <p:par>
                          <p:cTn id="12" fill="hold" nodeType="afterGroup">
                            <p:stCondLst>
                              <p:cond delay="8000"/>
                            </p:stCondLst>
                            <p:childTnLst>
                              <p:par>
                                <p:cTn id="13" presetID="12" presetClass="entr" presetSubtype="8" fill="hold" nodeType="afterEffect">
                                  <p:stCondLst>
                                    <p:cond delay="0"/>
                                  </p:stCondLst>
                                  <p:childTnLst>
                                    <p:set>
                                      <p:cBhvr>
                                        <p:cTn id="14" dur="1" fill="hold">
                                          <p:stCondLst>
                                            <p:cond delay="0"/>
                                          </p:stCondLst>
                                        </p:cTn>
                                        <p:tgtEl>
                                          <p:spTgt spid="284705"/>
                                        </p:tgtEl>
                                        <p:attrNameLst>
                                          <p:attrName>style.visibility</p:attrName>
                                        </p:attrNameLst>
                                      </p:cBhvr>
                                      <p:to>
                                        <p:strVal val="visible"/>
                                      </p:to>
                                    </p:set>
                                    <p:animEffect transition="in" filter="slide(fromLeft)">
                                      <p:cBhvr>
                                        <p:cTn id="15" dur="5000"/>
                                        <p:tgtEl>
                                          <p:spTgt spid="284705"/>
                                        </p:tgtEl>
                                      </p:cBhvr>
                                    </p:animEffect>
                                  </p:childTnLst>
                                </p:cTn>
                              </p:par>
                            </p:childTnLst>
                          </p:cTn>
                        </p:par>
                        <p:par>
                          <p:cTn id="16" fill="hold" nodeType="afterGroup">
                            <p:stCondLst>
                              <p:cond delay="13000"/>
                            </p:stCondLst>
                            <p:childTnLst>
                              <p:par>
                                <p:cTn id="17" presetID="55" presetClass="entr" presetSubtype="0" fill="hold" nodeType="afterEffect">
                                  <p:stCondLst>
                                    <p:cond delay="0"/>
                                  </p:stCondLst>
                                  <p:childTnLst>
                                    <p:set>
                                      <p:cBhvr>
                                        <p:cTn id="18" dur="1" fill="hold">
                                          <p:stCondLst>
                                            <p:cond delay="0"/>
                                          </p:stCondLst>
                                        </p:cTn>
                                        <p:tgtEl>
                                          <p:spTgt spid="284704"/>
                                        </p:tgtEl>
                                        <p:attrNameLst>
                                          <p:attrName>style.visibility</p:attrName>
                                        </p:attrNameLst>
                                      </p:cBhvr>
                                      <p:to>
                                        <p:strVal val="visible"/>
                                      </p:to>
                                    </p:set>
                                    <p:anim calcmode="lin" valueType="num">
                                      <p:cBhvr>
                                        <p:cTn id="19" dur="5000" fill="hold"/>
                                        <p:tgtEl>
                                          <p:spTgt spid="284704"/>
                                        </p:tgtEl>
                                        <p:attrNameLst>
                                          <p:attrName>ppt_w</p:attrName>
                                        </p:attrNameLst>
                                      </p:cBhvr>
                                      <p:tavLst>
                                        <p:tav tm="0">
                                          <p:val>
                                            <p:strVal val="#ppt_w*0.70"/>
                                          </p:val>
                                        </p:tav>
                                        <p:tav tm="100000">
                                          <p:val>
                                            <p:strVal val="#ppt_w"/>
                                          </p:val>
                                        </p:tav>
                                      </p:tavLst>
                                    </p:anim>
                                    <p:anim calcmode="lin" valueType="num">
                                      <p:cBhvr>
                                        <p:cTn id="20" dur="5000" fill="hold"/>
                                        <p:tgtEl>
                                          <p:spTgt spid="284704"/>
                                        </p:tgtEl>
                                        <p:attrNameLst>
                                          <p:attrName>ppt_h</p:attrName>
                                        </p:attrNameLst>
                                      </p:cBhvr>
                                      <p:tavLst>
                                        <p:tav tm="0">
                                          <p:val>
                                            <p:strVal val="#ppt_h"/>
                                          </p:val>
                                        </p:tav>
                                        <p:tav tm="100000">
                                          <p:val>
                                            <p:strVal val="#ppt_h"/>
                                          </p:val>
                                        </p:tav>
                                      </p:tavLst>
                                    </p:anim>
                                    <p:animEffect transition="in" filter="fade">
                                      <p:cBhvr>
                                        <p:cTn id="21" dur="5000"/>
                                        <p:tgtEl>
                                          <p:spTgt spid="284704"/>
                                        </p:tgtEl>
                                      </p:cBhvr>
                                    </p:animEffect>
                                  </p:childTnLst>
                                </p:cTn>
                              </p:par>
                            </p:childTnLst>
                          </p:cTn>
                        </p:par>
                        <p:par>
                          <p:cTn id="22" fill="hold" nodeType="afterGroup">
                            <p:stCondLst>
                              <p:cond delay="18000"/>
                            </p:stCondLst>
                            <p:childTnLst>
                              <p:par>
                                <p:cTn id="23" presetID="6"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1000"/>
                                        <p:tgtEl>
                                          <p:spTgt spid="4"/>
                                        </p:tgtEl>
                                      </p:cBhvr>
                                    </p:animEffect>
                                  </p:childTnLst>
                                </p:cTn>
                              </p:par>
                            </p:childTnLst>
                          </p:cTn>
                        </p:par>
                        <p:par>
                          <p:cTn id="26" fill="hold" nodeType="afterGroup">
                            <p:stCondLst>
                              <p:cond delay="19000"/>
                            </p:stCondLst>
                            <p:childTnLst>
                              <p:par>
                                <p:cTn id="27" presetID="7" presetClass="entr" presetSubtype="4"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0" fill="hold"/>
                                        <p:tgtEl>
                                          <p:spTgt spid="2"/>
                                        </p:tgtEl>
                                        <p:attrNameLst>
                                          <p:attrName>ppt_x</p:attrName>
                                        </p:attrNameLst>
                                      </p:cBhvr>
                                      <p:tavLst>
                                        <p:tav tm="0">
                                          <p:val>
                                            <p:strVal val="#ppt_x"/>
                                          </p:val>
                                        </p:tav>
                                        <p:tav tm="100000">
                                          <p:val>
                                            <p:strVal val="#ppt_x"/>
                                          </p:val>
                                        </p:tav>
                                      </p:tavLst>
                                    </p:anim>
                                    <p:anim calcmode="lin" valueType="num">
                                      <p:cBhvr additive="base">
                                        <p:cTn id="30"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8">
            <a:extLst>
              <a:ext uri="{FF2B5EF4-FFF2-40B4-BE49-F238E27FC236}">
                <a16:creationId xmlns:a16="http://schemas.microsoft.com/office/drawing/2014/main" id="{E2C95DA2-1070-4BF0-A68F-28FEAEB2BBB3}"/>
              </a:ext>
            </a:extLst>
          </p:cNvPr>
          <p:cNvSpPr/>
          <p:nvPr/>
        </p:nvSpPr>
        <p:spPr>
          <a:xfrm>
            <a:off x="285616" y="137747"/>
            <a:ext cx="11488671" cy="2866703"/>
          </a:xfrm>
          <a:prstGeom prst="wedgeRoundRectCallout">
            <a:avLst>
              <a:gd name="adj1" fmla="val 49667"/>
              <a:gd name="adj2" fmla="val -3356"/>
              <a:gd name="adj3" fmla="val 16667"/>
            </a:avLst>
          </a:prstGeom>
          <a:solidFill>
            <a:schemeClr val="accent4">
              <a:lumMod val="40000"/>
              <a:lumOff val="60000"/>
            </a:scheme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algn="just">
              <a:defRPr/>
            </a:pP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Tình huống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1</a:t>
            </a:r>
            <a:r>
              <a:rPr lang="vi-VN"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a:t>
            </a:r>
            <a:r>
              <a:rPr lang="vi-VN" sz="3600" b="1" dirty="0" smtClean="0">
                <a:solidFill>
                  <a:srgbClr val="FF0000"/>
                </a:solidFill>
                <a:latin typeface="Times New Roman" panose="02020603050405020304" pitchFamily="18" charset="0"/>
                <a:cs typeface="Times New Roman" panose="02020603050405020304" pitchFamily="18" charset="0"/>
              </a:rPr>
              <a:t>bất </a:t>
            </a:r>
            <a:r>
              <a:rPr lang="vi-VN" sz="3600" b="1" dirty="0">
                <a:solidFill>
                  <a:srgbClr val="FF0000"/>
                </a:solidFill>
                <a:latin typeface="Times New Roman" panose="02020603050405020304" pitchFamily="18" charset="0"/>
                <a:cs typeface="Times New Roman" panose="02020603050405020304" pitchFamily="18" charset="0"/>
              </a:rPr>
              <a:t>đồng</a:t>
            </a:r>
            <a:r>
              <a:rPr lang="en-US" sz="3600" b="1" dirty="0">
                <a:solidFill>
                  <a:srgbClr val="FF0000"/>
                </a:solidFill>
                <a:latin typeface="Times New Roman" panose="02020603050405020304" pitchFamily="18" charset="0"/>
                <a:cs typeface="Times New Roman" panose="02020603050405020304" pitchFamily="18" charset="0"/>
              </a:rPr>
              <a:t> do </a:t>
            </a:r>
            <a:r>
              <a:rPr lang="en-US" sz="3600" b="1" dirty="0" err="1">
                <a:solidFill>
                  <a:srgbClr val="FF0000"/>
                </a:solidFill>
                <a:latin typeface="Times New Roman" panose="020206030504050203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lầm</a:t>
            </a:r>
            <a:r>
              <a:rPr lang="en-US" sz="3600" b="1" dirty="0" smtClean="0">
                <a:solidFill>
                  <a:srgbClr val="FF0000"/>
                </a:solidFill>
                <a:latin typeface="Times New Roman" panose="02020603050405020304" pitchFamily="18" charset="0"/>
                <a:cs typeface="Times New Roman" panose="02020603050405020304" pitchFamily="18" charset="0"/>
              </a:rPr>
              <a:t>)</a:t>
            </a:r>
            <a:r>
              <a:rPr lang="vi-VN" sz="3600" b="1" dirty="0" smtClean="0">
                <a:solidFill>
                  <a:srgbClr val="FF0000"/>
                </a:solidFill>
                <a:latin typeface="Times New Roman" panose="02020603050405020304" pitchFamily="18" charset="0"/>
                <a:cs typeface="Times New Roman" panose="02020603050405020304" pitchFamily="18" charset="0"/>
              </a:rPr>
              <a:t>:</a:t>
            </a:r>
            <a:r>
              <a:rPr lang="nl-NL"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Em </a:t>
            </a:r>
            <a:r>
              <a:rPr lang="nl-NL" sz="36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và </a:t>
            </a:r>
            <a:r>
              <a:rPr lang="nl-NL" sz="36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bạn </a:t>
            </a:r>
            <a:r>
              <a:rPr lang="nl-NL" sz="36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ngồi học cùng bàn, là đôi bạn thân thiết. Nhưng một hôm </a:t>
            </a:r>
            <a:r>
              <a:rPr lang="nl-NL" sz="36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em </a:t>
            </a:r>
            <a:r>
              <a:rPr lang="nl-NL" sz="36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đang viết chính tả, </a:t>
            </a:r>
            <a:r>
              <a:rPr lang="nl-NL" sz="36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bạn </a:t>
            </a:r>
            <a:r>
              <a:rPr lang="nl-NL" sz="36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quơ tay đụng vào tay </a:t>
            </a:r>
            <a:r>
              <a:rPr lang="nl-NL" sz="36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em </a:t>
            </a:r>
            <a:r>
              <a:rPr lang="nl-NL" sz="36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làm </a:t>
            </a:r>
            <a:r>
              <a:rPr lang="nl-NL" sz="36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em </a:t>
            </a:r>
            <a:r>
              <a:rPr lang="nl-NL" sz="36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vạch một đường vào vở, thế là </a:t>
            </a:r>
            <a:r>
              <a:rPr lang="nl-NL" sz="36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em </a:t>
            </a:r>
            <a:r>
              <a:rPr lang="nl-NL" sz="36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giận </a:t>
            </a:r>
            <a:r>
              <a:rPr lang="nl-NL" sz="36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bạn.</a:t>
            </a:r>
            <a:endParaRPr kumimoji="0" lang="vi-VN" sz="3600" b="1" i="0" u="none" strike="noStrike" kern="0" cap="none" spc="0" normalizeH="0" baseline="0" noProof="0" dirty="0">
              <a:ln>
                <a:noFill/>
              </a:ln>
              <a:solidFill>
                <a:srgbClr val="6E4F2B"/>
              </a:solidFill>
              <a:effectLst/>
              <a:uLnTx/>
              <a:uFillTx/>
              <a:latin typeface="Times New Roman" panose="02020603050405020304" pitchFamily="18" charset="0"/>
              <a:cs typeface="Times New Roman" panose="02020603050405020304" pitchFamily="18" charset="0"/>
            </a:endParaRPr>
          </a:p>
        </p:txBody>
      </p:sp>
      <p:sp>
        <p:nvSpPr>
          <p:cNvPr id="6" name="Rounded Rectangular Callout 18">
            <a:extLst>
              <a:ext uri="{FF2B5EF4-FFF2-40B4-BE49-F238E27FC236}">
                <a16:creationId xmlns:a16="http://schemas.microsoft.com/office/drawing/2014/main" id="{E2C95DA2-1070-4BF0-A68F-28FEAEB2BBB3}"/>
              </a:ext>
            </a:extLst>
          </p:cNvPr>
          <p:cNvSpPr/>
          <p:nvPr/>
        </p:nvSpPr>
        <p:spPr>
          <a:xfrm>
            <a:off x="198829" y="3605360"/>
            <a:ext cx="11662244" cy="2926080"/>
          </a:xfrm>
          <a:prstGeom prst="wedgeRoundRectCallout">
            <a:avLst>
              <a:gd name="adj1" fmla="val 50945"/>
              <a:gd name="adj2" fmla="val -3366"/>
              <a:gd name="adj3" fmla="val 16667"/>
            </a:avLst>
          </a:prstGeom>
          <a:solidFill>
            <a:schemeClr val="bg1">
              <a:lumMod val="95000"/>
            </a:scheme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algn="just">
              <a:defRPr/>
            </a:pP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Tình huống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2 (</a:t>
            </a:r>
            <a:r>
              <a:rPr lang="vi-VN" sz="3600" b="1" dirty="0" smtClean="0">
                <a:solidFill>
                  <a:srgbClr val="FF0000"/>
                </a:solidFill>
                <a:latin typeface="Times New Roman" panose="02020603050405020304" pitchFamily="18" charset="0"/>
                <a:cs typeface="Times New Roman" panose="02020603050405020304" pitchFamily="18" charset="0"/>
              </a:rPr>
              <a:t>bất </a:t>
            </a:r>
            <a:r>
              <a:rPr lang="vi-VN" sz="3600" b="1" dirty="0">
                <a:solidFill>
                  <a:srgbClr val="FF0000"/>
                </a:solidFill>
                <a:latin typeface="Times New Roman" panose="02020603050405020304" pitchFamily="18" charset="0"/>
                <a:cs typeface="Times New Roman" panose="02020603050405020304" pitchFamily="18" charset="0"/>
              </a:rPr>
              <a:t>đồng</a:t>
            </a:r>
            <a:r>
              <a:rPr lang="en-US" sz="3600" b="1" dirty="0">
                <a:solidFill>
                  <a:srgbClr val="FF0000"/>
                </a:solidFill>
                <a:latin typeface="Times New Roman" panose="02020603050405020304" pitchFamily="18" charset="0"/>
                <a:cs typeface="Times New Roman" panose="02020603050405020304" pitchFamily="18" charset="0"/>
              </a:rPr>
              <a:t> do </a:t>
            </a:r>
            <a:r>
              <a:rPr lang="en-US" sz="3600" b="1" dirty="0" err="1">
                <a:solidFill>
                  <a:srgbClr val="FF0000"/>
                </a:solidFill>
                <a:latin typeface="Times New Roman" panose="02020603050405020304" pitchFamily="18" charset="0"/>
                <a:cs typeface="Times New Roman" panose="02020603050405020304" pitchFamily="18" charset="0"/>
              </a:rPr>
              <a:t>tranh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cãi</a:t>
            </a:r>
            <a:r>
              <a:rPr lang="en-US" sz="3600" b="1" dirty="0" smtClean="0">
                <a:solidFill>
                  <a:srgbClr val="FF0000"/>
                </a:solidFill>
                <a:latin typeface="Times New Roman" panose="02020603050405020304" pitchFamily="18" charset="0"/>
                <a:cs typeface="Times New Roman" panose="02020603050405020304" pitchFamily="18" charset="0"/>
              </a:rPr>
              <a:t>)</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Em và Hoa được chia về chung một nhóm lên ý tưởng </a:t>
            </a:r>
            <a:r>
              <a:rPr lang="en-US" sz="3600" b="1" dirty="0" err="1" smtClean="0">
                <a:latin typeface="Times New Roman" panose="02020603050405020304" pitchFamily="18" charset="0"/>
                <a:cs typeface="Times New Roman" panose="02020603050405020304" pitchFamily="18" charset="0"/>
              </a:rPr>
              <a:t>tạo</a:t>
            </a:r>
            <a:r>
              <a:rPr lang="en-US" sz="3600" b="1" dirty="0" smtClean="0">
                <a:latin typeface="Times New Roman" panose="02020603050405020304" pitchFamily="18" charset="0"/>
                <a:cs typeface="Times New Roman" panose="02020603050405020304" pitchFamily="18" charset="0"/>
              </a:rPr>
              <a:t> </a:t>
            </a:r>
            <a:r>
              <a:rPr lang="vi-VN" sz="3600" b="1" dirty="0" smtClean="0">
                <a:latin typeface="Times New Roman" panose="02020603050405020304" pitchFamily="18" charset="0"/>
                <a:cs typeface="Times New Roman" panose="02020603050405020304" pitchFamily="18" charset="0"/>
              </a:rPr>
              <a:t>sản </a:t>
            </a:r>
            <a:r>
              <a:rPr lang="vi-VN" sz="3600" b="1" dirty="0">
                <a:latin typeface="Times New Roman" panose="02020603050405020304" pitchFamily="18" charset="0"/>
                <a:cs typeface="Times New Roman" panose="02020603050405020304" pitchFamily="18" charset="0"/>
              </a:rPr>
              <a:t>phẩm chuẩn bị chào mừng ngày </a:t>
            </a:r>
            <a:r>
              <a:rPr lang="en-US" sz="3600" b="1" dirty="0" err="1" smtClean="0">
                <a:latin typeface="Times New Roman" panose="02020603050405020304" pitchFamily="18" charset="0"/>
                <a:cs typeface="Times New Roman" panose="02020603050405020304" pitchFamily="18" charset="0"/>
              </a:rPr>
              <a:t>Nhà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giáo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Việt</a:t>
            </a:r>
            <a:r>
              <a:rPr lang="en-US" sz="3600" b="1" dirty="0" smtClean="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Nam (</a:t>
            </a:r>
            <a:r>
              <a:rPr lang="en-US" sz="3600" b="1" dirty="0" smtClean="0">
                <a:latin typeface="Times New Roman" panose="02020603050405020304" pitchFamily="18" charset="0"/>
                <a:cs typeface="Times New Roman" panose="02020603050405020304" pitchFamily="18" charset="0"/>
              </a:rPr>
              <a:t>20/11)</a:t>
            </a:r>
            <a:r>
              <a:rPr lang="vi-VN" sz="3600" b="1" dirty="0">
                <a:latin typeface="Times New Roman" panose="02020603050405020304" pitchFamily="18" charset="0"/>
                <a:cs typeface="Times New Roman" panose="02020603050405020304" pitchFamily="18" charset="0"/>
              </a:rPr>
              <a:t>. Em muốn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thiệp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chúc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mừng</a:t>
            </a:r>
            <a:r>
              <a:rPr lang="vi-VN" sz="3600" b="1" dirty="0">
                <a:latin typeface="Times New Roman" panose="02020603050405020304" pitchFamily="18" charset="0"/>
                <a:cs typeface="Times New Roman" panose="02020603050405020304" pitchFamily="18" charset="0"/>
              </a:rPr>
              <a:t>, còn Hoa muốn biểu diễn văn nghệ. Cả hai tranh cãi và không ai nhường ai</a:t>
            </a:r>
            <a:r>
              <a:rPr lang="vi-VN"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18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4"/>
                                        </p:tgtEl>
                                        <p:attrNameLst>
                                          <p:attrName>style.fontWeight</p:attrName>
                                        </p:attrNameLst>
                                      </p:cBhvr>
                                      <p:to>
                                        <p:strVal val="bold"/>
                                      </p:to>
                                    </p:set>
                                  </p:childTnLst>
                                </p:cTn>
                              </p:par>
                            </p:childTnLst>
                          </p:cTn>
                        </p:par>
                        <p:par>
                          <p:cTn id="10" fill="hold">
                            <p:stCondLst>
                              <p:cond delay="3950"/>
                            </p:stCondLst>
                            <p:childTnLst>
                              <p:par>
                                <p:cTn id="11" presetID="22" presetClass="entr" presetSubtype="8" fill="hold" grpId="0" nodeType="after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4450"/>
                            </p:stCondLst>
                            <p:childTnLst>
                              <p:par>
                                <p:cTn id="15" presetID="15" presetClass="emph" presetSubtype="0" grpId="1" nodeType="afterEffect">
                                  <p:stCondLst>
                                    <p:cond delay="0"/>
                                  </p:stCondLst>
                                  <p:iterate type="lt">
                                    <p:tmAbs val="25"/>
                                  </p:iterate>
                                  <p:childTnLst>
                                    <p:set>
                                      <p:cBhvr override="childStyle">
                                        <p:cTn id="16" dur="indefinite"/>
                                        <p:tgtEl>
                                          <p:spTgt spid="6"/>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6985" y="6220692"/>
            <a:ext cx="2133598" cy="637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607A50-F76C-DB6F-D235-2B6D497A653F}"/>
              </a:ext>
            </a:extLst>
          </p:cNvPr>
          <p:cNvSpPr txBox="1"/>
          <p:nvPr/>
        </p:nvSpPr>
        <p:spPr>
          <a:xfrm>
            <a:off x="665018" y="76107"/>
            <a:ext cx="11429999" cy="1569660"/>
          </a:xfrm>
          <a:prstGeom prst="rect">
            <a:avLst/>
          </a:prstGeom>
          <a:noFill/>
        </p:spPr>
        <p:txBody>
          <a:bodyPr wrap="square" rtlCol="0">
            <a:spAutoFit/>
          </a:bodyPr>
          <a:lstStyle/>
          <a:p>
            <a:r>
              <a:rPr lang="en-US" sz="4000" b="1" dirty="0">
                <a:solidFill>
                  <a:prstClr val="black"/>
                </a:solidFill>
                <a:latin typeface="Times New Roman" panose="02020603050405020304" pitchFamily="18" charset="0"/>
                <a:ea typeface="Times New Roman" panose="02020603050405020304" pitchFamily="18" charset="0"/>
              </a:rPr>
              <a:t>b</a:t>
            </a:r>
            <a:r>
              <a:rPr lang="vi-VN" sz="4000" b="1" dirty="0">
                <a:solidFill>
                  <a:prstClr val="black"/>
                </a:solidFill>
                <a:latin typeface="Times New Roman" panose="02020603050405020304" pitchFamily="18" charset="0"/>
                <a:ea typeface="Times New Roman" panose="02020603050405020304" pitchFamily="18" charset="0"/>
              </a:rPr>
              <a:t>) </a:t>
            </a:r>
            <a:r>
              <a:rPr lang="nl-NL"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Đưa ra </a:t>
            </a:r>
            <a:r>
              <a:rPr lang="nl-NL" sz="4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cách giải quyết </a:t>
            </a:r>
            <a:r>
              <a:rPr lang="nl-NL"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để hai bạn đang bất đồng trở nên hiểu nhau hơn.</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9607A50-F76C-DB6F-D235-2B6D497A653F}"/>
              </a:ext>
            </a:extLst>
          </p:cNvPr>
          <p:cNvSpPr txBox="1"/>
          <p:nvPr/>
        </p:nvSpPr>
        <p:spPr>
          <a:xfrm>
            <a:off x="789505" y="1853424"/>
            <a:ext cx="10934807" cy="1569660"/>
          </a:xfrm>
          <a:prstGeom prst="rect">
            <a:avLst/>
          </a:prstGeom>
          <a:noFill/>
        </p:spPr>
        <p:txBody>
          <a:bodyPr wrap="square" rtlCol="0">
            <a:spAutoFit/>
          </a:bodyPr>
          <a:lstStyle/>
          <a:p>
            <a:r>
              <a:rPr lang="nl-NL"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4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Sắm vai </a:t>
            </a:r>
            <a:r>
              <a:rPr lang="nl-NL"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thể hiện cách giải quyết đã lựa chọn.</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51E2C36-CF10-95B0-526B-474077D6C21A}"/>
              </a:ext>
            </a:extLst>
          </p:cNvPr>
          <p:cNvSpPr txBox="1"/>
          <p:nvPr/>
        </p:nvSpPr>
        <p:spPr>
          <a:xfrm>
            <a:off x="5077889" y="3669222"/>
            <a:ext cx="7017128" cy="2554545"/>
          </a:xfrm>
          <a:prstGeom prst="rect">
            <a:avLst/>
          </a:prstGeom>
          <a:noFill/>
        </p:spPr>
        <p:txBody>
          <a:bodyPr wrap="square" rtlCol="0">
            <a:spAutoFit/>
          </a:bodyPr>
          <a:lstStyle/>
          <a:p>
            <a:r>
              <a:rPr lang="en-US" sz="4000" b="1" i="1" dirty="0" err="1" smtClean="0">
                <a:solidFill>
                  <a:srgbClr val="0000CC"/>
                </a:solidFill>
                <a:latin typeface="Times New Roman" panose="02020603050405020304" pitchFamily="18" charset="0"/>
                <a:cs typeface="Times New Roman" panose="02020603050405020304" pitchFamily="18" charset="0"/>
              </a:rPr>
              <a:t>Các</a:t>
            </a:r>
            <a:r>
              <a:rPr lang="en-US" sz="4000" b="1" i="1" dirty="0" smtClean="0">
                <a:solidFill>
                  <a:srgbClr val="0000CC"/>
                </a:solidFill>
                <a:latin typeface="Times New Roman" panose="02020603050405020304" pitchFamily="18" charset="0"/>
                <a:cs typeface="Times New Roman" panose="02020603050405020304" pitchFamily="18" charset="0"/>
              </a:rPr>
              <a:t> </a:t>
            </a:r>
            <a:r>
              <a:rPr lang="en-US" sz="4000" b="1" i="1" dirty="0" err="1" smtClean="0">
                <a:solidFill>
                  <a:srgbClr val="0000CC"/>
                </a:solidFill>
                <a:latin typeface="Times New Roman" panose="02020603050405020304" pitchFamily="18" charset="0"/>
                <a:cs typeface="Times New Roman" panose="02020603050405020304" pitchFamily="18" charset="0"/>
              </a:rPr>
              <a:t>em</a:t>
            </a:r>
            <a:r>
              <a:rPr lang="en-US" sz="4000" b="1" i="1" dirty="0" smtClean="0">
                <a:solidFill>
                  <a:srgbClr val="0000CC"/>
                </a:solidFill>
                <a:latin typeface="Times New Roman" panose="02020603050405020304" pitchFamily="18" charset="0"/>
                <a:cs typeface="Times New Roman" panose="02020603050405020304" pitchFamily="18" charset="0"/>
              </a:rPr>
              <a:t> </a:t>
            </a:r>
            <a:r>
              <a:rPr lang="en-US" sz="4000" b="1" i="1" dirty="0" err="1" smtClean="0">
                <a:solidFill>
                  <a:srgbClr val="0000CC"/>
                </a:solidFill>
                <a:latin typeface="Times New Roman" panose="02020603050405020304" pitchFamily="18" charset="0"/>
                <a:cs typeface="Times New Roman" panose="02020603050405020304" pitchFamily="18" charset="0"/>
              </a:rPr>
              <a:t>thể</a:t>
            </a:r>
            <a:r>
              <a:rPr lang="en-US" sz="4000" b="1" i="1" dirty="0" smtClean="0">
                <a:solidFill>
                  <a:srgbClr val="0000CC"/>
                </a:solidFill>
                <a:latin typeface="Times New Roman" panose="02020603050405020304" pitchFamily="18" charset="0"/>
                <a:cs typeface="Times New Roman" panose="02020603050405020304" pitchFamily="18" charset="0"/>
              </a:rPr>
              <a:t> </a:t>
            </a:r>
            <a:r>
              <a:rPr lang="en-US" sz="4000" b="1" i="1" dirty="0" err="1" smtClean="0">
                <a:solidFill>
                  <a:srgbClr val="0000CC"/>
                </a:solidFill>
                <a:latin typeface="Times New Roman" panose="02020603050405020304" pitchFamily="18" charset="0"/>
                <a:cs typeface="Times New Roman" panose="02020603050405020304" pitchFamily="18" charset="0"/>
              </a:rPr>
              <a:t>hiện</a:t>
            </a:r>
            <a:r>
              <a:rPr lang="en-US" sz="4000" b="1" i="1" dirty="0" smtClean="0">
                <a:solidFill>
                  <a:srgbClr val="0000CC"/>
                </a:solidFill>
                <a:latin typeface="Times New Roman" panose="02020603050405020304" pitchFamily="18" charset="0"/>
                <a:cs typeface="Times New Roman" panose="02020603050405020304" pitchFamily="18" charset="0"/>
              </a:rPr>
              <a:t> </a:t>
            </a:r>
            <a:r>
              <a:rPr lang="en-US" sz="4000" b="1" i="1" dirty="0" err="1" smtClean="0">
                <a:solidFill>
                  <a:srgbClr val="0000CC"/>
                </a:solidFill>
                <a:latin typeface="Times New Roman" panose="02020603050405020304" pitchFamily="18" charset="0"/>
                <a:cs typeface="Times New Roman" panose="02020603050405020304" pitchFamily="18" charset="0"/>
              </a:rPr>
              <a:t>được</a:t>
            </a:r>
            <a:r>
              <a:rPr lang="en-US" sz="4000" b="1" i="1" dirty="0" smtClean="0">
                <a:solidFill>
                  <a:srgbClr val="0000CC"/>
                </a:solidFill>
                <a:latin typeface="Times New Roman" panose="02020603050405020304" pitchFamily="18" charset="0"/>
                <a:cs typeface="Times New Roman" panose="02020603050405020304" pitchFamily="18" charset="0"/>
              </a:rPr>
              <a:t>: </a:t>
            </a:r>
            <a:endParaRPr lang="en-US" sz="4000" b="1" i="1" dirty="0">
              <a:solidFill>
                <a:srgbClr val="0000CC"/>
              </a:solidFill>
              <a:latin typeface="Times New Roman" panose="02020603050405020304" pitchFamily="18" charset="0"/>
              <a:cs typeface="Times New Roman" panose="02020603050405020304" pitchFamily="18" charset="0"/>
            </a:endParaRPr>
          </a:p>
          <a:p>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Lý</a:t>
            </a:r>
            <a:r>
              <a:rPr lang="en-US" sz="4000" b="1" i="1" dirty="0">
                <a:solidFill>
                  <a:srgbClr val="0000CC"/>
                </a:solidFill>
                <a:latin typeface="Times New Roman" panose="02020603050405020304" pitchFamily="18" charset="0"/>
                <a:cs typeface="Times New Roman" panose="02020603050405020304" pitchFamily="18" charset="0"/>
              </a:rPr>
              <a:t> do </a:t>
            </a:r>
            <a:r>
              <a:rPr lang="en-US" sz="4000" b="1" i="1" dirty="0" err="1">
                <a:solidFill>
                  <a:srgbClr val="0000CC"/>
                </a:solidFill>
                <a:latin typeface="Times New Roman" panose="02020603050405020304" pitchFamily="18" charset="0"/>
                <a:cs typeface="Times New Roman" panose="02020603050405020304" pitchFamily="18" charset="0"/>
              </a:rPr>
              <a:t>xảy</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ra</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giận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dỗi</a:t>
            </a:r>
            <a:r>
              <a:rPr lang="en-US" sz="4000" b="1" i="1" dirty="0">
                <a:solidFill>
                  <a:srgbClr val="0000CC"/>
                </a:solidFill>
                <a:latin typeface="Times New Roman" panose="02020603050405020304" pitchFamily="18" charset="0"/>
                <a:cs typeface="Times New Roman" panose="02020603050405020304" pitchFamily="18" charset="0"/>
              </a:rPr>
              <a:t>.</a:t>
            </a:r>
          </a:p>
          <a:p>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Cảm</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xúc</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khi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đang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giận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dỗi</a:t>
            </a:r>
            <a:r>
              <a:rPr lang="en-US" sz="4000" b="1" i="1" dirty="0">
                <a:solidFill>
                  <a:srgbClr val="0000CC"/>
                </a:solidFill>
                <a:latin typeface="Times New Roman" panose="02020603050405020304" pitchFamily="18" charset="0"/>
                <a:cs typeface="Times New Roman" panose="02020603050405020304" pitchFamily="18" charset="0"/>
              </a:rPr>
              <a:t>.</a:t>
            </a:r>
          </a:p>
          <a:p>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Cách</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làm</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lành</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với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nhau</a:t>
            </a:r>
            <a:r>
              <a:rPr lang="en-US" sz="4000" b="1" i="1" dirty="0" smtClean="0">
                <a:solidFill>
                  <a:srgbClr val="0000CC"/>
                </a:solidFill>
                <a:latin typeface="Times New Roman" panose="02020603050405020304" pitchFamily="18" charset="0"/>
                <a:cs typeface="Times New Roman" panose="02020603050405020304" pitchFamily="18" charset="0"/>
              </a:rPr>
              <a:t>.</a:t>
            </a:r>
            <a:endParaRPr lang="en-US" sz="4000" b="1" i="1" dirty="0">
              <a:solidFill>
                <a:srgbClr val="0000CC"/>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ACF114DA-76DA-46BB-86F5-E88F414D8BE7}"/>
              </a:ext>
            </a:extLst>
          </p:cNvPr>
          <p:cNvGrpSpPr/>
          <p:nvPr/>
        </p:nvGrpSpPr>
        <p:grpSpPr>
          <a:xfrm>
            <a:off x="705476" y="3810008"/>
            <a:ext cx="3755688" cy="2838985"/>
            <a:chOff x="8310219" y="5844209"/>
            <a:chExt cx="3427788" cy="2218946"/>
          </a:xfrm>
        </p:grpSpPr>
        <p:pic>
          <p:nvPicPr>
            <p:cNvPr id="8" name="Picture 7" descr="A group of kids sitting at a table&#10;&#10;Description automatically generated with low confidence">
              <a:extLst>
                <a:ext uri="{FF2B5EF4-FFF2-40B4-BE49-F238E27FC236}">
                  <a16:creationId xmlns:a16="http://schemas.microsoft.com/office/drawing/2014/main" id="{C9A62DB2-B0BE-4993-BBA4-EACF3624A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219" y="5844209"/>
              <a:ext cx="3427788" cy="1745382"/>
            </a:xfrm>
            <a:prstGeom prst="rect">
              <a:avLst/>
            </a:prstGeom>
          </p:spPr>
        </p:pic>
        <p:sp>
          <p:nvSpPr>
            <p:cNvPr id="13" name="Rectangle: Rounded Corners 11">
              <a:extLst>
                <a:ext uri="{FF2B5EF4-FFF2-40B4-BE49-F238E27FC236}">
                  <a16:creationId xmlns:a16="http://schemas.microsoft.com/office/drawing/2014/main" id="{4EC7E386-BC62-4C68-BD67-A5045E7FF73B}"/>
                </a:ext>
              </a:extLst>
            </p:cNvPr>
            <p:cNvSpPr/>
            <p:nvPr/>
          </p:nvSpPr>
          <p:spPr>
            <a:xfrm>
              <a:off x="8426473" y="7355011"/>
              <a:ext cx="2816574" cy="708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Thảo</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luận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smtClean="0">
                <a:ln>
                  <a:noFill/>
                </a:ln>
                <a:solidFill>
                  <a:srgbClr val="00B05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B050"/>
                  </a:solidFill>
                  <a:effectLst/>
                  <a:uLnTx/>
                  <a:uFillTx/>
                  <a:latin typeface="Times New Roman" panose="02020603050405020304" pitchFamily="18" charset="0"/>
                  <a:cs typeface="Times New Roman" panose="02020603050405020304" pitchFamily="18" charset="0"/>
                </a:rPr>
                <a:t>nhóm</a:t>
              </a:r>
              <a:r>
                <a:rPr kumimoji="0" lang="en-US" sz="3200" b="1" i="0" u="none" strike="noStrike" kern="1200" cap="none" spc="0" normalizeH="0" baseline="0" noProof="0" dirty="0" smtClean="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B050"/>
                  </a:solidFill>
                  <a:effectLst/>
                  <a:uLnTx/>
                  <a:uFillTx/>
                  <a:latin typeface="Times New Roman" panose="02020603050405020304" pitchFamily="18" charset="0"/>
                  <a:cs typeface="Times New Roman" panose="02020603050405020304" pitchFamily="18" charset="0"/>
                </a:rPr>
                <a:t>lớn</a:t>
              </a:r>
              <a:endPar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9247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eliz Menino Bonitinho Garoto Com Idéia De Luz | Art drawings for kids,  School art activities, Back to school art activity">
            <a:extLst>
              <a:ext uri="{FF2B5EF4-FFF2-40B4-BE49-F238E27FC236}">
                <a16:creationId xmlns:a16="http://schemas.microsoft.com/office/drawing/2014/main" id="{FDCE8C84-42D3-48C2-8042-B9D9F57101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8898953" y="1546905"/>
            <a:ext cx="3849227" cy="4236609"/>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18">
            <a:extLst>
              <a:ext uri="{FF2B5EF4-FFF2-40B4-BE49-F238E27FC236}">
                <a16:creationId xmlns:a16="http://schemas.microsoft.com/office/drawing/2014/main" id="{E2C95DA2-1070-4BF0-A68F-28FEAEB2BBB3}"/>
              </a:ext>
            </a:extLst>
          </p:cNvPr>
          <p:cNvSpPr/>
          <p:nvPr/>
        </p:nvSpPr>
        <p:spPr>
          <a:xfrm>
            <a:off x="1019633" y="221596"/>
            <a:ext cx="9803934" cy="1533127"/>
          </a:xfrm>
          <a:prstGeom prst="wedgeRoundRectCallout">
            <a:avLst>
              <a:gd name="adj1" fmla="val 50323"/>
              <a:gd name="adj2" fmla="val 78389"/>
              <a:gd name="adj3" fmla="val 16667"/>
            </a:avLst>
          </a:prstGeom>
          <a:solidFill>
            <a:schemeClr val="accent4">
              <a:lumMod val="20000"/>
              <a:lumOff val="80000"/>
            </a:scheme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algn="ctr">
              <a:defRPr/>
            </a:pPr>
            <a:endParaRPr lang="vi-VN" sz="4000" b="1" dirty="0" smtClean="0">
              <a:latin typeface="Times New Roman" panose="02020603050405020304" pitchFamily="18" charset="0"/>
              <a:cs typeface="Times New Roman" panose="02020603050405020304" pitchFamily="18" charset="0"/>
            </a:endParaRPr>
          </a:p>
          <a:p>
            <a:pPr algn="ctr">
              <a:defRPr/>
            </a:pPr>
            <a:r>
              <a:rPr lang="en-US" sz="4000" b="1" dirty="0" smtClean="0">
                <a:latin typeface="Times New Roman" panose="02020603050405020304" pitchFamily="18" charset="0"/>
                <a:cs typeface="Times New Roman" panose="02020603050405020304" pitchFamily="18" charset="0"/>
              </a:rPr>
              <a:t>C</a:t>
            </a:r>
            <a:r>
              <a:rPr lang="nl-NL" sz="4000" b="1" dirty="0" smtClean="0">
                <a:latin typeface="Times New Roman" panose="02020603050405020304" pitchFamily="18" charset="0"/>
                <a:ea typeface="Times New Roman" panose="02020603050405020304" pitchFamily="18" charset="0"/>
                <a:cs typeface="Times New Roman" panose="02020603050405020304" pitchFamily="18" charset="0"/>
              </a:rPr>
              <a:t>hia </a:t>
            </a:r>
            <a:r>
              <a:rPr lang="nl-NL" sz="4000" b="1" dirty="0">
                <a:latin typeface="Times New Roman" panose="02020603050405020304" pitchFamily="18" charset="0"/>
                <a:ea typeface="Times New Roman" panose="02020603050405020304" pitchFamily="18" charset="0"/>
                <a:cs typeface="Times New Roman" panose="02020603050405020304" pitchFamily="18" charset="0"/>
              </a:rPr>
              <a:t>sẻ </a:t>
            </a:r>
            <a:r>
              <a:rPr lang="nl-NL" sz="4000" b="1" dirty="0" smtClean="0">
                <a:latin typeface="Times New Roman" panose="02020603050405020304" pitchFamily="18" charset="0"/>
                <a:ea typeface="Times New Roman" panose="02020603050405020304" pitchFamily="18" charset="0"/>
                <a:cs typeface="Times New Roman" panose="02020603050405020304" pitchFamily="18" charset="0"/>
              </a:rPr>
              <a:t>cách giải quyết và sắm vai thể hiện cách giải quyết đã lựa chọn của các nhóm.</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pPr lvl="0" algn="ctr">
              <a:defRPr/>
            </a:pPr>
            <a:endParaRPr kumimoji="0" lang="vi-VN" sz="4000" b="1" i="0" u="none" strike="noStrike" kern="0" cap="none" spc="0" normalizeH="0" baseline="0" noProof="0" dirty="0">
              <a:ln>
                <a:noFill/>
              </a:ln>
              <a:solidFill>
                <a:srgbClr val="6E4F2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76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7"/>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8">
            <a:extLst>
              <a:ext uri="{FF2B5EF4-FFF2-40B4-BE49-F238E27FC236}">
                <a16:creationId xmlns:a16="http://schemas.microsoft.com/office/drawing/2014/main" id="{E2C95DA2-1070-4BF0-A68F-28FEAEB2BBB3}"/>
              </a:ext>
            </a:extLst>
          </p:cNvPr>
          <p:cNvSpPr/>
          <p:nvPr/>
        </p:nvSpPr>
        <p:spPr>
          <a:xfrm>
            <a:off x="735784" y="450167"/>
            <a:ext cx="8422286" cy="4994034"/>
          </a:xfrm>
          <a:prstGeom prst="wedgeRoundRectCallout">
            <a:avLst>
              <a:gd name="adj1" fmla="val 49667"/>
              <a:gd name="adj2" fmla="val -3356"/>
              <a:gd name="adj3" fmla="val 16667"/>
            </a:avLst>
          </a:prstGeom>
          <a:solidFill>
            <a:schemeClr val="accent4">
              <a:lumMod val="40000"/>
              <a:lumOff val="60000"/>
            </a:scheme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algn="just">
              <a:defRPr/>
            </a:pPr>
            <a:r>
              <a:rPr lang="vi-VN" sz="4000" b="1" dirty="0" smtClean="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Tình huống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FF0000"/>
                </a:solidFill>
                <a:latin typeface="Times New Roman" panose="02020603050405020304" pitchFamily="18" charset="0"/>
                <a:cs typeface="Times New Roman" panose="02020603050405020304" pitchFamily="18" charset="0"/>
              </a:rPr>
              <a:t>1</a:t>
            </a:r>
            <a:r>
              <a:rPr lang="vi-VN" sz="4000" b="1" dirty="0" smtClean="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a:t>
            </a:r>
            <a:r>
              <a:rPr lang="vi-VN" sz="3200" b="1" dirty="0" smtClean="0">
                <a:solidFill>
                  <a:srgbClr val="FF0000"/>
                </a:solidFill>
                <a:latin typeface="Times New Roman" panose="02020603050405020304" pitchFamily="18" charset="0"/>
                <a:cs typeface="Times New Roman" panose="02020603050405020304" pitchFamily="18" charset="0"/>
              </a:rPr>
              <a:t>bất </a:t>
            </a:r>
            <a:r>
              <a:rPr lang="vi-VN" sz="3200" b="1" dirty="0">
                <a:solidFill>
                  <a:srgbClr val="FF0000"/>
                </a:solidFill>
                <a:latin typeface="Times New Roman" panose="02020603050405020304" pitchFamily="18" charset="0"/>
                <a:cs typeface="Times New Roman" panose="02020603050405020304" pitchFamily="18" charset="0"/>
              </a:rPr>
              <a:t>đồng</a:t>
            </a:r>
            <a:r>
              <a:rPr lang="en-US" sz="3200" b="1" dirty="0">
                <a:solidFill>
                  <a:srgbClr val="FF0000"/>
                </a:solidFill>
                <a:latin typeface="Times New Roman" panose="02020603050405020304" pitchFamily="18" charset="0"/>
                <a:cs typeface="Times New Roman" panose="02020603050405020304" pitchFamily="18" charset="0"/>
              </a:rPr>
              <a:t> do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lầm</a:t>
            </a:r>
            <a:r>
              <a:rPr lang="en-US" sz="3200" b="1" dirty="0" smtClean="0">
                <a:solidFill>
                  <a:srgbClr val="FF0000"/>
                </a:solidFill>
                <a:latin typeface="Times New Roman" panose="02020603050405020304" pitchFamily="18" charset="0"/>
                <a:cs typeface="Times New Roman" panose="02020603050405020304" pitchFamily="18" charset="0"/>
              </a:rPr>
              <a:t>)</a:t>
            </a:r>
            <a:r>
              <a:rPr lang="vi-VN" sz="4000" b="1" dirty="0" smtClean="0">
                <a:solidFill>
                  <a:srgbClr val="FF0000"/>
                </a:solidFill>
                <a:latin typeface="Times New Roman" panose="02020603050405020304" pitchFamily="18" charset="0"/>
                <a:cs typeface="Times New Roman" panose="02020603050405020304" pitchFamily="18" charset="0"/>
              </a:rPr>
              <a:t>:</a:t>
            </a:r>
            <a:r>
              <a:rPr lang="nl-NL"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40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Em </a:t>
            </a:r>
            <a:r>
              <a:rPr lang="nl-NL"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và </a:t>
            </a:r>
            <a:r>
              <a:rPr lang="nl-NL" sz="40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bạn </a:t>
            </a:r>
            <a:r>
              <a:rPr lang="nl-NL"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ngồi học cùng bàn, là đôi bạn thân thiết. Nhưng một hôm </a:t>
            </a:r>
            <a:r>
              <a:rPr lang="nl-NL" sz="40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em </a:t>
            </a:r>
            <a:r>
              <a:rPr lang="nl-NL"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đang viết chính tả, </a:t>
            </a:r>
            <a:r>
              <a:rPr lang="nl-NL" sz="40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bạn </a:t>
            </a:r>
            <a:r>
              <a:rPr lang="nl-NL"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quơ tay đụng vào tay </a:t>
            </a:r>
            <a:r>
              <a:rPr lang="nl-NL" sz="40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em </a:t>
            </a:r>
            <a:r>
              <a:rPr lang="nl-NL"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làm </a:t>
            </a:r>
            <a:r>
              <a:rPr lang="nl-NL" sz="40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em </a:t>
            </a:r>
            <a:r>
              <a:rPr lang="nl-NL"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vạch một đường vào vở, thế là </a:t>
            </a:r>
            <a:r>
              <a:rPr lang="nl-NL" sz="40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em </a:t>
            </a:r>
            <a:r>
              <a:rPr lang="nl-NL"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giận </a:t>
            </a:r>
            <a:r>
              <a:rPr lang="nl-NL" sz="40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bạn.</a:t>
            </a:r>
            <a:endParaRPr kumimoji="0" lang="vi-VN" sz="4000" b="1" i="0" u="none" strike="noStrike" kern="0" cap="none" spc="0" normalizeH="0" baseline="0" noProof="0" dirty="0">
              <a:ln>
                <a:noFill/>
              </a:ln>
              <a:solidFill>
                <a:srgbClr val="6E4F2B"/>
              </a:solidFill>
              <a:effectLst/>
              <a:uLnTx/>
              <a:uFillTx/>
              <a:latin typeface="Times New Roman" panose="02020603050405020304" pitchFamily="18" charset="0"/>
              <a:cs typeface="Times New Roman" panose="02020603050405020304" pitchFamily="18" charset="0"/>
            </a:endParaRPr>
          </a:p>
        </p:txBody>
      </p:sp>
      <p:pic>
        <p:nvPicPr>
          <p:cNvPr id="5" name="Picture 2" descr="Feliz Menino Bonitinho Garoto Com Idéia De Luz | Art drawings for kids,  School art activities, Back to school art activity">
            <a:extLst>
              <a:ext uri="{FF2B5EF4-FFF2-40B4-BE49-F238E27FC236}">
                <a16:creationId xmlns:a16="http://schemas.microsoft.com/office/drawing/2014/main" id="{FDCE8C84-42D3-48C2-8042-B9D9F57101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8401263" y="900332"/>
            <a:ext cx="4447923" cy="489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93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8">
            <a:extLst>
              <a:ext uri="{FF2B5EF4-FFF2-40B4-BE49-F238E27FC236}">
                <a16:creationId xmlns:a16="http://schemas.microsoft.com/office/drawing/2014/main" id="{E2C95DA2-1070-4BF0-A68F-28FEAEB2BBB3}"/>
              </a:ext>
            </a:extLst>
          </p:cNvPr>
          <p:cNvSpPr/>
          <p:nvPr/>
        </p:nvSpPr>
        <p:spPr>
          <a:xfrm>
            <a:off x="353571" y="215045"/>
            <a:ext cx="8790429" cy="5946604"/>
          </a:xfrm>
          <a:prstGeom prst="wedgeRoundRectCallout">
            <a:avLst>
              <a:gd name="adj1" fmla="val 50945"/>
              <a:gd name="adj2" fmla="val -3366"/>
              <a:gd name="adj3" fmla="val 16667"/>
            </a:avLst>
          </a:prstGeom>
          <a:solidFill>
            <a:schemeClr val="bg1">
              <a:lumMod val="95000"/>
            </a:scheme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algn="just">
              <a:defRPr/>
            </a:pPr>
            <a:r>
              <a:rPr lang="vi-VN" sz="4000" b="1" dirty="0" smtClean="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Tình huống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FF0000"/>
                </a:solidFill>
                <a:latin typeface="Times New Roman" panose="02020603050405020304" pitchFamily="18" charset="0"/>
                <a:cs typeface="Times New Roman" panose="02020603050405020304" pitchFamily="18" charset="0"/>
              </a:rPr>
              <a:t>2 </a:t>
            </a:r>
            <a:r>
              <a:rPr lang="en-US" sz="3200" b="1" dirty="0" smtClean="0">
                <a:solidFill>
                  <a:srgbClr val="FF0000"/>
                </a:solidFill>
                <a:latin typeface="Times New Roman" panose="02020603050405020304" pitchFamily="18" charset="0"/>
                <a:cs typeface="Times New Roman" panose="02020603050405020304" pitchFamily="18" charset="0"/>
              </a:rPr>
              <a:t>(</a:t>
            </a:r>
            <a:r>
              <a:rPr lang="vi-VN" sz="3200" b="1" dirty="0" smtClean="0">
                <a:solidFill>
                  <a:srgbClr val="FF0000"/>
                </a:solidFill>
                <a:latin typeface="Times New Roman" panose="02020603050405020304" pitchFamily="18" charset="0"/>
                <a:cs typeface="Times New Roman" panose="02020603050405020304" pitchFamily="18" charset="0"/>
              </a:rPr>
              <a:t>bất </a:t>
            </a:r>
            <a:r>
              <a:rPr lang="vi-VN" sz="3200" b="1" dirty="0">
                <a:solidFill>
                  <a:srgbClr val="FF0000"/>
                </a:solidFill>
                <a:latin typeface="Times New Roman" panose="02020603050405020304" pitchFamily="18" charset="0"/>
                <a:cs typeface="Times New Roman" panose="02020603050405020304" pitchFamily="18" charset="0"/>
              </a:rPr>
              <a:t>đồng</a:t>
            </a:r>
            <a:r>
              <a:rPr lang="en-US" sz="3200" b="1" dirty="0">
                <a:solidFill>
                  <a:srgbClr val="FF0000"/>
                </a:solidFill>
                <a:latin typeface="Times New Roman" panose="02020603050405020304" pitchFamily="18" charset="0"/>
                <a:cs typeface="Times New Roman" panose="02020603050405020304" pitchFamily="18" charset="0"/>
              </a:rPr>
              <a:t> do </a:t>
            </a:r>
            <a:r>
              <a:rPr lang="en-US" sz="3200" b="1" dirty="0" err="1">
                <a:solidFill>
                  <a:srgbClr val="FF0000"/>
                </a:solidFill>
                <a:latin typeface="Times New Roman" panose="02020603050405020304" pitchFamily="18" charset="0"/>
                <a:cs typeface="Times New Roman" panose="02020603050405020304" pitchFamily="18" charset="0"/>
              </a:rPr>
              <a:t>tranh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cãi</a:t>
            </a:r>
            <a:r>
              <a:rPr lang="en-US" sz="3200" b="1" dirty="0" smtClean="0">
                <a:solidFill>
                  <a:srgbClr val="FF0000"/>
                </a:solidFill>
                <a:latin typeface="Times New Roman" panose="02020603050405020304" pitchFamily="18" charset="0"/>
                <a:cs typeface="Times New Roman" panose="02020603050405020304" pitchFamily="18" charset="0"/>
              </a:rPr>
              <a:t>)</a:t>
            </a:r>
            <a:r>
              <a:rPr lang="vi-VN" sz="4000" b="1" dirty="0" smtClean="0">
                <a:solidFill>
                  <a:srgbClr val="FF0000"/>
                </a:solidFill>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Em và Hoa được chia về chung một nhóm lên ý tưởng </a:t>
            </a:r>
            <a:r>
              <a:rPr lang="en-US" sz="4000" b="1" dirty="0" err="1" smtClean="0">
                <a:latin typeface="Times New Roman" panose="02020603050405020304" pitchFamily="18" charset="0"/>
                <a:cs typeface="Times New Roman" panose="02020603050405020304" pitchFamily="18" charset="0"/>
              </a:rPr>
              <a:t>tạo</a:t>
            </a:r>
            <a:r>
              <a:rPr lang="en-US" sz="4000" b="1" dirty="0" smtClean="0">
                <a:latin typeface="Times New Roman" panose="02020603050405020304" pitchFamily="18" charset="0"/>
                <a:cs typeface="Times New Roman" panose="02020603050405020304" pitchFamily="18" charset="0"/>
              </a:rPr>
              <a:t> </a:t>
            </a:r>
            <a:r>
              <a:rPr lang="vi-VN" sz="4000" b="1" dirty="0" smtClean="0">
                <a:latin typeface="Times New Roman" panose="02020603050405020304" pitchFamily="18" charset="0"/>
                <a:cs typeface="Times New Roman" panose="02020603050405020304" pitchFamily="18" charset="0"/>
              </a:rPr>
              <a:t>sản </a:t>
            </a:r>
            <a:r>
              <a:rPr lang="vi-VN" sz="4000" b="1" dirty="0">
                <a:latin typeface="Times New Roman" panose="02020603050405020304" pitchFamily="18" charset="0"/>
                <a:cs typeface="Times New Roman" panose="02020603050405020304" pitchFamily="18" charset="0"/>
              </a:rPr>
              <a:t>phẩm chuẩn bị chào mừng ngày </a:t>
            </a:r>
            <a:r>
              <a:rPr lang="en-US" sz="4000" b="1" dirty="0" err="1" smtClean="0">
                <a:latin typeface="Times New Roman" panose="02020603050405020304" pitchFamily="18" charset="0"/>
                <a:cs typeface="Times New Roman" panose="02020603050405020304" pitchFamily="18" charset="0"/>
              </a:rPr>
              <a:t>Nhà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giáo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Việt</a:t>
            </a:r>
            <a:r>
              <a:rPr lang="en-US" sz="40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Nam (</a:t>
            </a:r>
            <a:r>
              <a:rPr lang="en-US" sz="4000" b="1" dirty="0" smtClean="0">
                <a:latin typeface="Times New Roman" panose="02020603050405020304" pitchFamily="18" charset="0"/>
                <a:cs typeface="Times New Roman" panose="02020603050405020304" pitchFamily="18" charset="0"/>
              </a:rPr>
              <a:t>20/11)</a:t>
            </a:r>
            <a:r>
              <a:rPr lang="vi-VN" sz="4000" b="1" dirty="0">
                <a:latin typeface="Times New Roman" panose="02020603050405020304" pitchFamily="18" charset="0"/>
                <a:cs typeface="Times New Roman" panose="02020603050405020304" pitchFamily="18" charset="0"/>
              </a:rPr>
              <a:t>. Em muốn </a:t>
            </a:r>
            <a:r>
              <a:rPr lang="en-US" sz="4000" b="1" dirty="0" err="1">
                <a:latin typeface="Times New Roman" panose="02020603050405020304" pitchFamily="18" charset="0"/>
                <a:cs typeface="Times New Roman" panose="02020603050405020304" pitchFamily="18" charset="0"/>
              </a:rPr>
              <a:t>làm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thiệp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chúc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mừng</a:t>
            </a:r>
            <a:r>
              <a:rPr lang="vi-VN" sz="4000" b="1" dirty="0">
                <a:latin typeface="Times New Roman" panose="02020603050405020304" pitchFamily="18" charset="0"/>
                <a:cs typeface="Times New Roman" panose="02020603050405020304" pitchFamily="18" charset="0"/>
              </a:rPr>
              <a:t>, còn Hoa muốn biểu diễn văn nghệ. Cả hai tranh cãi và không ai nhường ai</a:t>
            </a:r>
            <a:r>
              <a:rPr lang="vi-VN"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pic>
        <p:nvPicPr>
          <p:cNvPr id="5" name="Picture 2" descr="Feliz Menino Bonitinho Garoto Com Idéia De Luz | Art drawings for kids,  School art activities, Back to school art activity">
            <a:extLst>
              <a:ext uri="{FF2B5EF4-FFF2-40B4-BE49-F238E27FC236}">
                <a16:creationId xmlns:a16="http://schemas.microsoft.com/office/drawing/2014/main" id="{FDCE8C84-42D3-48C2-8042-B9D9F57101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8499736" y="745589"/>
            <a:ext cx="4729113" cy="520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5" presetClass="emph" presetSubtype="0" grpId="1" nodeType="afterEffect">
                                  <p:stCondLst>
                                    <p:cond delay="0"/>
                                  </p:stCondLst>
                                  <p:iterate type="lt">
                                    <p:tmAbs val="25"/>
                                  </p:iterate>
                                  <p:childTnLst>
                                    <p:set>
                                      <p:cBhvr override="childStyle">
                                        <p:cTn id="10" dur="indefinite"/>
                                        <p:tgtEl>
                                          <p:spTgt spid="6"/>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3872B0-FC13-5747-7CD7-CFD7E771AB0D}"/>
              </a:ext>
            </a:extLst>
          </p:cNvPr>
          <p:cNvSpPr txBox="1"/>
          <p:nvPr/>
        </p:nvSpPr>
        <p:spPr>
          <a:xfrm>
            <a:off x="1005840" y="719805"/>
            <a:ext cx="10763794" cy="4339650"/>
          </a:xfrm>
          <a:prstGeom prst="rect">
            <a:avLst/>
          </a:prstGeom>
          <a:noFill/>
        </p:spPr>
        <p:txBody>
          <a:bodyPr wrap="square">
            <a:spAutoFit/>
          </a:bodyPr>
          <a:lstStyle/>
          <a:p>
            <a:pPr>
              <a:lnSpc>
                <a:spcPct val="115000"/>
              </a:lnSpc>
              <a:spcAft>
                <a:spcPts val="1000"/>
              </a:spcAft>
            </a:pPr>
            <a:r>
              <a:rPr lang="en-US" sz="4800" b="1" i="1" dirty="0" smtClean="0">
                <a:solidFill>
                  <a:srgbClr val="2B22E6"/>
                </a:solidFill>
                <a:latin typeface="Times New Roman" panose="02020603050405020304" pitchFamily="18" charset="0"/>
                <a:ea typeface="Calibri" panose="020F0502020204030204" pitchFamily="34" charset="0"/>
                <a:cs typeface="Times New Roman" panose="02020603050405020304" pitchFamily="18" charset="0"/>
              </a:rPr>
              <a:t>	</a:t>
            </a:r>
            <a:r>
              <a:rPr lang="vi-VN" sz="4800" b="1" i="1" dirty="0" smtClean="0">
                <a:solidFill>
                  <a:srgbClr val="2B22E6"/>
                </a:solidFill>
                <a:latin typeface="Times New Roman" panose="02020603050405020304" pitchFamily="18" charset="0"/>
                <a:ea typeface="Calibri" panose="020F0502020204030204" pitchFamily="34" charset="0"/>
                <a:cs typeface="Times New Roman" panose="02020603050405020304" pitchFamily="18" charset="0"/>
              </a:rPr>
              <a:t>Để </a:t>
            </a:r>
            <a:r>
              <a:rPr lang="en-US" sz="4800" b="1" i="1" dirty="0" err="1" smtClean="0">
                <a:solidFill>
                  <a:srgbClr val="2B22E6"/>
                </a:solidFill>
                <a:latin typeface="Times New Roman" panose="02020603050405020304" pitchFamily="18" charset="0"/>
                <a:ea typeface="Calibri" panose="020F0502020204030204" pitchFamily="34" charset="0"/>
                <a:cs typeface="Times New Roman" panose="02020603050405020304" pitchFamily="18" charset="0"/>
              </a:rPr>
              <a:t>giải</a:t>
            </a:r>
            <a:r>
              <a:rPr lang="en-US" sz="4800" b="1" i="1" dirty="0" smtClean="0">
                <a:solidFill>
                  <a:srgbClr val="2B22E6"/>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smtClean="0">
                <a:solidFill>
                  <a:srgbClr val="2B22E6"/>
                </a:solidFill>
                <a:latin typeface="Times New Roman" panose="02020603050405020304" pitchFamily="18" charset="0"/>
                <a:ea typeface="Calibri" panose="020F0502020204030204" pitchFamily="34" charset="0"/>
                <a:cs typeface="Times New Roman" panose="02020603050405020304" pitchFamily="18" charset="0"/>
              </a:rPr>
              <a:t>quyết</a:t>
            </a:r>
            <a:r>
              <a:rPr lang="vi-VN" sz="4800" b="1" i="1" dirty="0" smtClean="0">
                <a:solidFill>
                  <a:srgbClr val="2B22E6"/>
                </a:solidFill>
                <a:latin typeface="Times New Roman" panose="02020603050405020304" pitchFamily="18" charset="0"/>
                <a:ea typeface="Calibri" panose="020F0502020204030204" pitchFamily="34" charset="0"/>
                <a:cs typeface="Times New Roman" panose="02020603050405020304" pitchFamily="18" charset="0"/>
              </a:rPr>
              <a:t> </a:t>
            </a:r>
            <a:r>
              <a:rPr lang="vi-VN" sz="4800" b="1" i="1" dirty="0">
                <a:solidFill>
                  <a:srgbClr val="2B22E6"/>
                </a:solidFill>
                <a:latin typeface="Times New Roman" panose="02020603050405020304" pitchFamily="18" charset="0"/>
                <a:ea typeface="Calibri" panose="020F0502020204030204" pitchFamily="34" charset="0"/>
                <a:cs typeface="Times New Roman" panose="02020603050405020304" pitchFamily="18" charset="0"/>
              </a:rPr>
              <a:t>được bất đồng với bạn, em cần thẳng thắn chia sẻ cảm xúc của mình với bạn. Cần phải bình tĩnh suy nghĩ để đặt mình vào vị trí của </a:t>
            </a:r>
            <a:r>
              <a:rPr lang="en-US" sz="4800" b="1" i="1" dirty="0" err="1" smtClean="0">
                <a:solidFill>
                  <a:srgbClr val="2B22E6"/>
                </a:solidFill>
                <a:latin typeface="Times New Roman" panose="02020603050405020304" pitchFamily="18" charset="0"/>
                <a:ea typeface="Calibri" panose="020F0502020204030204" pitchFamily="34" charset="0"/>
                <a:cs typeface="Times New Roman" panose="02020603050405020304" pitchFamily="18" charset="0"/>
              </a:rPr>
              <a:t>bạn</a:t>
            </a:r>
            <a:r>
              <a:rPr lang="vi-VN" sz="4800" b="1" i="1" dirty="0" smtClean="0">
                <a:solidFill>
                  <a:srgbClr val="2B22E6"/>
                </a:solidFill>
                <a:latin typeface="Times New Roman" panose="02020603050405020304" pitchFamily="18" charset="0"/>
                <a:ea typeface="Calibri" panose="020F0502020204030204" pitchFamily="34" charset="0"/>
                <a:cs typeface="Times New Roman" panose="02020603050405020304" pitchFamily="18" charset="0"/>
              </a:rPr>
              <a:t> </a:t>
            </a:r>
            <a:r>
              <a:rPr lang="vi-VN" sz="4800" b="1" i="1" dirty="0">
                <a:solidFill>
                  <a:srgbClr val="2B22E6"/>
                </a:solidFill>
                <a:latin typeface="Times New Roman" panose="02020603050405020304" pitchFamily="18" charset="0"/>
                <a:ea typeface="Calibri" panose="020F0502020204030204" pitchFamily="34" charset="0"/>
                <a:cs typeface="Times New Roman" panose="02020603050405020304" pitchFamily="18" charset="0"/>
              </a:rPr>
              <a:t>đồng thời dám nói ra và biết lắng </a:t>
            </a:r>
            <a:r>
              <a:rPr lang="vi-VN" sz="4800" b="1" i="1" dirty="0" smtClean="0">
                <a:solidFill>
                  <a:srgbClr val="2B22E6"/>
                </a:solidFill>
                <a:latin typeface="Times New Roman" panose="02020603050405020304" pitchFamily="18" charset="0"/>
                <a:ea typeface="Calibri" panose="020F0502020204030204" pitchFamily="34" charset="0"/>
                <a:cs typeface="Times New Roman" panose="02020603050405020304" pitchFamily="18" charset="0"/>
              </a:rPr>
              <a:t>nghe</a:t>
            </a:r>
            <a:r>
              <a:rPr lang="en-US" sz="4800" b="1" i="1" dirty="0" smtClean="0">
                <a:solidFill>
                  <a:srgbClr val="2B22E6"/>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smtClean="0">
                <a:solidFill>
                  <a:srgbClr val="2B22E6"/>
                </a:solidFill>
                <a:latin typeface="Times New Roman" panose="02020603050405020304" pitchFamily="18" charset="0"/>
                <a:ea typeface="Calibri" panose="020F0502020204030204" pitchFamily="34" charset="0"/>
                <a:cs typeface="Times New Roman" panose="02020603050405020304" pitchFamily="18" charset="0"/>
              </a:rPr>
              <a:t>bạn</a:t>
            </a:r>
            <a:r>
              <a:rPr lang="vi-VN" sz="4800" b="1" i="1" dirty="0" smtClean="0">
                <a:solidFill>
                  <a:srgbClr val="2B22E6"/>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i="1" dirty="0">
              <a:solidFill>
                <a:srgbClr val="2B22E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911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7" y="697142"/>
            <a:ext cx="10098232" cy="172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634043" y="769308"/>
            <a:ext cx="95638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BÍ KÍP VỀ CÁCH GIẢI QUYẾT BẤT ĐỒNG</a:t>
            </a:r>
          </a:p>
        </p:txBody>
      </p:sp>
      <p:sp>
        <p:nvSpPr>
          <p:cNvPr id="7" name="TextBox 6"/>
          <p:cNvSpPr txBox="1"/>
          <p:nvPr/>
        </p:nvSpPr>
        <p:spPr>
          <a:xfrm>
            <a:off x="4288714" y="2385609"/>
            <a:ext cx="3545032" cy="1328023"/>
          </a:xfrm>
          <a:prstGeom prst="roundRect">
            <a:avLst/>
          </a:prstGeom>
          <a:solidFill>
            <a:schemeClr val="accent4">
              <a:lumMod val="20000"/>
              <a:lumOff val="80000"/>
            </a:schemeClr>
          </a:solidFill>
          <a:ln w="28575">
            <a:solidFill>
              <a:srgbClr val="00B050"/>
            </a:solidFill>
            <a:prstDash val="dash"/>
          </a:ln>
        </p:spPr>
        <p:txBody>
          <a:bodyPr wrap="square">
            <a:spAutoFit/>
          </a:bodyPr>
          <a:lstStyle/>
          <a:p>
            <a:pPr algn="ctr">
              <a:defRPr/>
            </a:pPr>
            <a:r>
              <a:rPr lang="en-US" sz="3600" b="1" dirty="0">
                <a:solidFill>
                  <a:srgbClr val="0000CC"/>
                </a:solidFill>
                <a:latin typeface="Times New Roman" panose="02020603050405020304" pitchFamily="18" charset="0"/>
                <a:cs typeface="Times New Roman" panose="02020603050405020304" pitchFamily="18" charset="0"/>
              </a:rPr>
              <a:t>ĐỔI VAI </a:t>
            </a:r>
          </a:p>
          <a:p>
            <a:pPr algn="ctr">
              <a:defRPr/>
            </a:pPr>
            <a:r>
              <a:rPr lang="en-US" sz="3600" b="1" dirty="0">
                <a:solidFill>
                  <a:srgbClr val="0000CC"/>
                </a:solidFill>
                <a:latin typeface="Times New Roman" panose="02020603050405020304" pitchFamily="18" charset="0"/>
                <a:cs typeface="Times New Roman" panose="02020603050405020304" pitchFamily="18" charset="0"/>
              </a:rPr>
              <a:t>ĐỂ HIỂU BẠN </a:t>
            </a:r>
          </a:p>
        </p:txBody>
      </p:sp>
      <p:pic>
        <p:nvPicPr>
          <p:cNvPr id="8" name="Picture 7"/>
          <p:cNvPicPr>
            <a:picLocks noChangeAspect="1"/>
          </p:cNvPicPr>
          <p:nvPr/>
        </p:nvPicPr>
        <p:blipFill rotWithShape="1">
          <a:blip r:embed="rId3"/>
          <a:srcRect l="15417" t="17345" r="17579" b="27118"/>
          <a:stretch/>
        </p:blipFill>
        <p:spPr>
          <a:xfrm>
            <a:off x="2076994" y="2259206"/>
            <a:ext cx="1857829" cy="1580827"/>
          </a:xfrm>
          <a:prstGeom prst="ellipse">
            <a:avLst/>
          </a:prstGeom>
        </p:spPr>
      </p:pic>
      <p:sp>
        <p:nvSpPr>
          <p:cNvPr id="10" name="TextBox 9"/>
          <p:cNvSpPr txBox="1"/>
          <p:nvPr/>
        </p:nvSpPr>
        <p:spPr>
          <a:xfrm>
            <a:off x="4178552" y="4391629"/>
            <a:ext cx="4474801" cy="1940957"/>
          </a:xfrm>
          <a:prstGeom prst="roundRect">
            <a:avLst/>
          </a:prstGeom>
          <a:solidFill>
            <a:schemeClr val="accent4">
              <a:lumMod val="20000"/>
              <a:lumOff val="80000"/>
            </a:schemeClr>
          </a:solidFill>
          <a:ln w="28575">
            <a:solidFill>
              <a:srgbClr val="00B050"/>
            </a:solidFill>
            <a:prstDash val="dash"/>
          </a:ln>
        </p:spPr>
        <p:txBody>
          <a:bodyPr wrap="square">
            <a:spAutoFit/>
          </a:bodyPr>
          <a:lstStyle/>
          <a:p>
            <a:pPr algn="ctr">
              <a:defRPr/>
            </a:pPr>
            <a:r>
              <a:rPr lang="en-US" sz="3600" b="1">
                <a:solidFill>
                  <a:srgbClr val="0000CC"/>
                </a:solidFill>
                <a:latin typeface="Times New Roman" panose="02020603050405020304" pitchFamily="18" charset="0"/>
                <a:cs typeface="Times New Roman" panose="02020603050405020304" pitchFamily="18" charset="0"/>
              </a:rPr>
              <a:t>THẲNG THẮN CHIA SẺ CẢM XÚC CỦA MÌNH</a:t>
            </a:r>
          </a:p>
        </p:txBody>
      </p:sp>
      <p:pic>
        <p:nvPicPr>
          <p:cNvPr id="11" name="Picture 10"/>
          <p:cNvPicPr>
            <a:picLocks noChangeAspect="1"/>
          </p:cNvPicPr>
          <p:nvPr/>
        </p:nvPicPr>
        <p:blipFill rotWithShape="1">
          <a:blip r:embed="rId3"/>
          <a:srcRect l="15417" t="17345" r="17579" b="27118"/>
          <a:stretch/>
        </p:blipFill>
        <p:spPr>
          <a:xfrm>
            <a:off x="2076994" y="4571693"/>
            <a:ext cx="1857829" cy="1580827"/>
          </a:xfrm>
          <a:prstGeom prst="ellipse">
            <a:avLst/>
          </a:prstGeom>
        </p:spPr>
      </p:pic>
    </p:spTree>
    <p:extLst>
      <p:ext uri="{BB962C8B-B14F-4D97-AF65-F5344CB8AC3E}">
        <p14:creationId xmlns:p14="http://schemas.microsoft.com/office/powerpoint/2010/main" val="1912301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nodeType="withGroup">
                            <p:stCondLst>
                              <p:cond delay="2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nodeType="withGroup">
                            <p:stCondLst>
                              <p:cond delay="4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4"/>
          <p:cNvSpPr txBox="1">
            <a:spLocks noChangeArrowheads="1"/>
          </p:cNvSpPr>
          <p:nvPr/>
        </p:nvSpPr>
        <p:spPr bwMode="auto">
          <a:xfrm>
            <a:off x="937492" y="600652"/>
            <a:ext cx="961967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6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MỞ </a:t>
            </a:r>
            <a:r>
              <a:rPr lang="en-US" alt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RỘNG, TỔNG KẾT CHỦ </a:t>
            </a:r>
            <a:r>
              <a:rPr lang="en-US" altLang="en-US" sz="6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a:t>
            </a:r>
            <a:endParaRPr lang="en-US" alt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Feliz Menino Bonitinho Garoto Com Idéia De Luz | Art drawings for kids,  School art activities, Back to school art activity">
            <a:extLst>
              <a:ext uri="{FF2B5EF4-FFF2-40B4-BE49-F238E27FC236}">
                <a16:creationId xmlns:a16="http://schemas.microsoft.com/office/drawing/2014/main" id="{FDCE8C84-42D3-48C2-8042-B9D9F571011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432844" y="2621391"/>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57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oi ban tot-HDTN bai 10">
            <a:hlinkClick r:id="" action="ppaction://media"/>
            <a:extLst>
              <a:ext uri="{FF2B5EF4-FFF2-40B4-BE49-F238E27FC236}">
                <a16:creationId xmlns:a16="http://schemas.microsoft.com/office/drawing/2014/main" id="{09E0AE6F-DDCE-EF0F-2092-E4A0C1F33D1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31519" y="119960"/>
            <a:ext cx="11077303" cy="6530785"/>
          </a:xfrm>
          <a:prstGeom prst="rect">
            <a:avLst/>
          </a:prstGeom>
        </p:spPr>
      </p:pic>
    </p:spTree>
    <p:extLst>
      <p:ext uri="{BB962C8B-B14F-4D97-AF65-F5344CB8AC3E}">
        <p14:creationId xmlns:p14="http://schemas.microsoft.com/office/powerpoint/2010/main" val="423400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0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3D06DEE3-AC14-494E-A31A-22659DDC7A7F}"/>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977375" y="1687688"/>
            <a:ext cx="4376872" cy="3817855"/>
          </a:xfrm>
          <a:prstGeom prst="rect">
            <a:avLst/>
          </a:prstGeom>
        </p:spPr>
      </p:pic>
      <p:sp>
        <p:nvSpPr>
          <p:cNvPr id="49" name="Rounded Rectangular Callout 16">
            <a:extLst>
              <a:ext uri="{FF2B5EF4-FFF2-40B4-BE49-F238E27FC236}">
                <a16:creationId xmlns:a16="http://schemas.microsoft.com/office/drawing/2014/main" id="{426E2F5F-A8BC-4AF7-B8DE-C0C83B208CC7}"/>
              </a:ext>
            </a:extLst>
          </p:cNvPr>
          <p:cNvSpPr/>
          <p:nvPr/>
        </p:nvSpPr>
        <p:spPr>
          <a:xfrm>
            <a:off x="1872239" y="537619"/>
            <a:ext cx="6119953" cy="1150069"/>
          </a:xfrm>
          <a:prstGeom prst="wedgeRoundRectCallout">
            <a:avLst>
              <a:gd name="adj1" fmla="val -43846"/>
              <a:gd name="adj2" fmla="val 136262"/>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b="1" kern="0" dirty="0">
                <a:solidFill>
                  <a:srgbClr val="005279"/>
                </a:solidFill>
                <a:latin typeface="Times New Roman" panose="02020603050405020304" pitchFamily="18" charset="0"/>
                <a:cs typeface="Times New Roman" panose="02020603050405020304" pitchFamily="18" charset="0"/>
              </a:rPr>
              <a:t>Gà đã </a:t>
            </a:r>
            <a:r>
              <a:rPr lang="vi-VN" sz="4000" b="1" kern="0" dirty="0" smtClean="0">
                <a:solidFill>
                  <a:srgbClr val="005279"/>
                </a:solidFill>
                <a:latin typeface="Times New Roman" panose="02020603050405020304" pitchFamily="18" charset="0"/>
                <a:cs typeface="Times New Roman" panose="02020603050405020304" pitchFamily="18" charset="0"/>
              </a:rPr>
              <a:t>là</a:t>
            </a:r>
            <a:r>
              <a:rPr lang="en-US" sz="4000" b="1" kern="0" dirty="0" smtClean="0">
                <a:solidFill>
                  <a:srgbClr val="005279"/>
                </a:solidFill>
                <a:latin typeface="Times New Roman" panose="02020603050405020304" pitchFamily="18" charset="0"/>
                <a:cs typeface="Times New Roman" panose="02020603050405020304" pitchFamily="18" charset="0"/>
              </a:rPr>
              <a:t>m</a:t>
            </a:r>
            <a:r>
              <a:rPr lang="vi-VN" sz="4000" b="1" kern="0" dirty="0" smtClean="0">
                <a:solidFill>
                  <a:srgbClr val="005279"/>
                </a:solidFill>
                <a:latin typeface="Times New Roman" panose="02020603050405020304" pitchFamily="18" charset="0"/>
                <a:cs typeface="Times New Roman" panose="02020603050405020304" pitchFamily="18" charset="0"/>
              </a:rPr>
              <a:t> </a:t>
            </a:r>
            <a:r>
              <a:rPr lang="vi-VN" sz="4000" b="1" kern="0" dirty="0">
                <a:solidFill>
                  <a:srgbClr val="005279"/>
                </a:solidFill>
                <a:latin typeface="Times New Roman" panose="02020603050405020304" pitchFamily="18" charset="0"/>
                <a:cs typeface="Times New Roman" panose="02020603050405020304" pitchFamily="18" charset="0"/>
              </a:rPr>
              <a:t>gì với vịt?</a:t>
            </a:r>
          </a:p>
        </p:txBody>
      </p:sp>
      <p:sp>
        <p:nvSpPr>
          <p:cNvPr id="50" name="Rounded Rectangular Callout 18">
            <a:extLst>
              <a:ext uri="{FF2B5EF4-FFF2-40B4-BE49-F238E27FC236}">
                <a16:creationId xmlns:a16="http://schemas.microsoft.com/office/drawing/2014/main" id="{13EABE7A-0DA2-4B86-88AE-A317F0BBE7F4}"/>
              </a:ext>
            </a:extLst>
          </p:cNvPr>
          <p:cNvSpPr/>
          <p:nvPr/>
        </p:nvSpPr>
        <p:spPr>
          <a:xfrm>
            <a:off x="5035592" y="2379944"/>
            <a:ext cx="6574518" cy="1549180"/>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b="1" kern="0" dirty="0" err="1">
                <a:solidFill>
                  <a:srgbClr val="6E4F2B"/>
                </a:solidFill>
                <a:latin typeface="Times New Roman" panose="02020603050405020304" pitchFamily="18" charset="0"/>
                <a:cs typeface="Times New Roman" panose="02020603050405020304" pitchFamily="18" charset="0"/>
              </a:rPr>
              <a:t>Gà</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đã</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chê</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vịt</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bới</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thức</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ăn</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kém</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nên</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đuổi</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vịt</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đi</a:t>
            </a:r>
            <a:r>
              <a:rPr lang="en-US" sz="4000" b="1" kern="0" dirty="0">
                <a:solidFill>
                  <a:srgbClr val="6E4F2B"/>
                </a:solidFill>
                <a:latin typeface="Times New Roman" panose="02020603050405020304" pitchFamily="18" charset="0"/>
                <a:cs typeface="Times New Roman" panose="02020603050405020304" pitchFamily="18" charset="0"/>
              </a:rPr>
              <a:t>.</a:t>
            </a:r>
            <a:endParaRPr kumimoji="0" lang="vi-VN" sz="4000" b="1" i="0" u="none" strike="noStrike" kern="0" cap="none" spc="0" normalizeH="0" baseline="0" noProof="0" dirty="0">
              <a:ln>
                <a:noFill/>
              </a:ln>
              <a:solidFill>
                <a:srgbClr val="6E4F2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098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iterate type="lt">
                                    <p:tmPct val="0"/>
                                  </p:iterate>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par>
                                <p:cTn id="12" presetID="15" presetClass="emph" presetSubtype="0" grpId="1" nodeType="withEffect">
                                  <p:stCondLst>
                                    <p:cond delay="0"/>
                                  </p:stCondLst>
                                  <p:iterate type="lt">
                                    <p:tmAbs val="25"/>
                                  </p:iterate>
                                  <p:childTnLst>
                                    <p:set>
                                      <p:cBhvr override="childStyle">
                                        <p:cTn id="13" dur="indefinite"/>
                                        <p:tgtEl>
                                          <p:spTgt spid="5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a:xfrm>
            <a:off x="1562435" y="0"/>
            <a:ext cx="10035404" cy="1985592"/>
          </a:xfrm>
        </p:spPr>
        <p:txBody>
          <a:bodyPr rtlCol="0">
            <a:noAutofit/>
          </a:bodyPr>
          <a:lstStyle/>
          <a:p>
            <a:pPr algn="ctr">
              <a:defRPr/>
            </a:pPr>
            <a:r>
              <a:rPr lang="en-US" altLang="en-US" b="1" i="1" dirty="0" err="1">
                <a:solidFill>
                  <a:srgbClr val="0000CC"/>
                </a:solidFill>
                <a:latin typeface="Times New Roman" panose="02020603050405020304" pitchFamily="18" charset="0"/>
                <a:cs typeface="Times New Roman" panose="02020603050405020304" pitchFamily="18" charset="0"/>
              </a:rPr>
              <a:t>Thứ</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smtClean="0">
                <a:solidFill>
                  <a:srgbClr val="0000CC"/>
                </a:solidFill>
                <a:latin typeface="Times New Roman" panose="02020603050405020304" pitchFamily="18" charset="0"/>
                <a:cs typeface="Times New Roman" panose="02020603050405020304" pitchFamily="18" charset="0"/>
              </a:rPr>
              <a:t>tư</a:t>
            </a:r>
            <a:r>
              <a:rPr lang="en-US" altLang="en-US" b="1" i="1" dirty="0" smtClean="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ngày</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smtClean="0">
                <a:solidFill>
                  <a:srgbClr val="0000CC"/>
                </a:solidFill>
                <a:latin typeface="Times New Roman" panose="02020603050405020304" pitchFamily="18" charset="0"/>
                <a:cs typeface="Times New Roman" panose="02020603050405020304" pitchFamily="18" charset="0"/>
              </a:rPr>
              <a:t>8 </a:t>
            </a:r>
            <a:r>
              <a:rPr lang="en-US" altLang="en-US" b="1" i="1" dirty="0" err="1">
                <a:solidFill>
                  <a:srgbClr val="0000CC"/>
                </a:solidFill>
                <a:latin typeface="Times New Roman" panose="02020603050405020304" pitchFamily="18" charset="0"/>
                <a:cs typeface="Times New Roman" panose="02020603050405020304" pitchFamily="18" charset="0"/>
              </a:rPr>
              <a:t>tháng</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smtClean="0">
                <a:solidFill>
                  <a:srgbClr val="0000CC"/>
                </a:solidFill>
                <a:latin typeface="Times New Roman" panose="02020603050405020304" pitchFamily="18" charset="0"/>
                <a:cs typeface="Times New Roman" panose="02020603050405020304" pitchFamily="18" charset="0"/>
              </a:rPr>
              <a:t>11 </a:t>
            </a:r>
            <a:r>
              <a:rPr lang="en-US" altLang="en-US" b="1" i="1" dirty="0" err="1">
                <a:solidFill>
                  <a:srgbClr val="0000CC"/>
                </a:solidFill>
                <a:latin typeface="Times New Roman" panose="02020603050405020304" pitchFamily="18" charset="0"/>
                <a:cs typeface="Times New Roman" panose="02020603050405020304" pitchFamily="18" charset="0"/>
              </a:rPr>
              <a:t>năm</a:t>
            </a:r>
            <a:r>
              <a:rPr lang="en-US" altLang="en-US" b="1" i="1" dirty="0">
                <a:solidFill>
                  <a:srgbClr val="0000CC"/>
                </a:solidFill>
                <a:latin typeface="Times New Roman" panose="02020603050405020304" pitchFamily="18" charset="0"/>
                <a:cs typeface="Times New Roman" panose="02020603050405020304" pitchFamily="18" charset="0"/>
              </a:rPr>
              <a:t> </a:t>
            </a:r>
            <a:r>
              <a:rPr lang="vi-VN" altLang="en-US" b="1" i="1" dirty="0" smtClean="0">
                <a:solidFill>
                  <a:srgbClr val="0000CC"/>
                </a:solidFill>
                <a:latin typeface="Times New Roman" panose="02020603050405020304" pitchFamily="18" charset="0"/>
                <a:cs typeface="Times New Roman" panose="02020603050405020304" pitchFamily="18" charset="0"/>
              </a:rPr>
              <a:t>202</a:t>
            </a:r>
            <a:r>
              <a:rPr lang="en-US" altLang="en-US" b="1" i="1" dirty="0" smtClean="0">
                <a:solidFill>
                  <a:srgbClr val="0000CC"/>
                </a:solidFill>
                <a:latin typeface="Times New Roman" panose="02020603050405020304" pitchFamily="18" charset="0"/>
                <a:cs typeface="Times New Roman" panose="02020603050405020304" pitchFamily="18" charset="0"/>
              </a:rPr>
              <a:t>3</a:t>
            </a:r>
            <a:r>
              <a:rPr lang="en-US" altLang="en-US" b="1" i="1" dirty="0">
                <a:solidFill>
                  <a:srgbClr val="0000CC"/>
                </a:solidFill>
                <a:latin typeface="Times New Roman" panose="02020603050405020304" pitchFamily="18" charset="0"/>
                <a:cs typeface="Times New Roman" panose="02020603050405020304" pitchFamily="18" charset="0"/>
              </a:rPr>
              <a:t/>
            </a:r>
            <a:br>
              <a:rPr lang="en-US" altLang="en-US" b="1" i="1" dirty="0">
                <a:solidFill>
                  <a:srgbClr val="0000CC"/>
                </a:solidFill>
                <a:latin typeface="Times New Roman" panose="02020603050405020304" pitchFamily="18" charset="0"/>
                <a:cs typeface="Times New Roman" panose="02020603050405020304" pitchFamily="18" charset="0"/>
              </a:rPr>
            </a:br>
            <a:r>
              <a:rPr lang="en-US" altLang="en-US" sz="1400" b="1" i="1" dirty="0" smtClean="0">
                <a:solidFill>
                  <a:srgbClr val="0000CC"/>
                </a:solidFill>
                <a:latin typeface="Times New Roman" panose="02020603050405020304" pitchFamily="18" charset="0"/>
                <a:cs typeface="Times New Roman" panose="02020603050405020304" pitchFamily="18" charset="0"/>
              </a:rPr>
              <a:t/>
            </a:r>
            <a:br>
              <a:rPr lang="en-US" altLang="en-US" sz="1400" b="1" i="1" dirty="0" smtClean="0">
                <a:solidFill>
                  <a:srgbClr val="0000CC"/>
                </a:solidFill>
                <a:latin typeface="Times New Roman" panose="02020603050405020304" pitchFamily="18" charset="0"/>
                <a:cs typeface="Times New Roman" panose="02020603050405020304" pitchFamily="18" charset="0"/>
              </a:rPr>
            </a:br>
            <a:r>
              <a:rPr lang="en-US" altLang="en-US" b="1" u="sng"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altLang="en-US"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u="sng"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altLang="en-US"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u="sng"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trải</a:t>
            </a:r>
            <a:r>
              <a:rPr lang="en-US" altLang="en-US"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u="sng"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alt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82984" name="AutoShape 8"/>
          <p:cNvSpPr>
            <a:spLocks noChangeArrowheads="1"/>
          </p:cNvSpPr>
          <p:nvPr/>
        </p:nvSpPr>
        <p:spPr bwMode="auto">
          <a:xfrm>
            <a:off x="3553986" y="1985592"/>
            <a:ext cx="5785957" cy="3035295"/>
          </a:xfrm>
          <a:prstGeom prst="star24">
            <a:avLst>
              <a:gd name="adj" fmla="val 37500"/>
            </a:avLst>
          </a:prstGeom>
          <a:solidFill>
            <a:srgbClr val="59D379"/>
          </a:solidFill>
          <a:ln w="9525" cap="rnd">
            <a:solidFill>
              <a:srgbClr val="FFFF00"/>
            </a:solidFill>
            <a:prstDash val="sysDot"/>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b="1" dirty="0" smtClean="0">
                <a:solidFill>
                  <a:srgbClr val="FF0066"/>
                </a:solidFill>
                <a:latin typeface="Times New Roman" panose="02020603050405020304" pitchFamily="18" charset="0"/>
              </a:rPr>
              <a:t>1. KHỞI </a:t>
            </a:r>
            <a:r>
              <a:rPr lang="en-US" altLang="en-US" sz="4800" b="1" dirty="0">
                <a:solidFill>
                  <a:srgbClr val="FF0066"/>
                </a:solidFill>
                <a:latin typeface="Times New Roman" panose="02020603050405020304" pitchFamily="18" charset="0"/>
              </a:rPr>
              <a:t>ĐỘNG</a:t>
            </a:r>
          </a:p>
        </p:txBody>
      </p:sp>
      <p:sp>
        <p:nvSpPr>
          <p:cNvPr id="2" name="Rectangle 1"/>
          <p:cNvSpPr/>
          <p:nvPr/>
        </p:nvSpPr>
        <p:spPr>
          <a:xfrm>
            <a:off x="2036621" y="5164574"/>
            <a:ext cx="8223277" cy="1323439"/>
          </a:xfrm>
          <a:prstGeom prst="rect">
            <a:avLst/>
          </a:prstGeom>
        </p:spPr>
        <p:txBody>
          <a:bodyPr wrap="none">
            <a:spAutoFit/>
          </a:bodyPr>
          <a:lstStyle/>
          <a:p>
            <a:pPr algn="ctr">
              <a:spcBef>
                <a:spcPct val="0"/>
              </a:spcBef>
            </a:pPr>
            <a:r>
              <a:rPr lang="en-US" altLang="en-US" sz="4000" b="1" dirty="0" smtClean="0">
                <a:solidFill>
                  <a:srgbClr val="2B22E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HÁT VẬN ĐỘNG BÀI </a:t>
            </a:r>
          </a:p>
          <a:p>
            <a:pPr algn="ctr">
              <a:spcBef>
                <a:spcPct val="0"/>
              </a:spcBef>
            </a:pPr>
            <a:r>
              <a:rPr lang="en-US" altLang="en-US" sz="4000" b="1" i="1" dirty="0" smtClean="0">
                <a:solidFill>
                  <a:srgbClr val="2B22E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 TÔI YÊU TÔI THƯƠNG”</a:t>
            </a:r>
            <a:endParaRPr lang="en-US" altLang="en-US" sz="4000" b="1" i="1" dirty="0">
              <a:solidFill>
                <a:srgbClr val="2B22E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801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2984"/>
                                        </p:tgtEl>
                                        <p:attrNameLst>
                                          <p:attrName>style.visibility</p:attrName>
                                        </p:attrNameLst>
                                      </p:cBhvr>
                                      <p:to>
                                        <p:strVal val="visible"/>
                                      </p:to>
                                    </p:set>
                                    <p:anim calcmode="lin" valueType="num">
                                      <p:cBhvr>
                                        <p:cTn id="7" dur="500" fill="hold"/>
                                        <p:tgtEl>
                                          <p:spTgt spid="382984"/>
                                        </p:tgtEl>
                                        <p:attrNameLst>
                                          <p:attrName>ppt_w</p:attrName>
                                        </p:attrNameLst>
                                      </p:cBhvr>
                                      <p:tavLst>
                                        <p:tav tm="0">
                                          <p:val>
                                            <p:fltVal val="0"/>
                                          </p:val>
                                        </p:tav>
                                        <p:tav tm="100000">
                                          <p:val>
                                            <p:strVal val="#ppt_w"/>
                                          </p:val>
                                        </p:tav>
                                      </p:tavLst>
                                    </p:anim>
                                    <p:anim calcmode="lin" valueType="num">
                                      <p:cBhvr>
                                        <p:cTn id="8" dur="500" fill="hold"/>
                                        <p:tgtEl>
                                          <p:spTgt spid="382984"/>
                                        </p:tgtEl>
                                        <p:attrNameLst>
                                          <p:attrName>ppt_h</p:attrName>
                                        </p:attrNameLst>
                                      </p:cBhvr>
                                      <p:tavLst>
                                        <p:tav tm="0">
                                          <p:val>
                                            <p:fltVal val="0"/>
                                          </p:val>
                                        </p:tav>
                                        <p:tav tm="100000">
                                          <p:val>
                                            <p:strVal val="#ppt_h"/>
                                          </p:val>
                                        </p:tav>
                                      </p:tavLst>
                                    </p:anim>
                                    <p:animEffect transition="in" filter="fade">
                                      <p:cBhvr>
                                        <p:cTn id="9" dur="500"/>
                                        <p:tgtEl>
                                          <p:spTgt spid="38298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4"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3D06DEE3-AC14-494E-A31A-22659DDC7A7F}"/>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12546" y="2214160"/>
            <a:ext cx="3817855" cy="3817855"/>
          </a:xfrm>
          <a:prstGeom prst="rect">
            <a:avLst/>
          </a:prstGeom>
        </p:spPr>
      </p:pic>
      <p:sp>
        <p:nvSpPr>
          <p:cNvPr id="49" name="Rounded Rectangular Callout 16">
            <a:extLst>
              <a:ext uri="{FF2B5EF4-FFF2-40B4-BE49-F238E27FC236}">
                <a16:creationId xmlns:a16="http://schemas.microsoft.com/office/drawing/2014/main" id="{426E2F5F-A8BC-4AF7-B8DE-C0C83B208CC7}"/>
              </a:ext>
            </a:extLst>
          </p:cNvPr>
          <p:cNvSpPr/>
          <p:nvPr/>
        </p:nvSpPr>
        <p:spPr>
          <a:xfrm>
            <a:off x="1684774" y="677467"/>
            <a:ext cx="8039270" cy="1150069"/>
          </a:xfrm>
          <a:prstGeom prst="wedgeRoundRectCallout">
            <a:avLst>
              <a:gd name="adj1" fmla="val -38050"/>
              <a:gd name="adj2" fmla="val 103793"/>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b="1" kern="0" dirty="0">
                <a:solidFill>
                  <a:srgbClr val="005279"/>
                </a:solidFill>
                <a:latin typeface="Times New Roman" panose="02020603050405020304" pitchFamily="18" charset="0"/>
                <a:cs typeface="Times New Roman" panose="02020603050405020304" pitchFamily="18" charset="0"/>
              </a:rPr>
              <a:t>Sau khi vịt đi, gà gặp chuyện gì?</a:t>
            </a:r>
          </a:p>
        </p:txBody>
      </p:sp>
      <p:sp>
        <p:nvSpPr>
          <p:cNvPr id="50" name="Rounded Rectangular Callout 18">
            <a:extLst>
              <a:ext uri="{FF2B5EF4-FFF2-40B4-BE49-F238E27FC236}">
                <a16:creationId xmlns:a16="http://schemas.microsoft.com/office/drawing/2014/main" id="{13EABE7A-0DA2-4B86-88AE-A317F0BBE7F4}"/>
              </a:ext>
            </a:extLst>
          </p:cNvPr>
          <p:cNvSpPr/>
          <p:nvPr/>
        </p:nvSpPr>
        <p:spPr>
          <a:xfrm>
            <a:off x="4716937" y="2394748"/>
            <a:ext cx="6851609"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b="1" kern="0" dirty="0" err="1">
                <a:solidFill>
                  <a:srgbClr val="6E4F2B"/>
                </a:solidFill>
                <a:latin typeface="Times New Roman" panose="02020603050405020304" pitchFamily="18" charset="0"/>
                <a:cs typeface="Times New Roman" panose="02020603050405020304" pitchFamily="18" charset="0"/>
              </a:rPr>
              <a:t>Gà</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đã</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smtClean="0">
                <a:solidFill>
                  <a:srgbClr val="6E4F2B"/>
                </a:solidFill>
                <a:latin typeface="Times New Roman" panose="02020603050405020304" pitchFamily="18" charset="0"/>
                <a:cs typeface="Times New Roman" panose="02020603050405020304" pitchFamily="18" charset="0"/>
              </a:rPr>
              <a:t>bị</a:t>
            </a:r>
            <a:r>
              <a:rPr lang="en-US" sz="4000" b="1" kern="0" dirty="0" smtClean="0">
                <a:solidFill>
                  <a:srgbClr val="6E4F2B"/>
                </a:solidFill>
                <a:latin typeface="Times New Roman" panose="02020603050405020304" pitchFamily="18" charset="0"/>
                <a:cs typeface="Times New Roman" panose="02020603050405020304" pitchFamily="18" charset="0"/>
              </a:rPr>
              <a:t> </a:t>
            </a:r>
            <a:r>
              <a:rPr lang="en-US" sz="4000" b="1" kern="0" dirty="0" err="1" smtClean="0">
                <a:solidFill>
                  <a:srgbClr val="6E4F2B"/>
                </a:solidFill>
                <a:latin typeface="Times New Roman" panose="02020603050405020304" pitchFamily="18" charset="0"/>
                <a:cs typeface="Times New Roman" panose="02020603050405020304" pitchFamily="18" charset="0"/>
              </a:rPr>
              <a:t>cáo</a:t>
            </a:r>
            <a:r>
              <a:rPr lang="en-US" sz="4000" b="1" kern="0" dirty="0" smtClean="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đuổi</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smtClean="0">
                <a:solidFill>
                  <a:srgbClr val="6E4F2B"/>
                </a:solidFill>
                <a:latin typeface="Times New Roman" panose="02020603050405020304" pitchFamily="18" charset="0"/>
                <a:cs typeface="Times New Roman" panose="02020603050405020304" pitchFamily="18" charset="0"/>
              </a:rPr>
              <a:t>bắt</a:t>
            </a:r>
            <a:r>
              <a:rPr lang="en-US" sz="4000" b="1" kern="0" dirty="0" smtClean="0">
                <a:solidFill>
                  <a:srgbClr val="6E4F2B"/>
                </a:solidFill>
                <a:latin typeface="Times New Roman" panose="02020603050405020304" pitchFamily="18" charset="0"/>
                <a:cs typeface="Times New Roman" panose="02020603050405020304" pitchFamily="18" charset="0"/>
              </a:rPr>
              <a:t> </a:t>
            </a:r>
            <a:r>
              <a:rPr lang="en-US" sz="4000" b="1" kern="0" dirty="0" err="1" smtClean="0">
                <a:solidFill>
                  <a:srgbClr val="6E4F2B"/>
                </a:solidFill>
                <a:latin typeface="Times New Roman" panose="02020603050405020304" pitchFamily="18" charset="0"/>
                <a:cs typeface="Times New Roman" panose="02020603050405020304" pitchFamily="18" charset="0"/>
              </a:rPr>
              <a:t>ăn</a:t>
            </a:r>
            <a:r>
              <a:rPr lang="en-US" sz="4000" b="1" kern="0" dirty="0" smtClean="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thịt</a:t>
            </a:r>
            <a:r>
              <a:rPr lang="en-US" sz="4000" b="1" kern="0" dirty="0">
                <a:solidFill>
                  <a:srgbClr val="6E4F2B"/>
                </a:solidFill>
                <a:latin typeface="Times New Roman" panose="02020603050405020304" pitchFamily="18" charset="0"/>
                <a:cs typeface="Times New Roman" panose="02020603050405020304" pitchFamily="18" charset="0"/>
              </a:rPr>
              <a:t>.</a:t>
            </a:r>
            <a:endParaRPr kumimoji="0" lang="vi-VN" sz="4000" b="1" i="0" u="none" strike="noStrike" kern="0" cap="none" spc="0" normalizeH="0" baseline="0" noProof="0" dirty="0">
              <a:ln>
                <a:noFill/>
              </a:ln>
              <a:solidFill>
                <a:srgbClr val="6E4F2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078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49"/>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3D06DEE3-AC14-494E-A31A-22659DDC7A7F}"/>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433426" y="2276655"/>
            <a:ext cx="3817855" cy="3817855"/>
          </a:xfrm>
          <a:prstGeom prst="rect">
            <a:avLst/>
          </a:prstGeom>
        </p:spPr>
      </p:pic>
      <p:sp>
        <p:nvSpPr>
          <p:cNvPr id="49" name="Rounded Rectangular Callout 16">
            <a:extLst>
              <a:ext uri="{FF2B5EF4-FFF2-40B4-BE49-F238E27FC236}">
                <a16:creationId xmlns:a16="http://schemas.microsoft.com/office/drawing/2014/main" id="{426E2F5F-A8BC-4AF7-B8DE-C0C83B208CC7}"/>
              </a:ext>
            </a:extLst>
          </p:cNvPr>
          <p:cNvSpPr/>
          <p:nvPr/>
        </p:nvSpPr>
        <p:spPr>
          <a:xfrm>
            <a:off x="1338410" y="763490"/>
            <a:ext cx="7597772" cy="1150069"/>
          </a:xfrm>
          <a:prstGeom prst="wedgeRoundRectCallout">
            <a:avLst>
              <a:gd name="adj1" fmla="val -37900"/>
              <a:gd name="adj2" fmla="val 11343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b="1" kern="0" dirty="0">
                <a:solidFill>
                  <a:srgbClr val="005279"/>
                </a:solidFill>
                <a:latin typeface="Times New Roman" panose="02020603050405020304" pitchFamily="18" charset="0"/>
                <a:cs typeface="Times New Roman" panose="02020603050405020304" pitchFamily="18" charset="0"/>
              </a:rPr>
              <a:t>Vịt xử sự thế nào với gà?</a:t>
            </a:r>
            <a:endParaRPr kumimoji="0" lang="vi-VN" sz="4000" b="1" i="0" u="none" strike="noStrike" kern="0" cap="none" spc="0" normalizeH="0" baseline="0" noProof="0" dirty="0">
              <a:ln>
                <a:noFill/>
              </a:ln>
              <a:solidFill>
                <a:srgbClr val="005279"/>
              </a:solidFill>
              <a:effectLst/>
              <a:uLnTx/>
              <a:uFillTx/>
              <a:latin typeface="Times New Roman" panose="02020603050405020304" pitchFamily="18" charset="0"/>
              <a:cs typeface="Times New Roman" panose="02020603050405020304" pitchFamily="18" charset="0"/>
            </a:endParaRPr>
          </a:p>
        </p:txBody>
      </p:sp>
      <p:sp>
        <p:nvSpPr>
          <p:cNvPr id="50" name="Rounded Rectangular Callout 18">
            <a:extLst>
              <a:ext uri="{FF2B5EF4-FFF2-40B4-BE49-F238E27FC236}">
                <a16:creationId xmlns:a16="http://schemas.microsoft.com/office/drawing/2014/main" id="{13EABE7A-0DA2-4B86-88AE-A317F0BBE7F4}"/>
              </a:ext>
            </a:extLst>
          </p:cNvPr>
          <p:cNvSpPr/>
          <p:nvPr/>
        </p:nvSpPr>
        <p:spPr>
          <a:xfrm>
            <a:off x="4148900" y="2419380"/>
            <a:ext cx="7602735" cy="1503922"/>
          </a:xfrm>
          <a:prstGeom prst="wedgeRoundRectCallout">
            <a:avLst>
              <a:gd name="adj1" fmla="val -44275"/>
              <a:gd name="adj2" fmla="val 8688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600" b="1" kern="0" dirty="0">
                <a:solidFill>
                  <a:srgbClr val="6E4F2B"/>
                </a:solidFill>
                <a:latin typeface="Times New Roman" panose="02020603050405020304" pitchFamily="18" charset="0"/>
                <a:cs typeface="Times New Roman" panose="02020603050405020304" pitchFamily="18" charset="0"/>
              </a:rPr>
              <a:t>Vịt </a:t>
            </a:r>
            <a:r>
              <a:rPr lang="en-US" sz="3600" b="1" kern="0" dirty="0" err="1" smtClean="0">
                <a:solidFill>
                  <a:srgbClr val="6E4F2B"/>
                </a:solidFill>
                <a:latin typeface="Times New Roman" panose="02020603050405020304" pitchFamily="18" charset="0"/>
                <a:cs typeface="Times New Roman" panose="02020603050405020304" pitchFamily="18" charset="0"/>
              </a:rPr>
              <a:t>cõng</a:t>
            </a:r>
            <a:r>
              <a:rPr lang="vi-VN" sz="3600" b="1" kern="0" dirty="0" smtClean="0">
                <a:solidFill>
                  <a:srgbClr val="6E4F2B"/>
                </a:solidFill>
                <a:latin typeface="Times New Roman" panose="02020603050405020304" pitchFamily="18" charset="0"/>
                <a:cs typeface="Times New Roman" panose="02020603050405020304" pitchFamily="18" charset="0"/>
              </a:rPr>
              <a:t> </a:t>
            </a:r>
            <a:r>
              <a:rPr lang="vi-VN" sz="3600" b="1" kern="0" dirty="0">
                <a:solidFill>
                  <a:srgbClr val="6E4F2B"/>
                </a:solidFill>
                <a:latin typeface="Times New Roman" panose="02020603050405020304" pitchFamily="18" charset="0"/>
                <a:cs typeface="Times New Roman" panose="02020603050405020304" pitchFamily="18" charset="0"/>
              </a:rPr>
              <a:t>gà </a:t>
            </a:r>
            <a:r>
              <a:rPr lang="en-US" sz="3600" b="1" kern="0" dirty="0" err="1" smtClean="0">
                <a:solidFill>
                  <a:srgbClr val="6E4F2B"/>
                </a:solidFill>
                <a:latin typeface="Times New Roman" panose="02020603050405020304" pitchFamily="18" charset="0"/>
                <a:cs typeface="Times New Roman" panose="02020603050405020304" pitchFamily="18" charset="0"/>
              </a:rPr>
              <a:t>trên</a:t>
            </a:r>
            <a:r>
              <a:rPr lang="vi-VN" sz="3600" b="1" kern="0" dirty="0" smtClean="0">
                <a:solidFill>
                  <a:srgbClr val="6E4F2B"/>
                </a:solidFill>
                <a:latin typeface="Times New Roman" panose="02020603050405020304" pitchFamily="18" charset="0"/>
                <a:cs typeface="Times New Roman" panose="02020603050405020304" pitchFamily="18" charset="0"/>
              </a:rPr>
              <a:t> </a:t>
            </a:r>
            <a:r>
              <a:rPr lang="vi-VN" sz="3600" b="1" kern="0" dirty="0">
                <a:solidFill>
                  <a:srgbClr val="6E4F2B"/>
                </a:solidFill>
                <a:latin typeface="Times New Roman" panose="02020603050405020304" pitchFamily="18" charset="0"/>
                <a:cs typeface="Times New Roman" panose="02020603050405020304" pitchFamily="18" charset="0"/>
              </a:rPr>
              <a:t>lưng và bơi ra giữa hồ để cáo không bắt được.</a:t>
            </a:r>
            <a:endParaRPr kumimoji="0" lang="vi-VN" sz="3600" b="1" i="0" u="none" strike="noStrike" kern="0" cap="none" spc="0" normalizeH="0" baseline="0" noProof="0" dirty="0">
              <a:ln>
                <a:noFill/>
              </a:ln>
              <a:solidFill>
                <a:srgbClr val="6E4F2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62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5" presetClass="emph" presetSubtype="0" grpId="1" nodeType="afterEffect">
                                  <p:stCondLst>
                                    <p:cond delay="0"/>
                                  </p:stCondLst>
                                  <p:iterate type="lt">
                                    <p:tmAbs val="25"/>
                                  </p:iterate>
                                  <p:childTnLst>
                                    <p:set>
                                      <p:cBhvr override="childStyle">
                                        <p:cTn id="10" dur="indefinite"/>
                                        <p:tgtEl>
                                          <p:spTgt spid="49"/>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lt">
                                    <p:tmPct val="0"/>
                                  </p:iterate>
                                  <p:childTnLst>
                                    <p:set>
                                      <p:cBhvr>
                                        <p:cTn id="14" dur="1" fill="hold">
                                          <p:stCondLst>
                                            <p:cond delay="0"/>
                                          </p:stCondLst>
                                        </p:cTn>
                                        <p:tgtEl>
                                          <p:spTgt spid="50"/>
                                        </p:tgtEl>
                                        <p:attrNameLst>
                                          <p:attrName>style.visibility</p:attrName>
                                        </p:attrNameLst>
                                      </p:cBhvr>
                                      <p:to>
                                        <p:strVal val="visible"/>
                                      </p:to>
                                    </p:set>
                                    <p:animEffect transition="in" filter="wipe(left)">
                                      <p:cBhvr>
                                        <p:cTn id="15" dur="500"/>
                                        <p:tgtEl>
                                          <p:spTgt spid="50"/>
                                        </p:tgtEl>
                                      </p:cBhvr>
                                    </p:animEffect>
                                  </p:childTnLst>
                                </p:cTn>
                              </p:par>
                              <p:par>
                                <p:cTn id="16" presetID="15" presetClass="emph" presetSubtype="0" grpId="1" nodeType="withEffect">
                                  <p:stCondLst>
                                    <p:cond delay="0"/>
                                  </p:stCondLst>
                                  <p:iterate type="lt">
                                    <p:tmAbs val="25"/>
                                  </p:iterate>
                                  <p:childTnLst>
                                    <p:set>
                                      <p:cBhvr override="childStyle">
                                        <p:cTn id="17" dur="indefinite"/>
                                        <p:tgtEl>
                                          <p:spTgt spid="5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3D06DEE3-AC14-494E-A31A-22659DDC7A7F}"/>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367848" y="2359782"/>
            <a:ext cx="3817855" cy="3817855"/>
          </a:xfrm>
          <a:prstGeom prst="rect">
            <a:avLst/>
          </a:prstGeom>
        </p:spPr>
      </p:pic>
      <p:sp>
        <p:nvSpPr>
          <p:cNvPr id="49" name="Rounded Rectangular Callout 16">
            <a:extLst>
              <a:ext uri="{FF2B5EF4-FFF2-40B4-BE49-F238E27FC236}">
                <a16:creationId xmlns:a16="http://schemas.microsoft.com/office/drawing/2014/main" id="{426E2F5F-A8BC-4AF7-B8DE-C0C83B208CC7}"/>
              </a:ext>
            </a:extLst>
          </p:cNvPr>
          <p:cNvSpPr/>
          <p:nvPr/>
        </p:nvSpPr>
        <p:spPr>
          <a:xfrm>
            <a:off x="1338410" y="666508"/>
            <a:ext cx="8039270" cy="1150069"/>
          </a:xfrm>
          <a:prstGeom prst="wedgeRoundRectCallout">
            <a:avLst>
              <a:gd name="adj1" fmla="val -46322"/>
              <a:gd name="adj2" fmla="val 171255"/>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b="1" kern="0" dirty="0">
                <a:solidFill>
                  <a:srgbClr val="005279"/>
                </a:solidFill>
                <a:latin typeface="Times New Roman" panose="02020603050405020304" pitchFamily="18" charset="0"/>
                <a:cs typeface="Times New Roman" panose="02020603050405020304" pitchFamily="18" charset="0"/>
              </a:rPr>
              <a:t>Gà đã nhận ra điều gì?</a:t>
            </a:r>
            <a:endParaRPr kumimoji="0" lang="vi-VN" sz="4000" b="1" i="0" u="none" strike="noStrike" kern="0" cap="none" spc="0" normalizeH="0" baseline="0" noProof="0" dirty="0">
              <a:ln>
                <a:noFill/>
              </a:ln>
              <a:solidFill>
                <a:srgbClr val="005279"/>
              </a:solidFill>
              <a:effectLst/>
              <a:uLnTx/>
              <a:uFillTx/>
              <a:latin typeface="Times New Roman" panose="02020603050405020304" pitchFamily="18" charset="0"/>
              <a:cs typeface="Times New Roman" panose="02020603050405020304" pitchFamily="18" charset="0"/>
            </a:endParaRPr>
          </a:p>
        </p:txBody>
      </p:sp>
      <p:sp>
        <p:nvSpPr>
          <p:cNvPr id="50" name="Rounded Rectangular Callout 18">
            <a:extLst>
              <a:ext uri="{FF2B5EF4-FFF2-40B4-BE49-F238E27FC236}">
                <a16:creationId xmlns:a16="http://schemas.microsoft.com/office/drawing/2014/main" id="{13EABE7A-0DA2-4B86-88AE-A317F0BBE7F4}"/>
              </a:ext>
            </a:extLst>
          </p:cNvPr>
          <p:cNvSpPr/>
          <p:nvPr/>
        </p:nvSpPr>
        <p:spPr>
          <a:xfrm>
            <a:off x="3677846" y="2565620"/>
            <a:ext cx="8292482" cy="1422642"/>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en-US" sz="4000" b="1" kern="0" dirty="0" err="1">
                <a:solidFill>
                  <a:srgbClr val="6E4F2B"/>
                </a:solidFill>
                <a:latin typeface="Times New Roman" panose="02020603050405020304" pitchFamily="18" charset="0"/>
                <a:cs typeface="Times New Roman" panose="02020603050405020304" pitchFamily="18" charset="0"/>
              </a:rPr>
              <a:t>Mỗi</a:t>
            </a:r>
            <a:r>
              <a:rPr lang="en-US" sz="4000" b="1" kern="0" dirty="0">
                <a:solidFill>
                  <a:srgbClr val="6E4F2B"/>
                </a:solidFill>
                <a:latin typeface="Times New Roman" panose="02020603050405020304" pitchFamily="18" charset="0"/>
                <a:cs typeface="Times New Roman" panose="02020603050405020304" pitchFamily="18" charset="0"/>
              </a:rPr>
              <a:t> con </a:t>
            </a:r>
            <a:r>
              <a:rPr lang="en-US" sz="4000" b="1" kern="0" dirty="0" err="1">
                <a:solidFill>
                  <a:srgbClr val="6E4F2B"/>
                </a:solidFill>
                <a:latin typeface="Times New Roman" panose="02020603050405020304" pitchFamily="18" charset="0"/>
                <a:cs typeface="Times New Roman" panose="02020603050405020304" pitchFamily="18" charset="0"/>
              </a:rPr>
              <a:t>vật</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có</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một</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đặc</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điểm</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smtClean="0">
                <a:solidFill>
                  <a:srgbClr val="6E4F2B"/>
                </a:solidFill>
                <a:latin typeface="Times New Roman" panose="02020603050405020304" pitchFamily="18" charset="0"/>
                <a:cs typeface="Times New Roman" panose="02020603050405020304" pitchFamily="18" charset="0"/>
              </a:rPr>
              <a:t>riêng</a:t>
            </a:r>
            <a:r>
              <a:rPr lang="en-US" sz="4000" b="1" kern="0" dirty="0" smtClean="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g</a:t>
            </a:r>
            <a:r>
              <a:rPr lang="en-US" sz="4000" b="1" kern="0" dirty="0" err="1" smtClean="0">
                <a:solidFill>
                  <a:srgbClr val="6E4F2B"/>
                </a:solidFill>
                <a:latin typeface="Times New Roman" panose="02020603050405020304" pitchFamily="18" charset="0"/>
                <a:cs typeface="Times New Roman" panose="02020603050405020304" pitchFamily="18" charset="0"/>
              </a:rPr>
              <a:t>à</a:t>
            </a:r>
            <a:r>
              <a:rPr lang="en-US" sz="4000" b="1" kern="0" dirty="0" smtClean="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nhận</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ra</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mình</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sai</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xin</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lỗi</a:t>
            </a:r>
            <a:r>
              <a:rPr lang="en-US" sz="4000" b="1" kern="0" dirty="0">
                <a:solidFill>
                  <a:srgbClr val="6E4F2B"/>
                </a:solidFill>
                <a:latin typeface="Times New Roman" panose="02020603050405020304" pitchFamily="18" charset="0"/>
                <a:cs typeface="Times New Roman" panose="02020603050405020304" pitchFamily="18" charset="0"/>
              </a:rPr>
              <a:t> </a:t>
            </a:r>
            <a:r>
              <a:rPr lang="en-US" sz="4000" b="1" kern="0" dirty="0" err="1">
                <a:solidFill>
                  <a:srgbClr val="6E4F2B"/>
                </a:solidFill>
                <a:latin typeface="Times New Roman" panose="02020603050405020304" pitchFamily="18" charset="0"/>
                <a:cs typeface="Times New Roman" panose="02020603050405020304" pitchFamily="18" charset="0"/>
              </a:rPr>
              <a:t>vịt</a:t>
            </a:r>
            <a:r>
              <a:rPr lang="en-US" sz="4000" b="1" kern="0" dirty="0">
                <a:solidFill>
                  <a:srgbClr val="6E4F2B"/>
                </a:solidFill>
                <a:latin typeface="Times New Roman" panose="02020603050405020304" pitchFamily="18" charset="0"/>
                <a:cs typeface="Times New Roman" panose="02020603050405020304" pitchFamily="18" charset="0"/>
              </a:rPr>
              <a:t>.</a:t>
            </a:r>
            <a:endParaRPr kumimoji="0" lang="vi-VN" sz="4000" b="1" i="0" u="none" strike="noStrike" kern="0" cap="none" spc="0" normalizeH="0" baseline="0" noProof="0" dirty="0">
              <a:ln>
                <a:noFill/>
              </a:ln>
              <a:solidFill>
                <a:srgbClr val="6E4F2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3151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5" presetClass="emph" presetSubtype="0" grpId="1" nodeType="afterEffect">
                                  <p:stCondLst>
                                    <p:cond delay="0"/>
                                  </p:stCondLst>
                                  <p:iterate type="lt">
                                    <p:tmAbs val="25"/>
                                  </p:iterate>
                                  <p:childTnLst>
                                    <p:set>
                                      <p:cBhvr override="childStyle">
                                        <p:cTn id="10" dur="indefinite"/>
                                        <p:tgtEl>
                                          <p:spTgt spid="49"/>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lt">
                                    <p:tmPct val="0"/>
                                  </p:iterate>
                                  <p:childTnLst>
                                    <p:set>
                                      <p:cBhvr>
                                        <p:cTn id="14" dur="1" fill="hold">
                                          <p:stCondLst>
                                            <p:cond delay="0"/>
                                          </p:stCondLst>
                                        </p:cTn>
                                        <p:tgtEl>
                                          <p:spTgt spid="50"/>
                                        </p:tgtEl>
                                        <p:attrNameLst>
                                          <p:attrName>style.visibility</p:attrName>
                                        </p:attrNameLst>
                                      </p:cBhvr>
                                      <p:to>
                                        <p:strVal val="visible"/>
                                      </p:to>
                                    </p:set>
                                    <p:animEffect transition="in" filter="wipe(left)">
                                      <p:cBhvr>
                                        <p:cTn id="15" dur="500"/>
                                        <p:tgtEl>
                                          <p:spTgt spid="50"/>
                                        </p:tgtEl>
                                      </p:cBhvr>
                                    </p:animEffect>
                                  </p:childTnLst>
                                </p:cTn>
                              </p:par>
                              <p:par>
                                <p:cTn id="16" presetID="15" presetClass="emph" presetSubtype="0" grpId="1" nodeType="withEffect">
                                  <p:stCondLst>
                                    <p:cond delay="0"/>
                                  </p:stCondLst>
                                  <p:iterate type="lt">
                                    <p:tmAbs val="25"/>
                                  </p:iterate>
                                  <p:childTnLst>
                                    <p:set>
                                      <p:cBhvr override="childStyle">
                                        <p:cTn id="17" dur="indefinite"/>
                                        <p:tgtEl>
                                          <p:spTgt spid="5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3D06DEE3-AC14-494E-A31A-22659DDC7A7F}"/>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423266" y="2304364"/>
            <a:ext cx="3817855" cy="3817855"/>
          </a:xfrm>
          <a:prstGeom prst="rect">
            <a:avLst/>
          </a:prstGeom>
        </p:spPr>
      </p:pic>
      <p:sp>
        <p:nvSpPr>
          <p:cNvPr id="49" name="Rounded Rectangular Callout 16">
            <a:extLst>
              <a:ext uri="{FF2B5EF4-FFF2-40B4-BE49-F238E27FC236}">
                <a16:creationId xmlns:a16="http://schemas.microsoft.com/office/drawing/2014/main" id="{426E2F5F-A8BC-4AF7-B8DE-C0C83B208CC7}"/>
              </a:ext>
            </a:extLst>
          </p:cNvPr>
          <p:cNvSpPr/>
          <p:nvPr/>
        </p:nvSpPr>
        <p:spPr>
          <a:xfrm>
            <a:off x="1338410" y="763490"/>
            <a:ext cx="8039270" cy="1150069"/>
          </a:xfrm>
          <a:prstGeom prst="wedgeRoundRectCallout">
            <a:avLst>
              <a:gd name="adj1" fmla="val -41842"/>
              <a:gd name="adj2" fmla="val 14595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algn="just">
              <a:lnSpc>
                <a:spcPct val="115000"/>
              </a:lnSpc>
            </a:pP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Từ</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đó</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tình</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giữa</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Vịt</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như</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0" name="Rounded Rectangular Callout 18">
            <a:extLst>
              <a:ext uri="{FF2B5EF4-FFF2-40B4-BE49-F238E27FC236}">
                <a16:creationId xmlns:a16="http://schemas.microsoft.com/office/drawing/2014/main" id="{13EABE7A-0DA2-4B86-88AE-A317F0BBE7F4}"/>
              </a:ext>
            </a:extLst>
          </p:cNvPr>
          <p:cNvSpPr/>
          <p:nvPr/>
        </p:nvSpPr>
        <p:spPr>
          <a:xfrm>
            <a:off x="4038063" y="2648746"/>
            <a:ext cx="7862200" cy="1949379"/>
          </a:xfrm>
          <a:prstGeom prst="wedgeRoundRectCallout">
            <a:avLst>
              <a:gd name="adj1" fmla="val -41116"/>
              <a:gd name="adj2" fmla="val 91083"/>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algn="just">
              <a:lnSpc>
                <a:spcPct val="115000"/>
              </a:lnSpc>
            </a:pPr>
            <a:endParaRPr lang="en-US" sz="4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Gà</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Vịt</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càng</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thêm</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quý</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mến</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nhau</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hơn</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smtClean="0">
                <a:latin typeface="Times New Roman" panose="02020603050405020304" pitchFamily="18" charset="0"/>
                <a:cs typeface="Times New Roman" panose="02020603050405020304" pitchFamily="18" charset="0"/>
              </a:rPr>
              <a:t>và </a:t>
            </a:r>
            <a:r>
              <a:rPr lang="vi-VN" sz="4000" b="1" dirty="0">
                <a:latin typeface="Times New Roman" panose="02020603050405020304" pitchFamily="18" charset="0"/>
                <a:cs typeface="Times New Roman" panose="02020603050405020304" pitchFamily="18" charset="0"/>
              </a:rPr>
              <a:t>trở thành đôi bạn tốt.</a:t>
            </a:r>
            <a:endParaRPr lang="en-US" sz="4000" b="1" dirty="0">
              <a:latin typeface="Times New Roman" panose="02020603050405020304" pitchFamily="18" charset="0"/>
              <a:cs typeface="Times New Roman" panose="02020603050405020304" pitchFamily="18" charset="0"/>
            </a:endParaRPr>
          </a:p>
          <a:p>
            <a:pPr algn="just">
              <a:lnSpc>
                <a:spcPct val="115000"/>
              </a:lnSpc>
            </a:pP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9086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5" presetClass="emph" presetSubtype="0" grpId="1" nodeType="afterEffect">
                                  <p:stCondLst>
                                    <p:cond delay="0"/>
                                  </p:stCondLst>
                                  <p:iterate type="lt">
                                    <p:tmAbs val="25"/>
                                  </p:iterate>
                                  <p:childTnLst>
                                    <p:set>
                                      <p:cBhvr override="childStyle">
                                        <p:cTn id="10" dur="indefinite"/>
                                        <p:tgtEl>
                                          <p:spTgt spid="49"/>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lt">
                                    <p:tmPct val="0"/>
                                  </p:iterate>
                                  <p:childTnLst>
                                    <p:set>
                                      <p:cBhvr>
                                        <p:cTn id="14" dur="1" fill="hold">
                                          <p:stCondLst>
                                            <p:cond delay="0"/>
                                          </p:stCondLst>
                                        </p:cTn>
                                        <p:tgtEl>
                                          <p:spTgt spid="50"/>
                                        </p:tgtEl>
                                        <p:attrNameLst>
                                          <p:attrName>style.visibility</p:attrName>
                                        </p:attrNameLst>
                                      </p:cBhvr>
                                      <p:to>
                                        <p:strVal val="visible"/>
                                      </p:to>
                                    </p:set>
                                    <p:animEffect transition="in" filter="wipe(left)">
                                      <p:cBhvr>
                                        <p:cTn id="15" dur="500"/>
                                        <p:tgtEl>
                                          <p:spTgt spid="50"/>
                                        </p:tgtEl>
                                      </p:cBhvr>
                                    </p:animEffect>
                                  </p:childTnLst>
                                </p:cTn>
                              </p:par>
                              <p:par>
                                <p:cTn id="16" presetID="15" presetClass="emph" presetSubtype="0" grpId="1" nodeType="withEffect">
                                  <p:stCondLst>
                                    <p:cond delay="0"/>
                                  </p:stCondLst>
                                  <p:iterate type="lt">
                                    <p:tmAbs val="25"/>
                                  </p:iterate>
                                  <p:childTnLst>
                                    <p:set>
                                      <p:cBhvr override="childStyle">
                                        <p:cTn id="17" dur="indefinite"/>
                                        <p:tgtEl>
                                          <p:spTgt spid="5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E82AB2-1232-84A2-A675-7B8D4C474F46}"/>
              </a:ext>
            </a:extLst>
          </p:cNvPr>
          <p:cNvSpPr txBox="1"/>
          <p:nvPr/>
        </p:nvSpPr>
        <p:spPr>
          <a:xfrm>
            <a:off x="365347" y="665658"/>
            <a:ext cx="11025463" cy="4154984"/>
          </a:xfrm>
          <a:prstGeom prst="rect">
            <a:avLst/>
          </a:prstGeom>
          <a:noFill/>
        </p:spPr>
        <p:txBody>
          <a:bodyPr wrap="square">
            <a:spAutoFit/>
          </a:bodyPr>
          <a:lstStyle/>
          <a:p>
            <a:pPr algn="ct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44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Qua </a:t>
            </a:r>
            <a:r>
              <a:rPr lang="en-US" sz="44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a:t>
            </a:r>
            <a:r>
              <a:rPr lang="en-US" sz="44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44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44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em</a:t>
            </a:r>
            <a:r>
              <a:rPr lang="en-US" sz="44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thấy</a:t>
            </a:r>
            <a:r>
              <a:rPr lang="en-US" sz="44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vi-VN" sz="44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Khi </a:t>
            </a:r>
            <a:r>
              <a:rPr lang="vi-VN"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chúng ta đặt  mình ở vị trí người khác, </a:t>
            </a:r>
            <a:r>
              <a:rPr lang="en-US" sz="44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thì</a:t>
            </a:r>
            <a:r>
              <a:rPr lang="en-US" sz="44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vi-VN" sz="44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chúng </a:t>
            </a:r>
            <a:r>
              <a:rPr lang="vi-VN"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ta sẽ hiểu hơn về cảm xúc, nguyên nhân, hành động của người đó để thông cảm và bình tĩnh hơn khi giải quyết bất đồng.</a:t>
            </a:r>
            <a:endParaRPr lang="en-US" sz="44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76991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4"/>
          <p:cNvSpPr txBox="1">
            <a:spLocks noChangeArrowheads="1"/>
          </p:cNvSpPr>
          <p:nvPr/>
        </p:nvSpPr>
        <p:spPr bwMode="auto">
          <a:xfrm>
            <a:off x="1521691" y="697634"/>
            <a:ext cx="961967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6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CAM KẾT HÀNH ĐỘNG</a:t>
            </a:r>
            <a:endParaRPr lang="en-US" alt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2" descr="Feliz Menino Bonitinho Garoto Com Idéia De Luz | Art drawings for kids,  School art activities, Back to school art activity">
            <a:extLst>
              <a:ext uri="{FF2B5EF4-FFF2-40B4-BE49-F238E27FC236}">
                <a16:creationId xmlns:a16="http://schemas.microsoft.com/office/drawing/2014/main" id="{FDCE8C84-42D3-48C2-8042-B9D9F571011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4406913" y="2009083"/>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85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108" y="2058410"/>
            <a:ext cx="8628062"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40526" y="0"/>
            <a:ext cx="1089442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smtClean="0">
                <a:solidFill>
                  <a:srgbClr val="002060"/>
                </a:solidFill>
                <a:latin typeface="Times New Roman" panose="02020603050405020304" pitchFamily="18" charset="0"/>
                <a:cs typeface="Times New Roman" panose="02020603050405020304" pitchFamily="18" charset="0"/>
              </a:rPr>
              <a:t>Em</a:t>
            </a:r>
            <a:r>
              <a:rPr lang="en-US" altLang="en-US" sz="4400" b="1" dirty="0" smtClean="0">
                <a:solidFill>
                  <a:srgbClr val="002060"/>
                </a:solidFill>
                <a:latin typeface="Times New Roman" panose="02020603050405020304" pitchFamily="18" charset="0"/>
                <a:cs typeface="Times New Roman" panose="02020603050405020304" pitchFamily="18" charset="0"/>
              </a:rPr>
              <a:t> </a:t>
            </a:r>
            <a:r>
              <a:rPr lang="en-US" altLang="en-US" sz="4400" b="1" dirty="0" err="1" smtClean="0">
                <a:solidFill>
                  <a:srgbClr val="002060"/>
                </a:solidFill>
                <a:latin typeface="Times New Roman" panose="02020603050405020304" pitchFamily="18" charset="0"/>
                <a:cs typeface="Times New Roman" panose="02020603050405020304" pitchFamily="18" charset="0"/>
              </a:rPr>
              <a:t>hãy</a:t>
            </a:r>
            <a:r>
              <a:rPr lang="en-US" altLang="en-US" sz="4400" b="1" dirty="0" smtClean="0">
                <a:solidFill>
                  <a:srgbClr val="002060"/>
                </a:solidFill>
                <a:latin typeface="Times New Roman" panose="02020603050405020304" pitchFamily="18" charset="0"/>
                <a:cs typeface="Times New Roman" panose="02020603050405020304" pitchFamily="18" charset="0"/>
              </a:rPr>
              <a:t> </a:t>
            </a:r>
            <a:r>
              <a:rPr lang="en-US" altLang="en-US" sz="4400" b="1" dirty="0" err="1" smtClean="0">
                <a:solidFill>
                  <a:srgbClr val="002060"/>
                </a:solidFill>
                <a:latin typeface="Times New Roman" panose="02020603050405020304" pitchFamily="18" charset="0"/>
                <a:cs typeface="Times New Roman" panose="02020603050405020304" pitchFamily="18" charset="0"/>
              </a:rPr>
              <a:t>suy</a:t>
            </a:r>
            <a:r>
              <a:rPr lang="en-US" altLang="en-US" sz="4400" b="1" dirty="0" smtClean="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nghĩ</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và</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đưa</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ra</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kế</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hoạch</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cụ</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thể</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để</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làm</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smtClean="0">
                <a:solidFill>
                  <a:srgbClr val="002060"/>
                </a:solidFill>
                <a:latin typeface="Times New Roman" panose="02020603050405020304" pitchFamily="18" charset="0"/>
                <a:cs typeface="Times New Roman" panose="02020603050405020304" pitchFamily="18" charset="0"/>
              </a:rPr>
              <a:t>hòa</a:t>
            </a:r>
            <a:r>
              <a:rPr lang="en-US" altLang="en-US" sz="4400" b="1" dirty="0" smtClean="0">
                <a:solidFill>
                  <a:srgbClr val="002060"/>
                </a:solidFill>
                <a:latin typeface="Times New Roman" panose="02020603050405020304" pitchFamily="18" charset="0"/>
                <a:cs typeface="Times New Roman" panose="02020603050405020304" pitchFamily="18" charset="0"/>
              </a:rPr>
              <a:t> </a:t>
            </a:r>
            <a:r>
              <a:rPr lang="en-US" altLang="en-US" sz="4400" b="1" dirty="0" err="1" smtClean="0">
                <a:solidFill>
                  <a:srgbClr val="002060"/>
                </a:solidFill>
                <a:latin typeface="Times New Roman" panose="02020603050405020304" pitchFamily="18" charset="0"/>
                <a:cs typeface="Times New Roman" panose="02020603050405020304" pitchFamily="18" charset="0"/>
              </a:rPr>
              <a:t>với</a:t>
            </a:r>
            <a:r>
              <a:rPr lang="en-US" altLang="en-US" sz="4400" b="1" dirty="0" smtClean="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bạn</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cải</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thiện</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mối</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quan</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hệ</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có</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a:solidFill>
                  <a:srgbClr val="FF0000"/>
                </a:solidFill>
                <a:latin typeface="Times New Roman" panose="02020603050405020304" pitchFamily="18" charset="0"/>
                <a:cs typeface="Times New Roman" panose="02020603050405020304" pitchFamily="18" charset="0"/>
              </a:rPr>
              <a:t>“</a:t>
            </a:r>
            <a:r>
              <a:rPr lang="en-US" altLang="en-US" sz="4400" b="1" dirty="0" err="1">
                <a:solidFill>
                  <a:srgbClr val="FF0000"/>
                </a:solidFill>
                <a:latin typeface="Times New Roman" panose="02020603050405020304" pitchFamily="18" charset="0"/>
                <a:cs typeface="Times New Roman" panose="02020603050405020304" pitchFamily="18" charset="0"/>
              </a:rPr>
              <a:t>dấu</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chấm</a:t>
            </a:r>
            <a:r>
              <a:rPr lang="en-US" altLang="en-US" sz="4400" b="1" dirty="0">
                <a:solidFill>
                  <a:srgbClr val="FF0000"/>
                </a:solidFill>
                <a:latin typeface="Times New Roman" panose="02020603050405020304" pitchFamily="18" charset="0"/>
                <a:cs typeface="Times New Roman" panose="02020603050405020304" pitchFamily="18" charset="0"/>
              </a:rPr>
              <a:t> than”</a:t>
            </a:r>
          </a:p>
        </p:txBody>
      </p:sp>
      <p:sp>
        <p:nvSpPr>
          <p:cNvPr id="7" name="TextBox 6"/>
          <p:cNvSpPr txBox="1">
            <a:spLocks noChangeArrowheads="1"/>
          </p:cNvSpPr>
          <p:nvPr/>
        </p:nvSpPr>
        <p:spPr bwMode="auto">
          <a:xfrm>
            <a:off x="1603717" y="4431368"/>
            <a:ext cx="782766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600" b="1" dirty="0">
                <a:solidFill>
                  <a:srgbClr val="002060"/>
                </a:solidFill>
                <a:latin typeface="Times New Roman" panose="02020603050405020304" pitchFamily="18" charset="0"/>
                <a:cs typeface="Times New Roman" panose="02020603050405020304" pitchFamily="18" charset="0"/>
              </a:rPr>
              <a:t> - </a:t>
            </a:r>
            <a:r>
              <a:rPr lang="en-US" altLang="en-US" sz="3600" b="1" dirty="0" err="1">
                <a:solidFill>
                  <a:srgbClr val="002060"/>
                </a:solidFill>
                <a:latin typeface="Times New Roman" panose="02020603050405020304" pitchFamily="18" charset="0"/>
                <a:cs typeface="Times New Roman" panose="02020603050405020304" pitchFamily="18" charset="0"/>
              </a:rPr>
              <a:t>K</a:t>
            </a:r>
            <a:r>
              <a:rPr lang="en-US" altLang="en-US" sz="3600" b="1" dirty="0" err="1" smtClean="0">
                <a:solidFill>
                  <a:srgbClr val="002060"/>
                </a:solidFill>
                <a:latin typeface="Times New Roman" panose="02020603050405020304" pitchFamily="18" charset="0"/>
                <a:cs typeface="Times New Roman" panose="02020603050405020304" pitchFamily="18" charset="0"/>
              </a:rPr>
              <a:t>ế</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hoạch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hành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động</a:t>
            </a:r>
            <a:r>
              <a:rPr lang="en-US" altLang="en-US" sz="3600" b="1" dirty="0">
                <a:solidFill>
                  <a:srgbClr val="002060"/>
                </a:solidFill>
                <a:latin typeface="Times New Roman" panose="02020603050405020304" pitchFamily="18" charset="0"/>
                <a:cs typeface="Times New Roman" panose="02020603050405020304" pitchFamily="18" charset="0"/>
              </a:rPr>
              <a:t>:</a:t>
            </a:r>
            <a:endParaRPr lang="en-US" altLang="en-US" sz="3600" b="1" dirty="0">
              <a:solidFill>
                <a:srgbClr val="C0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3600" b="1" dirty="0">
                <a:solidFill>
                  <a:srgbClr val="C00000"/>
                </a:solidFill>
                <a:latin typeface="Times New Roman" panose="02020603050405020304" pitchFamily="18" charset="0"/>
                <a:cs typeface="Times New Roman" panose="02020603050405020304" pitchFamily="18" charset="0"/>
              </a:rPr>
              <a:t>	+ </a:t>
            </a:r>
            <a:r>
              <a:rPr lang="en-US" altLang="en-US" sz="3600" b="1" dirty="0" err="1">
                <a:solidFill>
                  <a:srgbClr val="C00000"/>
                </a:solidFill>
                <a:latin typeface="Times New Roman" panose="02020603050405020304" pitchFamily="18" charset="0"/>
                <a:cs typeface="Times New Roman" panose="02020603050405020304" pitchFamily="18" charset="0"/>
              </a:rPr>
              <a:t>Sau</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giờ</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học</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mình</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sẽ</a:t>
            </a:r>
            <a:r>
              <a:rPr lang="en-US" altLang="en-US" sz="3600" b="1" dirty="0">
                <a:solidFill>
                  <a:srgbClr val="C00000"/>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3600" b="1" dirty="0">
                <a:solidFill>
                  <a:srgbClr val="C00000"/>
                </a:solidFill>
                <a:latin typeface="Times New Roman" panose="02020603050405020304" pitchFamily="18" charset="0"/>
                <a:cs typeface="Times New Roman" panose="02020603050405020304" pitchFamily="18" charset="0"/>
              </a:rPr>
              <a:t>	+ </a:t>
            </a:r>
            <a:r>
              <a:rPr lang="en-US" altLang="en-US" sz="3600" b="1" dirty="0" err="1">
                <a:solidFill>
                  <a:srgbClr val="C00000"/>
                </a:solidFill>
                <a:latin typeface="Times New Roman" panose="02020603050405020304" pitchFamily="18" charset="0"/>
                <a:cs typeface="Times New Roman" panose="02020603050405020304" pitchFamily="18" charset="0"/>
              </a:rPr>
              <a:t>Để</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làm</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lành</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với</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bạn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mình</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sẽ</a:t>
            </a:r>
            <a:r>
              <a:rPr lang="en-US" altLang="en-US" sz="3600" b="1" dirty="0">
                <a:solidFill>
                  <a:srgbClr val="C00000"/>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3600" b="1" dirty="0">
                <a:solidFill>
                  <a:srgbClr val="C00000"/>
                </a:solidFill>
                <a:latin typeface="Times New Roman" panose="02020603050405020304" pitchFamily="18" charset="0"/>
                <a:cs typeface="Times New Roman" panose="02020603050405020304" pitchFamily="18" charset="0"/>
              </a:rPr>
              <a:t>	+ </a:t>
            </a:r>
            <a:r>
              <a:rPr lang="en-US" altLang="en-US" sz="3600" b="1" dirty="0" err="1">
                <a:solidFill>
                  <a:srgbClr val="C00000"/>
                </a:solidFill>
                <a:latin typeface="Times New Roman" panose="02020603050405020304" pitchFamily="18" charset="0"/>
                <a:cs typeface="Times New Roman" panose="02020603050405020304" pitchFamily="18" charset="0"/>
              </a:rPr>
              <a:t>Để</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bạn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mỉm</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cười</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mình</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sẽ</a:t>
            </a:r>
            <a:r>
              <a:rPr lang="en-US" altLang="en-US" sz="3600" b="1" dirty="0">
                <a:solidFill>
                  <a:srgbClr val="C00000"/>
                </a:solidFill>
                <a:latin typeface="Times New Roman" panose="02020603050405020304" pitchFamily="18" charset="0"/>
                <a:cs typeface="Times New Roman" panose="02020603050405020304" pitchFamily="18" charset="0"/>
              </a:rPr>
              <a:t> …</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5" name="Oval 4"/>
          <p:cNvSpPr/>
          <p:nvPr/>
        </p:nvSpPr>
        <p:spPr>
          <a:xfrm>
            <a:off x="7006590" y="3168428"/>
            <a:ext cx="3600450" cy="1622425"/>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1466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Untitled-3_gifC7CEC5A9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706" y="-175320"/>
            <a:ext cx="12191999" cy="735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59" name="Picture 3" descr="hoa-sinh-nha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584" y="1309688"/>
            <a:ext cx="2590800"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460" name="WordArt 4"/>
          <p:cNvSpPr>
            <a:spLocks noChangeArrowheads="1" noChangeShapeType="1" noTextEdit="1"/>
          </p:cNvSpPr>
          <p:nvPr/>
        </p:nvSpPr>
        <p:spPr bwMode="auto">
          <a:xfrm rot="700578">
            <a:off x="3124200" y="4876800"/>
            <a:ext cx="5562600" cy="22860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contourClr>
                <a:srgbClr val="FE3E02"/>
              </a:contourClr>
            </a:sp3d>
          </a:bodyPr>
          <a:lstStyle/>
          <a:p>
            <a:pPr algn="ctr"/>
            <a:r>
              <a:rPr lang="en-US" sz="3600" b="1" i="1" kern="10" dirty="0" err="1">
                <a:ln w="9525">
                  <a:round/>
                  <a:headEnd/>
                  <a:tailEnd/>
                </a:ln>
                <a:gradFill rotWithShape="1">
                  <a:gsLst>
                    <a:gs pos="0">
                      <a:srgbClr val="FE3E02"/>
                    </a:gs>
                    <a:gs pos="100000">
                      <a:srgbClr val="FFE701"/>
                    </a:gs>
                  </a:gsLst>
                  <a:lin ang="4680000" scaled="1"/>
                </a:gradFill>
                <a:ea typeface="+mn-lt"/>
                <a:cs typeface="+mn-lt"/>
              </a:rPr>
              <a:t>Chào</a:t>
            </a:r>
            <a:r>
              <a:rPr lang="en-US" sz="3600" b="1" i="1" kern="10" dirty="0">
                <a:ln w="9525">
                  <a:round/>
                  <a:headEnd/>
                  <a:tailEnd/>
                </a:ln>
                <a:gradFill rotWithShape="1">
                  <a:gsLst>
                    <a:gs pos="0">
                      <a:srgbClr val="FE3E02"/>
                    </a:gs>
                    <a:gs pos="100000">
                      <a:srgbClr val="FFE701"/>
                    </a:gs>
                  </a:gsLst>
                  <a:lin ang="4680000" scaled="1"/>
                </a:gradFill>
                <a:ea typeface="+mn-lt"/>
                <a:cs typeface="+mn-lt"/>
              </a:rPr>
              <a:t> </a:t>
            </a:r>
            <a:r>
              <a:rPr lang="en-US" sz="3600" b="1" i="1" kern="10" dirty="0" err="1">
                <a:ln w="9525">
                  <a:round/>
                  <a:headEnd/>
                  <a:tailEnd/>
                </a:ln>
                <a:gradFill rotWithShape="1">
                  <a:gsLst>
                    <a:gs pos="0">
                      <a:srgbClr val="FE3E02"/>
                    </a:gs>
                    <a:gs pos="100000">
                      <a:srgbClr val="FFE701"/>
                    </a:gs>
                  </a:gsLst>
                  <a:lin ang="4680000" scaled="1"/>
                </a:gradFill>
                <a:ea typeface="+mn-lt"/>
                <a:cs typeface="+mn-lt"/>
              </a:rPr>
              <a:t>tạm</a:t>
            </a:r>
            <a:r>
              <a:rPr lang="en-US" sz="3600" b="1" i="1" kern="10" dirty="0">
                <a:ln w="9525">
                  <a:round/>
                  <a:headEnd/>
                  <a:tailEnd/>
                </a:ln>
                <a:gradFill rotWithShape="1">
                  <a:gsLst>
                    <a:gs pos="0">
                      <a:srgbClr val="FE3E02"/>
                    </a:gs>
                    <a:gs pos="100000">
                      <a:srgbClr val="FFE701"/>
                    </a:gs>
                  </a:gsLst>
                  <a:lin ang="4680000" scaled="1"/>
                </a:gradFill>
                <a:ea typeface="+mn-lt"/>
                <a:cs typeface="+mn-lt"/>
              </a:rPr>
              <a:t> </a:t>
            </a:r>
            <a:r>
              <a:rPr lang="en-US" sz="3600" b="1" i="1" kern="10" dirty="0" err="1">
                <a:ln w="9525">
                  <a:round/>
                  <a:headEnd/>
                  <a:tailEnd/>
                </a:ln>
                <a:gradFill rotWithShape="1">
                  <a:gsLst>
                    <a:gs pos="0">
                      <a:srgbClr val="FE3E02"/>
                    </a:gs>
                    <a:gs pos="100000">
                      <a:srgbClr val="FFE701"/>
                    </a:gs>
                  </a:gsLst>
                  <a:lin ang="4680000" scaled="1"/>
                </a:gradFill>
                <a:ea typeface="+mn-lt"/>
                <a:cs typeface="+mn-lt"/>
              </a:rPr>
              <a:t>biệt</a:t>
            </a:r>
            <a:r>
              <a:rPr lang="en-US" sz="3600" b="1" i="1" kern="10" dirty="0">
                <a:ln w="9525">
                  <a:round/>
                  <a:headEnd/>
                  <a:tailEnd/>
                </a:ln>
                <a:gradFill rotWithShape="1">
                  <a:gsLst>
                    <a:gs pos="0">
                      <a:srgbClr val="FE3E02"/>
                    </a:gs>
                    <a:gs pos="100000">
                      <a:srgbClr val="FFE701"/>
                    </a:gs>
                  </a:gsLst>
                  <a:lin ang="4680000" scaled="1"/>
                </a:gradFill>
                <a:ea typeface="+mn-lt"/>
                <a:cs typeface="+mn-lt"/>
              </a:rPr>
              <a:t> !</a:t>
            </a:r>
          </a:p>
        </p:txBody>
      </p:sp>
      <p:sp>
        <p:nvSpPr>
          <p:cNvPr id="403461" name="WordArt 5"/>
          <p:cNvSpPr>
            <a:spLocks noChangeArrowheads="1" noChangeShapeType="1" noTextEdit="1"/>
          </p:cNvSpPr>
          <p:nvPr/>
        </p:nvSpPr>
        <p:spPr bwMode="auto">
          <a:xfrm>
            <a:off x="2950431" y="88554"/>
            <a:ext cx="6400800" cy="1752600"/>
          </a:xfrm>
          <a:prstGeom prst="rect">
            <a:avLst/>
          </a:prstGeom>
        </p:spPr>
        <p:txBody>
          <a:bodyPr wrap="none" fromWordArt="1">
            <a:prstTxWarp prst="textWave2">
              <a:avLst>
                <a:gd name="adj1" fmla="val 6481"/>
                <a:gd name="adj2" fmla="val 0"/>
              </a:avLst>
            </a:prstTxWarp>
          </a:bodyPr>
          <a:lstStyle/>
          <a:p>
            <a:pPr algn="ctr"/>
            <a:r>
              <a:rPr lang="en-US" sz="3600" b="1" i="1" kern="10" dirty="0" err="1">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Kính</a:t>
            </a:r>
            <a:r>
              <a:rPr lang="en-US" sz="3600" b="1" i="1" kern="10" dirty="0">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 </a:t>
            </a:r>
            <a:r>
              <a:rPr lang="en-US" sz="3600" b="1" i="1" kern="10" dirty="0" err="1">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chúc</a:t>
            </a:r>
            <a:r>
              <a:rPr lang="en-US" sz="3600" b="1" i="1" kern="10" dirty="0">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 </a:t>
            </a:r>
            <a:r>
              <a:rPr lang="en-US" sz="3600" b="1" i="1" kern="10" dirty="0" err="1">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quý</a:t>
            </a:r>
            <a:r>
              <a:rPr lang="en-US" sz="3600" b="1" i="1" kern="10" dirty="0">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 </a:t>
            </a:r>
            <a:r>
              <a:rPr lang="en-US" sz="3600" b="1" i="1" kern="10" dirty="0" err="1">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thầy</a:t>
            </a:r>
            <a:r>
              <a:rPr lang="en-US" sz="3600" b="1" i="1" kern="10" dirty="0">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 </a:t>
            </a:r>
            <a:r>
              <a:rPr lang="en-US" sz="3600" b="1" i="1" kern="10" dirty="0" err="1">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cô</a:t>
            </a:r>
            <a:r>
              <a:rPr lang="en-US" sz="3600" b="1" i="1" kern="10" dirty="0">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 </a:t>
            </a:r>
          </a:p>
          <a:p>
            <a:pPr algn="ctr"/>
            <a:r>
              <a:rPr lang="en-US" sz="3600" b="1" i="1" kern="10" dirty="0" err="1">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cùng</a:t>
            </a:r>
            <a:r>
              <a:rPr lang="en-US" sz="3600" b="1" i="1" kern="10" dirty="0">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 </a:t>
            </a:r>
            <a:r>
              <a:rPr lang="en-US" sz="3600" b="1" i="1" kern="10" dirty="0" err="1">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các</a:t>
            </a:r>
            <a:r>
              <a:rPr lang="en-US" sz="3600" b="1" i="1" kern="10" dirty="0">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 </a:t>
            </a:r>
            <a:r>
              <a:rPr lang="en-US" sz="3600" b="1" i="1" kern="10" dirty="0" err="1">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em</a:t>
            </a:r>
            <a:r>
              <a:rPr lang="en-US" sz="3600" b="1" i="1" kern="10" dirty="0">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 </a:t>
            </a:r>
            <a:r>
              <a:rPr lang="en-US" sz="3600" b="1" i="1" kern="10" dirty="0" err="1">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sức</a:t>
            </a:r>
            <a:r>
              <a:rPr lang="en-US" sz="3600" b="1" i="1" kern="10" dirty="0">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 </a:t>
            </a:r>
            <a:r>
              <a:rPr lang="en-US" sz="3600" b="1" i="1" kern="10" dirty="0" err="1">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khỏe</a:t>
            </a:r>
            <a:r>
              <a:rPr lang="en-US" sz="3600" b="1" i="1" kern="10" dirty="0">
                <a:ln w="9398">
                  <a:solidFill>
                    <a:srgbClr val="FFFF99"/>
                  </a:solidFill>
                  <a:miter lim="800000"/>
                  <a:headEnd/>
                  <a:tailEnd/>
                </a:ln>
                <a:solidFill>
                  <a:srgbClr val="0000FF"/>
                </a:solidFill>
                <a:effectLst>
                  <a:outerShdw dist="53966" dir="2700000" algn="ctr" rotWithShape="0">
                    <a:srgbClr val="9999FF">
                      <a:alpha val="80011"/>
                    </a:srgbClr>
                  </a:outerShdw>
                </a:effectLst>
                <a:ea typeface="+mn-lt"/>
                <a:cs typeface="+mn-lt"/>
              </a:rPr>
              <a:t> !</a:t>
            </a:r>
          </a:p>
        </p:txBody>
      </p:sp>
      <p:pic>
        <p:nvPicPr>
          <p:cNvPr id="403462" name="Picture 11" descr="ag00373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286000" y="5105401"/>
            <a:ext cx="12954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63" name="Picture 11" descr="ag00373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44000" y="5334001"/>
            <a:ext cx="1143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64" name="Picture 11" descr="ag00373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3810000" y="3719514"/>
            <a:ext cx="12954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65" name="Picture 11" descr="ag00373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805239"/>
            <a:ext cx="1143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66" name="j0211448.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3048000" y="5486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138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03461"/>
                                        </p:tgtEl>
                                        <p:attrNameLst>
                                          <p:attrName>style.visibility</p:attrName>
                                        </p:attrNameLst>
                                      </p:cBhvr>
                                      <p:to>
                                        <p:strVal val="visible"/>
                                      </p:to>
                                    </p:set>
                                    <p:anim calcmode="lin" valueType="num">
                                      <p:cBhvr>
                                        <p:cTn id="7" dur="10" fill="hold"/>
                                        <p:tgtEl>
                                          <p:spTgt spid="403461"/>
                                        </p:tgtEl>
                                        <p:attrNameLst>
                                          <p:attrName>ppt_w</p:attrName>
                                        </p:attrNameLst>
                                      </p:cBhvr>
                                      <p:tavLst>
                                        <p:tav tm="0">
                                          <p:val>
                                            <p:fltVal val="0"/>
                                          </p:val>
                                        </p:tav>
                                        <p:tav tm="100000">
                                          <p:val>
                                            <p:strVal val="#ppt_w"/>
                                          </p:val>
                                        </p:tav>
                                      </p:tavLst>
                                    </p:anim>
                                    <p:anim calcmode="lin" valueType="num">
                                      <p:cBhvr>
                                        <p:cTn id="8" dur="10" fill="hold"/>
                                        <p:tgtEl>
                                          <p:spTgt spid="403461"/>
                                        </p:tgtEl>
                                        <p:attrNameLst>
                                          <p:attrName>ppt_h</p:attrName>
                                        </p:attrNameLst>
                                      </p:cBhvr>
                                      <p:tavLst>
                                        <p:tav tm="0">
                                          <p:val>
                                            <p:fltVal val="0"/>
                                          </p:val>
                                        </p:tav>
                                        <p:tav tm="100000">
                                          <p:val>
                                            <p:strVal val="#ppt_h"/>
                                          </p:val>
                                        </p:tav>
                                      </p:tavLst>
                                    </p:anim>
                                    <p:anim calcmode="lin" valueType="num">
                                      <p:cBhvr>
                                        <p:cTn id="9" dur="10" fill="hold"/>
                                        <p:tgtEl>
                                          <p:spTgt spid="403461"/>
                                        </p:tgtEl>
                                        <p:attrNameLst>
                                          <p:attrName>style.rotation</p:attrName>
                                        </p:attrNameLst>
                                      </p:cBhvr>
                                      <p:tavLst>
                                        <p:tav tm="0">
                                          <p:val>
                                            <p:fltVal val="90"/>
                                          </p:val>
                                        </p:tav>
                                        <p:tav tm="100000">
                                          <p:val>
                                            <p:fltVal val="0"/>
                                          </p:val>
                                        </p:tav>
                                      </p:tavLst>
                                    </p:anim>
                                    <p:animEffect transition="in" filter="fade">
                                      <p:cBhvr>
                                        <p:cTn id="10" dur="10"/>
                                        <p:tgtEl>
                                          <p:spTgt spid="403461"/>
                                        </p:tgtEl>
                                      </p:cBhvr>
                                    </p:animEffect>
                                  </p:childTnLst>
                                </p:cTn>
                              </p:par>
                            </p:childTnLst>
                          </p:cTn>
                        </p:par>
                        <p:par>
                          <p:cTn id="11" fill="hold" nodeType="afterGroup">
                            <p:stCondLst>
                              <p:cond delay="26"/>
                            </p:stCondLst>
                            <p:childTnLst>
                              <p:par>
                                <p:cTn id="12" presetID="6" presetClass="entr" presetSubtype="32" fill="hold" nodeType="afterEffect">
                                  <p:stCondLst>
                                    <p:cond delay="0"/>
                                  </p:stCondLst>
                                  <p:childTnLst>
                                    <p:set>
                                      <p:cBhvr>
                                        <p:cTn id="13" dur="1" fill="hold">
                                          <p:stCondLst>
                                            <p:cond delay="0"/>
                                          </p:stCondLst>
                                        </p:cTn>
                                        <p:tgtEl>
                                          <p:spTgt spid="403459"/>
                                        </p:tgtEl>
                                        <p:attrNameLst>
                                          <p:attrName>style.visibility</p:attrName>
                                        </p:attrNameLst>
                                      </p:cBhvr>
                                      <p:to>
                                        <p:strVal val="visible"/>
                                      </p:to>
                                    </p:set>
                                    <p:animEffect transition="in" filter="circle(out)">
                                      <p:cBhvr>
                                        <p:cTn id="14" dur="1750"/>
                                        <p:tgtEl>
                                          <p:spTgt spid="403459"/>
                                        </p:tgtEl>
                                      </p:cBhvr>
                                    </p:animEffect>
                                  </p:childTnLst>
                                </p:cTn>
                              </p:par>
                            </p:childTnLst>
                          </p:cTn>
                        </p:par>
                        <p:par>
                          <p:cTn id="15" fill="hold" nodeType="afterGroup">
                            <p:stCondLst>
                              <p:cond delay="1776"/>
                            </p:stCondLst>
                            <p:childTnLst>
                              <p:par>
                                <p:cTn id="16" presetID="20" presetClass="entr" presetSubtype="0" fill="hold" nodeType="afterEffect">
                                  <p:stCondLst>
                                    <p:cond delay="0"/>
                                  </p:stCondLst>
                                  <p:childTnLst>
                                    <p:set>
                                      <p:cBhvr>
                                        <p:cTn id="17" dur="1" fill="hold">
                                          <p:stCondLst>
                                            <p:cond delay="0"/>
                                          </p:stCondLst>
                                        </p:cTn>
                                        <p:tgtEl>
                                          <p:spTgt spid="403460"/>
                                        </p:tgtEl>
                                        <p:attrNameLst>
                                          <p:attrName>style.visibility</p:attrName>
                                        </p:attrNameLst>
                                      </p:cBhvr>
                                      <p:to>
                                        <p:strVal val="visible"/>
                                      </p:to>
                                    </p:set>
                                    <p:animEffect transition="in" filter="wedge">
                                      <p:cBhvr>
                                        <p:cTn id="18" dur="2750"/>
                                        <p:tgtEl>
                                          <p:spTgt spid="403460"/>
                                        </p:tgtEl>
                                      </p:cBhvr>
                                    </p:animEffect>
                                  </p:childTnLst>
                                </p:cTn>
                              </p:par>
                              <p:par>
                                <p:cTn id="19" presetID="29" presetClass="entr" presetSubtype="0" fill="hold" nodeType="withEffect">
                                  <p:stCondLst>
                                    <p:cond delay="0"/>
                                  </p:stCondLst>
                                  <p:childTnLst>
                                    <p:set>
                                      <p:cBhvr>
                                        <p:cTn id="20" dur="1" fill="hold">
                                          <p:stCondLst>
                                            <p:cond delay="0"/>
                                          </p:stCondLst>
                                        </p:cTn>
                                        <p:tgtEl>
                                          <p:spTgt spid="403464"/>
                                        </p:tgtEl>
                                        <p:attrNameLst>
                                          <p:attrName>style.visibility</p:attrName>
                                        </p:attrNameLst>
                                      </p:cBhvr>
                                      <p:to>
                                        <p:strVal val="visible"/>
                                      </p:to>
                                    </p:set>
                                    <p:anim calcmode="lin" valueType="num">
                                      <p:cBhvr>
                                        <p:cTn id="21" dur="1000" fill="hold"/>
                                        <p:tgtEl>
                                          <p:spTgt spid="403464"/>
                                        </p:tgtEl>
                                        <p:attrNameLst>
                                          <p:attrName>ppt_x</p:attrName>
                                        </p:attrNameLst>
                                      </p:cBhvr>
                                      <p:tavLst>
                                        <p:tav tm="0">
                                          <p:val>
                                            <p:strVal val="#ppt_x-.2"/>
                                          </p:val>
                                        </p:tav>
                                        <p:tav tm="100000">
                                          <p:val>
                                            <p:strVal val="#ppt_x"/>
                                          </p:val>
                                        </p:tav>
                                      </p:tavLst>
                                    </p:anim>
                                    <p:anim calcmode="lin" valueType="num">
                                      <p:cBhvr>
                                        <p:cTn id="22" dur="1000" fill="hold"/>
                                        <p:tgtEl>
                                          <p:spTgt spid="40346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03464"/>
                                        </p:tgtEl>
                                      </p:cBhvr>
                                    </p:animEffect>
                                  </p:childTnLst>
                                </p:cTn>
                              </p:par>
                              <p:par>
                                <p:cTn id="24" presetID="29" presetClass="entr" presetSubtype="0" fill="hold" nodeType="withEffect">
                                  <p:stCondLst>
                                    <p:cond delay="0"/>
                                  </p:stCondLst>
                                  <p:childTnLst>
                                    <p:set>
                                      <p:cBhvr>
                                        <p:cTn id="25" dur="1" fill="hold">
                                          <p:stCondLst>
                                            <p:cond delay="0"/>
                                          </p:stCondLst>
                                        </p:cTn>
                                        <p:tgtEl>
                                          <p:spTgt spid="403462"/>
                                        </p:tgtEl>
                                        <p:attrNameLst>
                                          <p:attrName>style.visibility</p:attrName>
                                        </p:attrNameLst>
                                      </p:cBhvr>
                                      <p:to>
                                        <p:strVal val="visible"/>
                                      </p:to>
                                    </p:set>
                                    <p:anim calcmode="lin" valueType="num">
                                      <p:cBhvr>
                                        <p:cTn id="26" dur="1000" fill="hold"/>
                                        <p:tgtEl>
                                          <p:spTgt spid="403462"/>
                                        </p:tgtEl>
                                        <p:attrNameLst>
                                          <p:attrName>ppt_x</p:attrName>
                                        </p:attrNameLst>
                                      </p:cBhvr>
                                      <p:tavLst>
                                        <p:tav tm="0">
                                          <p:val>
                                            <p:strVal val="#ppt_x-.2"/>
                                          </p:val>
                                        </p:tav>
                                        <p:tav tm="100000">
                                          <p:val>
                                            <p:strVal val="#ppt_x"/>
                                          </p:val>
                                        </p:tav>
                                      </p:tavLst>
                                    </p:anim>
                                    <p:anim calcmode="lin" valueType="num">
                                      <p:cBhvr>
                                        <p:cTn id="27" dur="1000" fill="hold"/>
                                        <p:tgtEl>
                                          <p:spTgt spid="40346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03462"/>
                                        </p:tgtEl>
                                      </p:cBhvr>
                                    </p:animEffect>
                                  </p:childTnLst>
                                </p:cTn>
                              </p:par>
                              <p:par>
                                <p:cTn id="29" presetID="29" presetClass="entr" presetSubtype="0" fill="hold" nodeType="withEffect">
                                  <p:stCondLst>
                                    <p:cond delay="0"/>
                                  </p:stCondLst>
                                  <p:childTnLst>
                                    <p:set>
                                      <p:cBhvr>
                                        <p:cTn id="30" dur="1" fill="hold">
                                          <p:stCondLst>
                                            <p:cond delay="0"/>
                                          </p:stCondLst>
                                        </p:cTn>
                                        <p:tgtEl>
                                          <p:spTgt spid="403465"/>
                                        </p:tgtEl>
                                        <p:attrNameLst>
                                          <p:attrName>style.visibility</p:attrName>
                                        </p:attrNameLst>
                                      </p:cBhvr>
                                      <p:to>
                                        <p:strVal val="visible"/>
                                      </p:to>
                                    </p:set>
                                    <p:anim calcmode="lin" valueType="num">
                                      <p:cBhvr>
                                        <p:cTn id="31" dur="1000" fill="hold"/>
                                        <p:tgtEl>
                                          <p:spTgt spid="403465"/>
                                        </p:tgtEl>
                                        <p:attrNameLst>
                                          <p:attrName>ppt_x</p:attrName>
                                        </p:attrNameLst>
                                      </p:cBhvr>
                                      <p:tavLst>
                                        <p:tav tm="0">
                                          <p:val>
                                            <p:strVal val="#ppt_x-.2"/>
                                          </p:val>
                                        </p:tav>
                                        <p:tav tm="100000">
                                          <p:val>
                                            <p:strVal val="#ppt_x"/>
                                          </p:val>
                                        </p:tav>
                                      </p:tavLst>
                                    </p:anim>
                                    <p:anim calcmode="lin" valueType="num">
                                      <p:cBhvr>
                                        <p:cTn id="32" dur="1000" fill="hold"/>
                                        <p:tgtEl>
                                          <p:spTgt spid="40346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03465"/>
                                        </p:tgtEl>
                                      </p:cBhvr>
                                    </p:animEffect>
                                  </p:childTnLst>
                                </p:cTn>
                              </p:par>
                              <p:par>
                                <p:cTn id="34" presetID="29" presetClass="entr" presetSubtype="0" fill="hold" nodeType="withEffect">
                                  <p:stCondLst>
                                    <p:cond delay="0"/>
                                  </p:stCondLst>
                                  <p:childTnLst>
                                    <p:set>
                                      <p:cBhvr>
                                        <p:cTn id="35" dur="1" fill="hold">
                                          <p:stCondLst>
                                            <p:cond delay="0"/>
                                          </p:stCondLst>
                                        </p:cTn>
                                        <p:tgtEl>
                                          <p:spTgt spid="403463"/>
                                        </p:tgtEl>
                                        <p:attrNameLst>
                                          <p:attrName>style.visibility</p:attrName>
                                        </p:attrNameLst>
                                      </p:cBhvr>
                                      <p:to>
                                        <p:strVal val="visible"/>
                                      </p:to>
                                    </p:set>
                                    <p:anim calcmode="lin" valueType="num">
                                      <p:cBhvr>
                                        <p:cTn id="36" dur="1000" fill="hold"/>
                                        <p:tgtEl>
                                          <p:spTgt spid="403463"/>
                                        </p:tgtEl>
                                        <p:attrNameLst>
                                          <p:attrName>ppt_x</p:attrName>
                                        </p:attrNameLst>
                                      </p:cBhvr>
                                      <p:tavLst>
                                        <p:tav tm="0">
                                          <p:val>
                                            <p:strVal val="#ppt_x-.2"/>
                                          </p:val>
                                        </p:tav>
                                        <p:tav tm="100000">
                                          <p:val>
                                            <p:strVal val="#ppt_x"/>
                                          </p:val>
                                        </p:tav>
                                      </p:tavLst>
                                    </p:anim>
                                    <p:anim calcmode="lin" valueType="num">
                                      <p:cBhvr>
                                        <p:cTn id="37" dur="1000" fill="hold"/>
                                        <p:tgtEl>
                                          <p:spTgt spid="403463"/>
                                        </p:tgtEl>
                                        <p:attrNameLst>
                                          <p:attrName>ppt_y</p:attrName>
                                        </p:attrNameLst>
                                      </p:cBhvr>
                                      <p:tavLst>
                                        <p:tav tm="0">
                                          <p:val>
                                            <p:strVal val="#ppt_y"/>
                                          </p:val>
                                        </p:tav>
                                        <p:tav tm="100000">
                                          <p:val>
                                            <p:strVal val="#ppt_y"/>
                                          </p:val>
                                        </p:tav>
                                      </p:tavLst>
                                    </p:anim>
                                    <p:animEffect transition="in" filter="wipe(right)" prLst="gradientSize: 0.1">
                                      <p:cBhvr>
                                        <p:cTn id="38" dur="1000"/>
                                        <p:tgtEl>
                                          <p:spTgt spid="4034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0346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mediacall" presetSubtype="0" fill="hold" nodeType="clickEffect">
                                  <p:stCondLst>
                                    <p:cond delay="0"/>
                                  </p:stCondLst>
                                  <p:childTnLst>
                                    <p:cmd type="call" cmd="playFrom(0.0)">
                                      <p:cBhvr>
                                        <p:cTn id="43" dur="4734" fill="hold"/>
                                        <p:tgtEl>
                                          <p:spTgt spid="403466"/>
                                        </p:tgtEl>
                                      </p:cBhvr>
                                    </p:cmd>
                                  </p:childTnLst>
                                </p:cTn>
                              </p:par>
                            </p:childTnLst>
                          </p:cTn>
                        </p:par>
                        <p:par>
                          <p:cTn id="44" fill="hold" nodeType="afterGroup">
                            <p:stCondLst>
                              <p:cond delay="4734"/>
                            </p:stCondLst>
                            <p:childTnLst>
                              <p:par>
                                <p:cTn id="45" presetID="21" presetClass="entr" presetSubtype="4" fill="hold" nodeType="afterEffect">
                                  <p:stCondLst>
                                    <p:cond delay="0"/>
                                  </p:stCondLst>
                                  <p:childTnLst>
                                    <p:set>
                                      <p:cBhvr>
                                        <p:cTn id="46" dur="1" fill="hold">
                                          <p:stCondLst>
                                            <p:cond delay="0"/>
                                          </p:stCondLst>
                                        </p:cTn>
                                        <p:tgtEl>
                                          <p:spTgt spid="403466"/>
                                        </p:tgtEl>
                                        <p:attrNameLst>
                                          <p:attrName>style.visibility</p:attrName>
                                        </p:attrNameLst>
                                      </p:cBhvr>
                                      <p:to>
                                        <p:strVal val="visible"/>
                                      </p:to>
                                    </p:set>
                                    <p:animEffect transition="in" filter="wheel(4)">
                                      <p:cBhvr>
                                        <p:cTn id="47" dur="2000"/>
                                        <p:tgtEl>
                                          <p:spTgt spid="403466"/>
                                        </p:tgtEl>
                                      </p:cBhvr>
                                    </p:animEffect>
                                  </p:childTnLst>
                                </p:cTn>
                              </p:par>
                            </p:childTnLst>
                          </p:cTn>
                        </p:par>
                      </p:childTnLst>
                    </p:cTn>
                  </p:par>
                </p:childTnLst>
              </p:cTn>
              <p:nextCondLst>
                <p:cond evt="onClick" delay="0">
                  <p:tgtEl>
                    <p:spTgt spid="403466"/>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40346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A2FEB42-B3C8-0CDF-DDA4-62A712E055B6}"/>
              </a:ext>
            </a:extLst>
          </p:cNvPr>
          <p:cNvSpPr txBox="1"/>
          <p:nvPr/>
        </p:nvSpPr>
        <p:spPr>
          <a:xfrm>
            <a:off x="7096566" y="3979934"/>
            <a:ext cx="2589363" cy="707886"/>
          </a:xfrm>
          <a:prstGeom prst="rect">
            <a:avLst/>
          </a:prstGeom>
          <a:noFill/>
        </p:spPr>
        <p:txBody>
          <a:bodyPr wrap="none" rtlCol="0">
            <a:spAutoFit/>
          </a:bodyPr>
          <a:lstStyle/>
          <a:p>
            <a:r>
              <a:rPr lang="en-US" sz="4000" b="1" i="1" dirty="0">
                <a:solidFill>
                  <a:srgbClr val="0070C0"/>
                </a:solidFill>
                <a:latin typeface="Times New Roman" panose="02020603050405020304" pitchFamily="18" charset="0"/>
                <a:cs typeface="Times New Roman" panose="02020603050405020304" pitchFamily="18" charset="0"/>
              </a:rPr>
              <a:t>(Trang 31) </a:t>
            </a:r>
          </a:p>
        </p:txBody>
      </p:sp>
      <p:sp>
        <p:nvSpPr>
          <p:cNvPr id="6" name="Rectangle 7"/>
          <p:cNvSpPr txBox="1">
            <a:spLocks noChangeArrowheads="1"/>
          </p:cNvSpPr>
          <p:nvPr/>
        </p:nvSpPr>
        <p:spPr>
          <a:xfrm>
            <a:off x="1329067" y="192213"/>
            <a:ext cx="9797657" cy="1608878"/>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b="1" i="1" dirty="0" err="1" smtClean="0">
                <a:solidFill>
                  <a:srgbClr val="0000CC"/>
                </a:solidFill>
                <a:latin typeface="Times New Roman" panose="02020603050405020304" pitchFamily="18" charset="0"/>
                <a:cs typeface="Times New Roman" panose="02020603050405020304" pitchFamily="18" charset="0"/>
              </a:rPr>
              <a:t>Thứ</a:t>
            </a:r>
            <a:r>
              <a:rPr lang="en-US" altLang="en-US" b="1" i="1" dirty="0" smtClean="0">
                <a:solidFill>
                  <a:srgbClr val="0000CC"/>
                </a:solidFill>
                <a:latin typeface="Times New Roman" panose="02020603050405020304" pitchFamily="18" charset="0"/>
                <a:cs typeface="Times New Roman" panose="02020603050405020304" pitchFamily="18" charset="0"/>
              </a:rPr>
              <a:t> </a:t>
            </a:r>
            <a:r>
              <a:rPr lang="en-US" altLang="en-US" b="1" i="1" dirty="0" err="1" smtClean="0">
                <a:solidFill>
                  <a:srgbClr val="0000CC"/>
                </a:solidFill>
                <a:latin typeface="Times New Roman" panose="02020603050405020304" pitchFamily="18" charset="0"/>
                <a:cs typeface="Times New Roman" panose="02020603050405020304" pitchFamily="18" charset="0"/>
              </a:rPr>
              <a:t>tư</a:t>
            </a:r>
            <a:r>
              <a:rPr lang="en-US" altLang="en-US" b="1" i="1" dirty="0" smtClean="0">
                <a:solidFill>
                  <a:srgbClr val="0000CC"/>
                </a:solidFill>
                <a:latin typeface="Times New Roman" panose="02020603050405020304" pitchFamily="18" charset="0"/>
                <a:cs typeface="Times New Roman" panose="02020603050405020304" pitchFamily="18" charset="0"/>
              </a:rPr>
              <a:t> </a:t>
            </a:r>
            <a:r>
              <a:rPr lang="en-US" altLang="en-US" b="1" i="1" dirty="0" err="1" smtClean="0">
                <a:solidFill>
                  <a:srgbClr val="0000CC"/>
                </a:solidFill>
                <a:latin typeface="Times New Roman" panose="02020603050405020304" pitchFamily="18" charset="0"/>
                <a:cs typeface="Times New Roman" panose="02020603050405020304" pitchFamily="18" charset="0"/>
              </a:rPr>
              <a:t>ngày</a:t>
            </a:r>
            <a:r>
              <a:rPr lang="en-US" altLang="en-US" b="1" i="1" dirty="0" smtClean="0">
                <a:solidFill>
                  <a:srgbClr val="0000CC"/>
                </a:solidFill>
                <a:latin typeface="Times New Roman" panose="02020603050405020304" pitchFamily="18" charset="0"/>
                <a:cs typeface="Times New Roman" panose="02020603050405020304" pitchFamily="18" charset="0"/>
              </a:rPr>
              <a:t> 8 </a:t>
            </a:r>
            <a:r>
              <a:rPr lang="en-US" altLang="en-US" b="1" i="1" dirty="0" err="1" smtClean="0">
                <a:solidFill>
                  <a:srgbClr val="0000CC"/>
                </a:solidFill>
                <a:latin typeface="Times New Roman" panose="02020603050405020304" pitchFamily="18" charset="0"/>
                <a:cs typeface="Times New Roman" panose="02020603050405020304" pitchFamily="18" charset="0"/>
              </a:rPr>
              <a:t>tháng</a:t>
            </a:r>
            <a:r>
              <a:rPr lang="en-US" altLang="en-US" b="1" i="1" dirty="0" smtClean="0">
                <a:solidFill>
                  <a:srgbClr val="0000CC"/>
                </a:solidFill>
                <a:latin typeface="Times New Roman" panose="02020603050405020304" pitchFamily="18" charset="0"/>
                <a:cs typeface="Times New Roman" panose="02020603050405020304" pitchFamily="18" charset="0"/>
              </a:rPr>
              <a:t> 11 </a:t>
            </a:r>
            <a:r>
              <a:rPr lang="en-US" altLang="en-US" b="1" i="1" dirty="0" err="1" smtClean="0">
                <a:solidFill>
                  <a:srgbClr val="0000CC"/>
                </a:solidFill>
                <a:latin typeface="Times New Roman" panose="02020603050405020304" pitchFamily="18" charset="0"/>
                <a:cs typeface="Times New Roman" panose="02020603050405020304" pitchFamily="18" charset="0"/>
              </a:rPr>
              <a:t>năm</a:t>
            </a:r>
            <a:r>
              <a:rPr lang="en-US" altLang="en-US" b="1" i="1" dirty="0" smtClean="0">
                <a:solidFill>
                  <a:srgbClr val="0000CC"/>
                </a:solidFill>
                <a:latin typeface="Times New Roman" panose="02020603050405020304" pitchFamily="18" charset="0"/>
                <a:cs typeface="Times New Roman" panose="02020603050405020304" pitchFamily="18" charset="0"/>
              </a:rPr>
              <a:t> </a:t>
            </a:r>
            <a:r>
              <a:rPr lang="vi-VN" altLang="en-US" b="1" i="1" dirty="0" smtClean="0">
                <a:solidFill>
                  <a:srgbClr val="0000CC"/>
                </a:solidFill>
                <a:latin typeface="Times New Roman" panose="02020603050405020304" pitchFamily="18" charset="0"/>
                <a:cs typeface="Times New Roman" panose="02020603050405020304" pitchFamily="18" charset="0"/>
              </a:rPr>
              <a:t>202</a:t>
            </a:r>
            <a:r>
              <a:rPr lang="en-US" altLang="en-US" b="1" i="1" dirty="0" smtClean="0">
                <a:solidFill>
                  <a:srgbClr val="0000CC"/>
                </a:solidFill>
                <a:latin typeface="Times New Roman" panose="02020603050405020304" pitchFamily="18" charset="0"/>
                <a:cs typeface="Times New Roman" panose="02020603050405020304" pitchFamily="18" charset="0"/>
              </a:rPr>
              <a:t>3</a:t>
            </a:r>
            <a:br>
              <a:rPr lang="en-US" altLang="en-US" b="1" i="1" dirty="0" smtClean="0">
                <a:solidFill>
                  <a:srgbClr val="0000CC"/>
                </a:solidFill>
                <a:latin typeface="Times New Roman" panose="02020603050405020304" pitchFamily="18" charset="0"/>
                <a:cs typeface="Times New Roman" panose="02020603050405020304" pitchFamily="18" charset="0"/>
              </a:rPr>
            </a:br>
            <a:endParaRPr lang="en-US" altLang="en-US" sz="1400" b="1" i="1" dirty="0" smtClean="0">
              <a:solidFill>
                <a:srgbClr val="0000CC"/>
              </a:solidFill>
              <a:latin typeface="Times New Roman" panose="02020603050405020304" pitchFamily="18" charset="0"/>
              <a:cs typeface="Times New Roman" panose="02020603050405020304" pitchFamily="18" charset="0"/>
            </a:endParaRPr>
          </a:p>
          <a:p>
            <a:pPr algn="ctr">
              <a:defRPr/>
            </a:pPr>
            <a:r>
              <a:rPr lang="en-US" altLang="en-US" b="1" u="sng" dirty="0" err="1" smtClean="0">
                <a:solidFill>
                  <a:srgbClr val="00B050"/>
                </a:solidFill>
                <a:latin typeface="Times New Roman" panose="02020603050405020304" pitchFamily="18" charset="0"/>
                <a:cs typeface="Times New Roman" panose="02020603050405020304" pitchFamily="18" charset="0"/>
              </a:rPr>
              <a:t>Hoạt</a:t>
            </a:r>
            <a:r>
              <a:rPr lang="en-US" altLang="en-US" b="1" u="sng" dirty="0" smtClean="0">
                <a:solidFill>
                  <a:srgbClr val="00B050"/>
                </a:solidFill>
                <a:latin typeface="Times New Roman" panose="02020603050405020304" pitchFamily="18" charset="0"/>
                <a:cs typeface="Times New Roman" panose="02020603050405020304" pitchFamily="18" charset="0"/>
              </a:rPr>
              <a:t> </a:t>
            </a:r>
            <a:r>
              <a:rPr lang="en-US" altLang="en-US" b="1" u="sng" dirty="0" err="1" smtClean="0">
                <a:solidFill>
                  <a:srgbClr val="00B050"/>
                </a:solidFill>
                <a:latin typeface="Times New Roman" panose="02020603050405020304" pitchFamily="18" charset="0"/>
                <a:cs typeface="Times New Roman" panose="02020603050405020304" pitchFamily="18" charset="0"/>
              </a:rPr>
              <a:t>động</a:t>
            </a:r>
            <a:r>
              <a:rPr lang="en-US" altLang="en-US" b="1" u="sng" dirty="0" smtClean="0">
                <a:solidFill>
                  <a:srgbClr val="00B050"/>
                </a:solidFill>
                <a:latin typeface="Times New Roman" panose="02020603050405020304" pitchFamily="18" charset="0"/>
                <a:cs typeface="Times New Roman" panose="02020603050405020304" pitchFamily="18" charset="0"/>
              </a:rPr>
              <a:t> </a:t>
            </a:r>
            <a:r>
              <a:rPr lang="en-US" altLang="en-US" b="1" u="sng" dirty="0" err="1" smtClean="0">
                <a:solidFill>
                  <a:srgbClr val="00B050"/>
                </a:solidFill>
                <a:latin typeface="Times New Roman" panose="02020603050405020304" pitchFamily="18" charset="0"/>
                <a:cs typeface="Times New Roman" panose="02020603050405020304" pitchFamily="18" charset="0"/>
              </a:rPr>
              <a:t>trải</a:t>
            </a:r>
            <a:r>
              <a:rPr lang="en-US" altLang="en-US" b="1" u="sng" dirty="0" smtClean="0">
                <a:solidFill>
                  <a:srgbClr val="00B050"/>
                </a:solidFill>
                <a:latin typeface="Times New Roman" panose="02020603050405020304" pitchFamily="18" charset="0"/>
                <a:cs typeface="Times New Roman" panose="02020603050405020304" pitchFamily="18" charset="0"/>
              </a:rPr>
              <a:t> </a:t>
            </a:r>
            <a:r>
              <a:rPr lang="en-US" altLang="en-US" b="1" u="sng" dirty="0" err="1" smtClean="0">
                <a:solidFill>
                  <a:srgbClr val="00B050"/>
                </a:solidFill>
                <a:latin typeface="Times New Roman" panose="02020603050405020304" pitchFamily="18" charset="0"/>
                <a:cs typeface="Times New Roman" panose="02020603050405020304" pitchFamily="18" charset="0"/>
              </a:rPr>
              <a:t>nghiệm</a:t>
            </a:r>
            <a:r>
              <a:rPr lang="en-US" altLang="en-US" b="1" dirty="0" smtClean="0">
                <a:solidFill>
                  <a:srgbClr val="00B050"/>
                </a:solidFill>
                <a:latin typeface="Times New Roman" panose="02020603050405020304" pitchFamily="18" charset="0"/>
                <a:cs typeface="Times New Roman" panose="02020603050405020304" pitchFamily="18" charset="0"/>
              </a:rPr>
              <a:t>:</a:t>
            </a:r>
            <a:endParaRPr lang="en-US" altLang="en-US" b="1" dirty="0">
              <a:solidFill>
                <a:srgbClr val="00B050"/>
              </a:solidFill>
              <a:latin typeface="Times New Roman" panose="02020603050405020304" pitchFamily="18" charset="0"/>
              <a:cs typeface="Times New Roman" panose="02020603050405020304" pitchFamily="18" charset="0"/>
            </a:endParaRPr>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l="3996" t="2" r="73859" b="4515"/>
          <a:stretch>
            <a:fillRect/>
          </a:stretch>
        </p:blipFill>
        <p:spPr bwMode="auto">
          <a:xfrm>
            <a:off x="1307293" y="1627245"/>
            <a:ext cx="1183142" cy="120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1920638" y="2177098"/>
            <a:ext cx="90332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US" altLang="en-US" sz="4000" b="1" dirty="0" err="1" smtClean="0">
                <a:solidFill>
                  <a:srgbClr val="FF0000"/>
                </a:solidFill>
                <a:latin typeface="Times New Roman" panose="02020603050405020304" pitchFamily="18" charset="0"/>
                <a:cs typeface="Times New Roman" panose="02020603050405020304" pitchFamily="18" charset="0"/>
              </a:rPr>
              <a:t>Hoạt</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động</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giáo</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dục</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theo</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chủ</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đề</a:t>
            </a:r>
            <a:r>
              <a:rPr lang="en-US"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4000" b="1" dirty="0" smtClean="0">
                <a:solidFill>
                  <a:srgbClr val="FF0000"/>
                </a:solidFill>
                <a:latin typeface="Times New Roman" panose="02020603050405020304" pitchFamily="18" charset="0"/>
                <a:cs typeface="Times New Roman" panose="02020603050405020304" pitchFamily="18" charset="0"/>
              </a:rPr>
              <a:t> </a:t>
            </a:r>
          </a:p>
          <a:p>
            <a:pPr algn="ctr">
              <a:lnSpc>
                <a:spcPct val="100000"/>
              </a:lnSpc>
              <a:spcBef>
                <a:spcPct val="0"/>
              </a:spcBef>
              <a:buNone/>
              <a:defRPr/>
            </a:pPr>
            <a:r>
              <a:rPr lang="en-US" altLang="en-US" sz="4000" b="1" dirty="0" err="1" smtClean="0">
                <a:solidFill>
                  <a:srgbClr val="FF0000"/>
                </a:solidFill>
                <a:latin typeface="Times New Roman" panose="02020603050405020304" pitchFamily="18" charset="0"/>
                <a:cs typeface="Times New Roman" panose="02020603050405020304" pitchFamily="18" charset="0"/>
              </a:rPr>
              <a:t>Bảo</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vệ</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tình</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bạn</a:t>
            </a:r>
            <a:endParaRPr lang="en-US" altLang="en-US" sz="40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88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lide(fromBottom)">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716985" y="6220692"/>
            <a:ext cx="2133598" cy="637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4"/>
          <p:cNvSpPr txBox="1">
            <a:spLocks noChangeArrowheads="1"/>
          </p:cNvSpPr>
          <p:nvPr/>
        </p:nvSpPr>
        <p:spPr bwMode="auto">
          <a:xfrm>
            <a:off x="255915" y="1691569"/>
            <a:ext cx="1980848"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13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en-US" sz="13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altLang="en-US" sz="13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070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535204" y="-14633"/>
            <a:ext cx="120697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vi-VN" altLang="en-US" sz="4400" b="1" dirty="0" smtClean="0">
                <a:solidFill>
                  <a:srgbClr val="FF0000"/>
                </a:solidFill>
                <a:latin typeface="+mj-lt"/>
              </a:rPr>
              <a:t>H</a:t>
            </a:r>
            <a:r>
              <a:rPr lang="en-US" altLang="en-US" sz="4400" b="1" dirty="0" err="1" smtClean="0">
                <a:solidFill>
                  <a:srgbClr val="FF0000"/>
                </a:solidFill>
                <a:latin typeface="Times New Roman" panose="02020603050405020304" pitchFamily="18" charset="0"/>
                <a:cs typeface="Times New Roman" panose="02020603050405020304" pitchFamily="18" charset="0"/>
              </a:rPr>
              <a:t>oạt</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động</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vi-VN" altLang="en-US" sz="4400" b="1" dirty="0" smtClean="0">
                <a:solidFill>
                  <a:srgbClr val="FF0000"/>
                </a:solidFill>
                <a:latin typeface="Times New Roman" panose="02020603050405020304" pitchFamily="18" charset="0"/>
                <a:cs typeface="Times New Roman" panose="02020603050405020304" pitchFamily="18" charset="0"/>
              </a:rPr>
              <a:t>1</a:t>
            </a:r>
            <a:r>
              <a:rPr lang="en-US" altLang="en-US" sz="4400" dirty="0" smtClean="0">
                <a:solidFill>
                  <a:srgbClr val="FF0000"/>
                </a:solidFill>
                <a:latin typeface="+mj-lt"/>
              </a:rPr>
              <a:t>.</a:t>
            </a:r>
            <a:r>
              <a:rPr lang="vi-VN" altLang="en-US" sz="4400" dirty="0" smtClean="0">
                <a:solidFill>
                  <a:srgbClr val="FF0000"/>
                </a:solidFill>
                <a:latin typeface="+mj-lt"/>
              </a:rPr>
              <a:t> </a:t>
            </a:r>
            <a:r>
              <a:rPr lang="vi-VN" altLang="en-US" sz="4400" b="1" dirty="0" smtClean="0">
                <a:solidFill>
                  <a:srgbClr val="FF0000"/>
                </a:solidFill>
                <a:latin typeface="+mj-lt"/>
              </a:rPr>
              <a:t>Vẽ sơ đồ “Sao tình bạn”</a:t>
            </a:r>
          </a:p>
        </p:txBody>
      </p:sp>
      <p:sp>
        <p:nvSpPr>
          <p:cNvPr id="7174" name="TextBox 9"/>
          <p:cNvSpPr txBox="1">
            <a:spLocks noChangeArrowheads="1"/>
          </p:cNvSpPr>
          <p:nvPr/>
        </p:nvSpPr>
        <p:spPr bwMode="auto">
          <a:xfrm>
            <a:off x="1096344" y="790737"/>
            <a:ext cx="10253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vi-VN" altLang="en-US" sz="4000" b="1" dirty="0" smtClean="0">
                <a:solidFill>
                  <a:srgbClr val="000000"/>
                </a:solidFill>
                <a:latin typeface="+mj-lt"/>
              </a:rPr>
              <a:t>- Vẽ sơ đồ kết nối ngôi sao có tên em </a:t>
            </a:r>
            <a:r>
              <a:rPr lang="en-US" altLang="en-US" sz="4000" b="1" dirty="0" smtClean="0">
                <a:solidFill>
                  <a:srgbClr val="000000"/>
                </a:solidFill>
                <a:latin typeface="Times New Roman" panose="02020603050405020304" pitchFamily="18" charset="0"/>
                <a:cs typeface="Times New Roman" panose="02020603050405020304" pitchFamily="18" charset="0"/>
              </a:rPr>
              <a:t>(</a:t>
            </a:r>
            <a:r>
              <a:rPr lang="en-US" altLang="en-US" sz="4000" b="1" dirty="0" err="1" smtClean="0">
                <a:solidFill>
                  <a:srgbClr val="000000"/>
                </a:solidFill>
                <a:latin typeface="Times New Roman" panose="02020603050405020304" pitchFamily="18" charset="0"/>
                <a:cs typeface="Times New Roman" panose="02020603050405020304" pitchFamily="18" charset="0"/>
              </a:rPr>
              <a:t>Tôi</a:t>
            </a:r>
            <a:r>
              <a:rPr lang="en-US" altLang="en-US" sz="4000" b="1" dirty="0" smtClean="0">
                <a:solidFill>
                  <a:srgbClr val="000000"/>
                </a:solidFill>
                <a:latin typeface="Times New Roman" panose="02020603050405020304" pitchFamily="18" charset="0"/>
                <a:cs typeface="Times New Roman" panose="02020603050405020304" pitchFamily="18" charset="0"/>
              </a:rPr>
              <a:t>) </a:t>
            </a:r>
            <a:r>
              <a:rPr lang="vi-VN" altLang="en-US" sz="4000" b="1" dirty="0" smtClean="0">
                <a:solidFill>
                  <a:srgbClr val="000000"/>
                </a:solidFill>
                <a:latin typeface="+mj-lt"/>
              </a:rPr>
              <a:t>đến ngôi sao có tên bạn thân của em.</a:t>
            </a:r>
          </a:p>
        </p:txBody>
      </p:sp>
      <p:sp>
        <p:nvSpPr>
          <p:cNvPr id="7175" name="TextBox 11"/>
          <p:cNvSpPr txBox="1">
            <a:spLocks noChangeArrowheads="1"/>
          </p:cNvSpPr>
          <p:nvPr/>
        </p:nvSpPr>
        <p:spPr bwMode="auto">
          <a:xfrm>
            <a:off x="1062333" y="2105944"/>
            <a:ext cx="10325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vi-VN" altLang="en-US" sz="4000" b="1" dirty="0" smtClean="0">
                <a:solidFill>
                  <a:srgbClr val="000000"/>
                </a:solidFill>
                <a:latin typeface="+mj-lt"/>
              </a:rPr>
              <a:t>- Chia sẻ về mong muốn vun đắp tình bạn giữa em và các </a:t>
            </a:r>
            <a:r>
              <a:rPr lang="vi-VN" altLang="en-US" sz="4000" b="1" dirty="0" smtClean="0">
                <a:solidFill>
                  <a:srgbClr val="000000"/>
                </a:solidFill>
                <a:latin typeface="+mj-lt"/>
              </a:rPr>
              <a:t>bạn</a:t>
            </a:r>
            <a:r>
              <a:rPr lang="en-US" altLang="en-US" sz="4000" b="1" dirty="0" smtClean="0">
                <a:solidFill>
                  <a:srgbClr val="000000"/>
                </a:solidFill>
                <a:latin typeface="+mj-lt"/>
              </a:rPr>
              <a:t>.</a:t>
            </a:r>
            <a:endParaRPr lang="vi-VN" altLang="en-US" sz="4000" b="1" dirty="0" smtClean="0">
              <a:solidFill>
                <a:srgbClr val="000000"/>
              </a:solidFill>
              <a:latin typeface="+mj-lt"/>
            </a:endParaRPr>
          </a:p>
        </p:txBody>
      </p:sp>
      <p:grpSp>
        <p:nvGrpSpPr>
          <p:cNvPr id="14" name="Group 13">
            <a:extLst>
              <a:ext uri="{FF2B5EF4-FFF2-40B4-BE49-F238E27FC236}">
                <a16:creationId xmlns:a16="http://schemas.microsoft.com/office/drawing/2014/main" id="{BB721541-4266-4EF3-9323-A066D891D3D7}"/>
              </a:ext>
            </a:extLst>
          </p:cNvPr>
          <p:cNvGrpSpPr/>
          <p:nvPr/>
        </p:nvGrpSpPr>
        <p:grpSpPr>
          <a:xfrm>
            <a:off x="7897342" y="5165787"/>
            <a:ext cx="1291842" cy="1200329"/>
            <a:chOff x="5017518" y="2448739"/>
            <a:chExt cx="1291842" cy="1200329"/>
          </a:xfrm>
        </p:grpSpPr>
        <p:sp>
          <p:nvSpPr>
            <p:cNvPr id="15" name="Star: 5 Points 19">
              <a:extLst>
                <a:ext uri="{FF2B5EF4-FFF2-40B4-BE49-F238E27FC236}">
                  <a16:creationId xmlns:a16="http://schemas.microsoft.com/office/drawing/2014/main" id="{A4AFD2C9-F5E2-47A6-818D-1DD6097A1F2D}"/>
                </a:ext>
              </a:extLst>
            </p:cNvPr>
            <p:cNvSpPr/>
            <p:nvPr/>
          </p:nvSpPr>
          <p:spPr>
            <a:xfrm>
              <a:off x="5017518" y="2448739"/>
              <a:ext cx="1291842" cy="1200329"/>
            </a:xfrm>
            <a:prstGeom prst="star5">
              <a:avLst>
                <a:gd name="adj" fmla="val 27972"/>
                <a:gd name="hf" fmla="val 105146"/>
                <a:gd name="vf" fmla="val 1105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p>
          </p:txBody>
        </p:sp>
        <p:sp>
          <p:nvSpPr>
            <p:cNvPr id="16" name="TextBox 15">
              <a:extLst>
                <a:ext uri="{FF2B5EF4-FFF2-40B4-BE49-F238E27FC236}">
                  <a16:creationId xmlns:a16="http://schemas.microsoft.com/office/drawing/2014/main" id="{C84859DC-B1CC-4799-B953-DBBF1CF7A721}"/>
                </a:ext>
              </a:extLst>
            </p:cNvPr>
            <p:cNvSpPr txBox="1"/>
            <p:nvPr/>
          </p:nvSpPr>
          <p:spPr>
            <a:xfrm>
              <a:off x="5149950" y="2814424"/>
              <a:ext cx="966722"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Tôi</a:t>
              </a:r>
              <a:endParaRPr lang="en-US" sz="3200" b="1" dirty="0">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D177B027-1195-4573-B315-C0F581282E3E}"/>
              </a:ext>
            </a:extLst>
          </p:cNvPr>
          <p:cNvGrpSpPr/>
          <p:nvPr/>
        </p:nvGrpSpPr>
        <p:grpSpPr>
          <a:xfrm>
            <a:off x="10447093" y="4514596"/>
            <a:ext cx="1291842" cy="1200329"/>
            <a:chOff x="5017518" y="2094278"/>
            <a:chExt cx="1291842" cy="1200329"/>
          </a:xfrm>
        </p:grpSpPr>
        <p:sp>
          <p:nvSpPr>
            <p:cNvPr id="18" name="Star: 5 Points 26">
              <a:extLst>
                <a:ext uri="{FF2B5EF4-FFF2-40B4-BE49-F238E27FC236}">
                  <a16:creationId xmlns:a16="http://schemas.microsoft.com/office/drawing/2014/main" id="{5CCD3C10-543E-4956-91A8-F47622E28877}"/>
                </a:ext>
              </a:extLst>
            </p:cNvPr>
            <p:cNvSpPr/>
            <p:nvPr/>
          </p:nvSpPr>
          <p:spPr>
            <a:xfrm>
              <a:off x="5017518" y="2094278"/>
              <a:ext cx="1291842" cy="1200329"/>
            </a:xfrm>
            <a:prstGeom prst="star5">
              <a:avLst>
                <a:gd name="adj" fmla="val 27972"/>
                <a:gd name="hf" fmla="val 105146"/>
                <a:gd name="vf" fmla="val 11055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p:txBody>
        </p:sp>
        <p:sp>
          <p:nvSpPr>
            <p:cNvPr id="19" name="TextBox 18">
              <a:extLst>
                <a:ext uri="{FF2B5EF4-FFF2-40B4-BE49-F238E27FC236}">
                  <a16:creationId xmlns:a16="http://schemas.microsoft.com/office/drawing/2014/main" id="{ADED5DE7-DD52-41F1-93ED-30A5685CF8FE}"/>
                </a:ext>
              </a:extLst>
            </p:cNvPr>
            <p:cNvSpPr txBox="1"/>
            <p:nvPr/>
          </p:nvSpPr>
          <p:spPr>
            <a:xfrm>
              <a:off x="5180078" y="2522579"/>
              <a:ext cx="966722"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Tuệ</a:t>
              </a:r>
              <a:endParaRPr lang="en-US" sz="3200" b="1" dirty="0">
                <a:latin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D65C72E4-A955-441D-9545-99BD7688B403}"/>
              </a:ext>
            </a:extLst>
          </p:cNvPr>
          <p:cNvGrpSpPr/>
          <p:nvPr/>
        </p:nvGrpSpPr>
        <p:grpSpPr>
          <a:xfrm>
            <a:off x="1084653" y="3157871"/>
            <a:ext cx="2971538" cy="2253973"/>
            <a:chOff x="1223393" y="1503677"/>
            <a:chExt cx="2971538" cy="2253973"/>
          </a:xfrm>
        </p:grpSpPr>
        <p:grpSp>
          <p:nvGrpSpPr>
            <p:cNvPr id="21" name="Group 20">
              <a:extLst>
                <a:ext uri="{FF2B5EF4-FFF2-40B4-BE49-F238E27FC236}">
                  <a16:creationId xmlns:a16="http://schemas.microsoft.com/office/drawing/2014/main" id="{C73271F2-E508-44B2-A3B6-C50337340887}"/>
                </a:ext>
              </a:extLst>
            </p:cNvPr>
            <p:cNvGrpSpPr/>
            <p:nvPr/>
          </p:nvGrpSpPr>
          <p:grpSpPr>
            <a:xfrm>
              <a:off x="1223393" y="1503677"/>
              <a:ext cx="2971538" cy="2253973"/>
              <a:chOff x="1223393" y="1503677"/>
              <a:chExt cx="2971538" cy="2253973"/>
            </a:xfrm>
          </p:grpSpPr>
          <p:sp>
            <p:nvSpPr>
              <p:cNvPr id="23" name="Google Shape;200;p27">
                <a:extLst>
                  <a:ext uri="{FF2B5EF4-FFF2-40B4-BE49-F238E27FC236}">
                    <a16:creationId xmlns:a16="http://schemas.microsoft.com/office/drawing/2014/main" id="{7A5065FB-D2F3-4DB7-807B-E56A486854A6}"/>
                  </a:ext>
                </a:extLst>
              </p:cNvPr>
              <p:cNvSpPr/>
              <p:nvPr/>
            </p:nvSpPr>
            <p:spPr>
              <a:xfrm rot="18038119">
                <a:off x="1582175" y="1144895"/>
                <a:ext cx="2253973" cy="2971538"/>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4" name="TextBox 23">
                <a:extLst>
                  <a:ext uri="{FF2B5EF4-FFF2-40B4-BE49-F238E27FC236}">
                    <a16:creationId xmlns:a16="http://schemas.microsoft.com/office/drawing/2014/main" id="{320D5011-B2FC-45CE-9605-E4BA43D03D61}"/>
                  </a:ext>
                </a:extLst>
              </p:cNvPr>
              <p:cNvSpPr txBox="1"/>
              <p:nvPr/>
            </p:nvSpPr>
            <p:spPr>
              <a:xfrm>
                <a:off x="1382356" y="2296160"/>
                <a:ext cx="2570480"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Hòa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thuận</a:t>
                </a:r>
                <a:endParaRPr lang="en-US" sz="3200" b="1" dirty="0">
                  <a:latin typeface="Times New Roman" panose="02020603050405020304" pitchFamily="18" charset="0"/>
                  <a:cs typeface="Times New Roman" panose="02020603050405020304" pitchFamily="18" charset="0"/>
                </a:endParaRPr>
              </a:p>
            </p:txBody>
          </p:sp>
        </p:grpSp>
        <p:sp>
          <p:nvSpPr>
            <p:cNvPr id="22" name="Heart 21">
              <a:extLst>
                <a:ext uri="{FF2B5EF4-FFF2-40B4-BE49-F238E27FC236}">
                  <a16:creationId xmlns:a16="http://schemas.microsoft.com/office/drawing/2014/main" id="{A110BED9-BDC6-43EC-ACCA-1DED688516C4}"/>
                </a:ext>
              </a:extLst>
            </p:cNvPr>
            <p:cNvSpPr/>
            <p:nvPr/>
          </p:nvSpPr>
          <p:spPr>
            <a:xfrm>
              <a:off x="3333241" y="2296160"/>
              <a:ext cx="629920" cy="5588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24E75490-99C3-41FC-A4BC-2E48B440864C}"/>
              </a:ext>
            </a:extLst>
          </p:cNvPr>
          <p:cNvGrpSpPr/>
          <p:nvPr/>
        </p:nvGrpSpPr>
        <p:grpSpPr>
          <a:xfrm>
            <a:off x="1146312" y="4700044"/>
            <a:ext cx="2971538" cy="2253973"/>
            <a:chOff x="1223393" y="1503677"/>
            <a:chExt cx="2971538" cy="2253973"/>
          </a:xfrm>
        </p:grpSpPr>
        <p:sp>
          <p:nvSpPr>
            <p:cNvPr id="26" name="Google Shape;200;p27">
              <a:extLst>
                <a:ext uri="{FF2B5EF4-FFF2-40B4-BE49-F238E27FC236}">
                  <a16:creationId xmlns:a16="http://schemas.microsoft.com/office/drawing/2014/main" id="{9DE04BC4-4877-4738-9B52-F015424E41C7}"/>
                </a:ext>
              </a:extLst>
            </p:cNvPr>
            <p:cNvSpPr/>
            <p:nvPr/>
          </p:nvSpPr>
          <p:spPr>
            <a:xfrm rot="18038119">
              <a:off x="1582175" y="1144895"/>
              <a:ext cx="2253973" cy="2971538"/>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7" name="TextBox 26">
              <a:extLst>
                <a:ext uri="{FF2B5EF4-FFF2-40B4-BE49-F238E27FC236}">
                  <a16:creationId xmlns:a16="http://schemas.microsoft.com/office/drawing/2014/main" id="{92557883-F04C-49F6-906B-E29FEA87A6CF}"/>
                </a:ext>
              </a:extLst>
            </p:cNvPr>
            <p:cNvSpPr txBox="1"/>
            <p:nvPr/>
          </p:nvSpPr>
          <p:spPr>
            <a:xfrm>
              <a:off x="1513840" y="2154087"/>
              <a:ext cx="2570480" cy="830997"/>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Bất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a:t>
              </a:r>
            </a:p>
          </p:txBody>
        </p:sp>
      </p:grpSp>
      <p:grpSp>
        <p:nvGrpSpPr>
          <p:cNvPr id="28" name="Group 27">
            <a:extLst>
              <a:ext uri="{FF2B5EF4-FFF2-40B4-BE49-F238E27FC236}">
                <a16:creationId xmlns:a16="http://schemas.microsoft.com/office/drawing/2014/main" id="{44D173E3-37DC-4B81-B40F-0B97E48A8184}"/>
              </a:ext>
            </a:extLst>
          </p:cNvPr>
          <p:cNvGrpSpPr/>
          <p:nvPr/>
        </p:nvGrpSpPr>
        <p:grpSpPr>
          <a:xfrm>
            <a:off x="4712652" y="3989507"/>
            <a:ext cx="1547716" cy="1401463"/>
            <a:chOff x="4971738" y="2094278"/>
            <a:chExt cx="1351903" cy="1200329"/>
          </a:xfrm>
        </p:grpSpPr>
        <p:sp>
          <p:nvSpPr>
            <p:cNvPr id="29" name="Star: 5 Points 6">
              <a:extLst>
                <a:ext uri="{FF2B5EF4-FFF2-40B4-BE49-F238E27FC236}">
                  <a16:creationId xmlns:a16="http://schemas.microsoft.com/office/drawing/2014/main" id="{1C9862AC-1129-451D-8A42-9D7FDF07BF58}"/>
                </a:ext>
              </a:extLst>
            </p:cNvPr>
            <p:cNvSpPr/>
            <p:nvPr/>
          </p:nvSpPr>
          <p:spPr>
            <a:xfrm>
              <a:off x="5017518" y="2094278"/>
              <a:ext cx="1291842" cy="1200329"/>
            </a:xfrm>
            <a:prstGeom prst="star5">
              <a:avLst>
                <a:gd name="adj" fmla="val 27972"/>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800" dirty="0"/>
            </a:p>
          </p:txBody>
        </p:sp>
        <p:sp>
          <p:nvSpPr>
            <p:cNvPr id="30" name="TextBox 29">
              <a:extLst>
                <a:ext uri="{FF2B5EF4-FFF2-40B4-BE49-F238E27FC236}">
                  <a16:creationId xmlns:a16="http://schemas.microsoft.com/office/drawing/2014/main" id="{A3C91EA8-AE63-4EF8-81F0-7D2C5C9F5CAC}"/>
                </a:ext>
              </a:extLst>
            </p:cNvPr>
            <p:cNvSpPr txBox="1"/>
            <p:nvPr/>
          </p:nvSpPr>
          <p:spPr>
            <a:xfrm>
              <a:off x="4971738" y="2448606"/>
              <a:ext cx="1351903"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Giang</a:t>
              </a:r>
              <a:endParaRPr lang="en-US" sz="3200" b="1" dirty="0">
                <a:latin typeface="Times New Roman" panose="02020603050405020304" pitchFamily="18" charset="0"/>
                <a:cs typeface="Times New Roman" panose="02020603050405020304" pitchFamily="18" charset="0"/>
              </a:endParaRPr>
            </a:p>
          </p:txBody>
        </p:sp>
      </p:grpSp>
      <p:sp>
        <p:nvSpPr>
          <p:cNvPr id="31" name="Heart 30">
            <a:extLst>
              <a:ext uri="{FF2B5EF4-FFF2-40B4-BE49-F238E27FC236}">
                <a16:creationId xmlns:a16="http://schemas.microsoft.com/office/drawing/2014/main" id="{8B166573-C079-45A9-953B-40A096E3532B}"/>
              </a:ext>
            </a:extLst>
          </p:cNvPr>
          <p:cNvSpPr/>
          <p:nvPr/>
        </p:nvSpPr>
        <p:spPr>
          <a:xfrm>
            <a:off x="6708556" y="5131214"/>
            <a:ext cx="629920" cy="5588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art 31">
            <a:extLst>
              <a:ext uri="{FF2B5EF4-FFF2-40B4-BE49-F238E27FC236}">
                <a16:creationId xmlns:a16="http://schemas.microsoft.com/office/drawing/2014/main" id="{E2A91642-1643-4F08-810B-AEA0331DA879}"/>
              </a:ext>
            </a:extLst>
          </p:cNvPr>
          <p:cNvSpPr/>
          <p:nvPr/>
        </p:nvSpPr>
        <p:spPr>
          <a:xfrm>
            <a:off x="8065729" y="4384097"/>
            <a:ext cx="629920" cy="5588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C2CE725-A35C-4BB2-98DC-90AF724CAA22}"/>
              </a:ext>
            </a:extLst>
          </p:cNvPr>
          <p:cNvGrpSpPr/>
          <p:nvPr/>
        </p:nvGrpSpPr>
        <p:grpSpPr>
          <a:xfrm>
            <a:off x="8238927" y="2782430"/>
            <a:ext cx="1515137" cy="1293905"/>
            <a:chOff x="5369225" y="1983389"/>
            <a:chExt cx="1291842" cy="1200329"/>
          </a:xfrm>
        </p:grpSpPr>
        <p:sp>
          <p:nvSpPr>
            <p:cNvPr id="34" name="Star: 5 Points 31">
              <a:extLst>
                <a:ext uri="{FF2B5EF4-FFF2-40B4-BE49-F238E27FC236}">
                  <a16:creationId xmlns:a16="http://schemas.microsoft.com/office/drawing/2014/main" id="{4240CDCE-F996-4078-B2AD-B3B88D7EE217}"/>
                </a:ext>
              </a:extLst>
            </p:cNvPr>
            <p:cNvSpPr/>
            <p:nvPr/>
          </p:nvSpPr>
          <p:spPr>
            <a:xfrm>
              <a:off x="5369225" y="1983389"/>
              <a:ext cx="1291842" cy="1200329"/>
            </a:xfrm>
            <a:prstGeom prst="star5">
              <a:avLst>
                <a:gd name="adj" fmla="val 27972"/>
                <a:gd name="hf" fmla="val 105146"/>
                <a:gd name="vf" fmla="val 11055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2800" dirty="0"/>
            </a:p>
          </p:txBody>
        </p:sp>
        <p:sp>
          <p:nvSpPr>
            <p:cNvPr id="35" name="TextBox 34">
              <a:extLst>
                <a:ext uri="{FF2B5EF4-FFF2-40B4-BE49-F238E27FC236}">
                  <a16:creationId xmlns:a16="http://schemas.microsoft.com/office/drawing/2014/main" id="{AFF18518-73BE-44F7-93A9-8EBD5F93C924}"/>
                </a:ext>
              </a:extLst>
            </p:cNvPr>
            <p:cNvSpPr txBox="1"/>
            <p:nvPr/>
          </p:nvSpPr>
          <p:spPr>
            <a:xfrm>
              <a:off x="5450505" y="2291165"/>
              <a:ext cx="1129282"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Nam</a:t>
              </a:r>
            </a:p>
          </p:txBody>
        </p:sp>
      </p:grpSp>
      <p:sp>
        <p:nvSpPr>
          <p:cNvPr id="40" name="TextBox 39">
            <a:extLst>
              <a:ext uri="{FF2B5EF4-FFF2-40B4-BE49-F238E27FC236}">
                <a16:creationId xmlns:a16="http://schemas.microsoft.com/office/drawing/2014/main" id="{393E93EA-813A-4B54-BEEC-E91D964B52F3}"/>
              </a:ext>
            </a:extLst>
          </p:cNvPr>
          <p:cNvSpPr txBox="1"/>
          <p:nvPr/>
        </p:nvSpPr>
        <p:spPr>
          <a:xfrm rot="569907">
            <a:off x="9654068" y="5142239"/>
            <a:ext cx="530165" cy="1015663"/>
          </a:xfrm>
          <a:prstGeom prst="rect">
            <a:avLst/>
          </a:prstGeom>
          <a:noFill/>
        </p:spPr>
        <p:txBody>
          <a:bodyPr wrap="square" rtlCol="0">
            <a:spAutoFit/>
          </a:bodyPr>
          <a:lstStyle/>
          <a:p>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41" name="Freeform: Shape 12">
            <a:extLst>
              <a:ext uri="{FF2B5EF4-FFF2-40B4-BE49-F238E27FC236}">
                <a16:creationId xmlns:a16="http://schemas.microsoft.com/office/drawing/2014/main" id="{48D7B4F8-BC25-44FD-8F69-081FC1DAE471}"/>
              </a:ext>
            </a:extLst>
          </p:cNvPr>
          <p:cNvSpPr/>
          <p:nvPr/>
        </p:nvSpPr>
        <p:spPr>
          <a:xfrm>
            <a:off x="6003183" y="4942897"/>
            <a:ext cx="670560" cy="325120"/>
          </a:xfrm>
          <a:custGeom>
            <a:avLst/>
            <a:gdLst>
              <a:gd name="connsiteX0" fmla="*/ 0 w 670560"/>
              <a:gd name="connsiteY0" fmla="*/ 0 h 325120"/>
              <a:gd name="connsiteX1" fmla="*/ 670560 w 670560"/>
              <a:gd name="connsiteY1" fmla="*/ 325120 h 325120"/>
            </a:gdLst>
            <a:ahLst/>
            <a:cxnLst>
              <a:cxn ang="0">
                <a:pos x="connsiteX0" y="connsiteY0"/>
              </a:cxn>
              <a:cxn ang="0">
                <a:pos x="connsiteX1" y="connsiteY1"/>
              </a:cxn>
            </a:cxnLst>
            <a:rect l="l" t="t" r="r" b="b"/>
            <a:pathLst>
              <a:path w="670560" h="325120">
                <a:moveTo>
                  <a:pt x="0" y="0"/>
                </a:moveTo>
                <a:cubicBezTo>
                  <a:pt x="269240" y="140546"/>
                  <a:pt x="538480" y="281093"/>
                  <a:pt x="670560" y="32512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2" name="Freeform: Shape 17">
            <a:extLst>
              <a:ext uri="{FF2B5EF4-FFF2-40B4-BE49-F238E27FC236}">
                <a16:creationId xmlns:a16="http://schemas.microsoft.com/office/drawing/2014/main" id="{940AE844-EC4C-45B2-B7FB-31E7E9E6BF60}"/>
              </a:ext>
            </a:extLst>
          </p:cNvPr>
          <p:cNvSpPr/>
          <p:nvPr/>
        </p:nvSpPr>
        <p:spPr>
          <a:xfrm>
            <a:off x="7255125" y="5518885"/>
            <a:ext cx="629921" cy="164685"/>
          </a:xfrm>
          <a:custGeom>
            <a:avLst/>
            <a:gdLst>
              <a:gd name="connsiteX0" fmla="*/ 0 w 670560"/>
              <a:gd name="connsiteY0" fmla="*/ 0 h 325120"/>
              <a:gd name="connsiteX1" fmla="*/ 670560 w 670560"/>
              <a:gd name="connsiteY1" fmla="*/ 325120 h 325120"/>
            </a:gdLst>
            <a:ahLst/>
            <a:cxnLst>
              <a:cxn ang="0">
                <a:pos x="connsiteX0" y="connsiteY0"/>
              </a:cxn>
              <a:cxn ang="0">
                <a:pos x="connsiteX1" y="connsiteY1"/>
              </a:cxn>
            </a:cxnLst>
            <a:rect l="l" t="t" r="r" b="b"/>
            <a:pathLst>
              <a:path w="670560" h="325120">
                <a:moveTo>
                  <a:pt x="0" y="0"/>
                </a:moveTo>
                <a:cubicBezTo>
                  <a:pt x="269240" y="140546"/>
                  <a:pt x="538480" y="281093"/>
                  <a:pt x="670560" y="32512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3" name="Freeform: Shape 24">
            <a:extLst>
              <a:ext uri="{FF2B5EF4-FFF2-40B4-BE49-F238E27FC236}">
                <a16:creationId xmlns:a16="http://schemas.microsoft.com/office/drawing/2014/main" id="{7379A059-B042-4EA7-8EFF-A36441859679}"/>
              </a:ext>
            </a:extLst>
          </p:cNvPr>
          <p:cNvSpPr/>
          <p:nvPr/>
        </p:nvSpPr>
        <p:spPr>
          <a:xfrm flipV="1">
            <a:off x="8894618" y="5812739"/>
            <a:ext cx="722718" cy="164114"/>
          </a:xfrm>
          <a:custGeom>
            <a:avLst/>
            <a:gdLst>
              <a:gd name="connsiteX0" fmla="*/ 0 w 670560"/>
              <a:gd name="connsiteY0" fmla="*/ 0 h 325120"/>
              <a:gd name="connsiteX1" fmla="*/ 670560 w 670560"/>
              <a:gd name="connsiteY1" fmla="*/ 325120 h 325120"/>
            </a:gdLst>
            <a:ahLst/>
            <a:cxnLst>
              <a:cxn ang="0">
                <a:pos x="connsiteX0" y="connsiteY0"/>
              </a:cxn>
              <a:cxn ang="0">
                <a:pos x="connsiteX1" y="connsiteY1"/>
              </a:cxn>
            </a:cxnLst>
            <a:rect l="l" t="t" r="r" b="b"/>
            <a:pathLst>
              <a:path w="670560" h="325120">
                <a:moveTo>
                  <a:pt x="0" y="0"/>
                </a:moveTo>
                <a:cubicBezTo>
                  <a:pt x="269240" y="140546"/>
                  <a:pt x="538480" y="281093"/>
                  <a:pt x="670560" y="32512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4" name="Freeform: Shape 15">
            <a:extLst>
              <a:ext uri="{FF2B5EF4-FFF2-40B4-BE49-F238E27FC236}">
                <a16:creationId xmlns:a16="http://schemas.microsoft.com/office/drawing/2014/main" id="{57C94B46-64D1-4723-86BC-7FF005AA78CF}"/>
              </a:ext>
            </a:extLst>
          </p:cNvPr>
          <p:cNvSpPr/>
          <p:nvPr/>
        </p:nvSpPr>
        <p:spPr>
          <a:xfrm>
            <a:off x="8029774" y="4788863"/>
            <a:ext cx="304482" cy="646953"/>
          </a:xfrm>
          <a:custGeom>
            <a:avLst/>
            <a:gdLst>
              <a:gd name="connsiteX0" fmla="*/ 255318 w 255318"/>
              <a:gd name="connsiteY0" fmla="*/ 863600 h 863600"/>
              <a:gd name="connsiteX1" fmla="*/ 1318 w 255318"/>
              <a:gd name="connsiteY1" fmla="*/ 203200 h 863600"/>
              <a:gd name="connsiteX2" fmla="*/ 174038 w 255318"/>
              <a:gd name="connsiteY2" fmla="*/ 0 h 863600"/>
            </a:gdLst>
            <a:ahLst/>
            <a:cxnLst>
              <a:cxn ang="0">
                <a:pos x="connsiteX0" y="connsiteY0"/>
              </a:cxn>
              <a:cxn ang="0">
                <a:pos x="connsiteX1" y="connsiteY1"/>
              </a:cxn>
              <a:cxn ang="0">
                <a:pos x="connsiteX2" y="connsiteY2"/>
              </a:cxn>
            </a:cxnLst>
            <a:rect l="l" t="t" r="r" b="b"/>
            <a:pathLst>
              <a:path w="255318" h="863600">
                <a:moveTo>
                  <a:pt x="255318" y="863600"/>
                </a:moveTo>
                <a:cubicBezTo>
                  <a:pt x="135091" y="605366"/>
                  <a:pt x="14865" y="347133"/>
                  <a:pt x="1318" y="203200"/>
                </a:cubicBezTo>
                <a:cubicBezTo>
                  <a:pt x="-12229" y="59267"/>
                  <a:pt x="80904" y="29633"/>
                  <a:pt x="174038"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 name="Freeform: Shape 28">
            <a:extLst>
              <a:ext uri="{FF2B5EF4-FFF2-40B4-BE49-F238E27FC236}">
                <a16:creationId xmlns:a16="http://schemas.microsoft.com/office/drawing/2014/main" id="{16DCAA80-79D3-44A0-A440-EBC967F5CCC5}"/>
              </a:ext>
            </a:extLst>
          </p:cNvPr>
          <p:cNvSpPr/>
          <p:nvPr/>
        </p:nvSpPr>
        <p:spPr>
          <a:xfrm>
            <a:off x="10037955" y="5350454"/>
            <a:ext cx="571697" cy="387076"/>
          </a:xfrm>
          <a:custGeom>
            <a:avLst/>
            <a:gdLst>
              <a:gd name="connsiteX0" fmla="*/ 0 w 650240"/>
              <a:gd name="connsiteY0" fmla="*/ 264160 h 264160"/>
              <a:gd name="connsiteX1" fmla="*/ 650240 w 650240"/>
              <a:gd name="connsiteY1" fmla="*/ 0 h 264160"/>
            </a:gdLst>
            <a:ahLst/>
            <a:cxnLst>
              <a:cxn ang="0">
                <a:pos x="connsiteX0" y="connsiteY0"/>
              </a:cxn>
              <a:cxn ang="0">
                <a:pos x="connsiteX1" y="connsiteY1"/>
              </a:cxn>
            </a:cxnLst>
            <a:rect l="l" t="t" r="r" b="b"/>
            <a:pathLst>
              <a:path w="650240" h="264160">
                <a:moveTo>
                  <a:pt x="0" y="264160"/>
                </a:moveTo>
                <a:cubicBezTo>
                  <a:pt x="270933" y="147320"/>
                  <a:pt x="541867" y="30480"/>
                  <a:pt x="650240"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6" name="Freeform: Shape 15">
            <a:extLst>
              <a:ext uri="{FF2B5EF4-FFF2-40B4-BE49-F238E27FC236}">
                <a16:creationId xmlns:a16="http://schemas.microsoft.com/office/drawing/2014/main" id="{57C94B46-64D1-4723-86BC-7FF005AA78CF}"/>
              </a:ext>
            </a:extLst>
          </p:cNvPr>
          <p:cNvSpPr/>
          <p:nvPr/>
        </p:nvSpPr>
        <p:spPr>
          <a:xfrm rot="13466076">
            <a:off x="8640206" y="3957054"/>
            <a:ext cx="646029" cy="836976"/>
          </a:xfrm>
          <a:custGeom>
            <a:avLst/>
            <a:gdLst>
              <a:gd name="connsiteX0" fmla="*/ 255318 w 255318"/>
              <a:gd name="connsiteY0" fmla="*/ 863600 h 863600"/>
              <a:gd name="connsiteX1" fmla="*/ 1318 w 255318"/>
              <a:gd name="connsiteY1" fmla="*/ 203200 h 863600"/>
              <a:gd name="connsiteX2" fmla="*/ 174038 w 255318"/>
              <a:gd name="connsiteY2" fmla="*/ 0 h 863600"/>
            </a:gdLst>
            <a:ahLst/>
            <a:cxnLst>
              <a:cxn ang="0">
                <a:pos x="connsiteX0" y="connsiteY0"/>
              </a:cxn>
              <a:cxn ang="0">
                <a:pos x="connsiteX1" y="connsiteY1"/>
              </a:cxn>
              <a:cxn ang="0">
                <a:pos x="connsiteX2" y="connsiteY2"/>
              </a:cxn>
            </a:cxnLst>
            <a:rect l="l" t="t" r="r" b="b"/>
            <a:pathLst>
              <a:path w="255318" h="863600">
                <a:moveTo>
                  <a:pt x="255318" y="863600"/>
                </a:moveTo>
                <a:cubicBezTo>
                  <a:pt x="135091" y="605366"/>
                  <a:pt x="14865" y="347133"/>
                  <a:pt x="1318" y="203200"/>
                </a:cubicBezTo>
                <a:cubicBezTo>
                  <a:pt x="-12229" y="59267"/>
                  <a:pt x="80904" y="29633"/>
                  <a:pt x="174038"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76" y="64038"/>
            <a:ext cx="1186680" cy="104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28363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arn(inVertical)">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1000"/>
                            </p:stCondLst>
                            <p:childTnLst>
                              <p:par>
                                <p:cTn id="47" presetID="22" presetClass="entr" presetSubtype="4"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down)">
                                      <p:cBhvr>
                                        <p:cTn id="60" dur="500"/>
                                        <p:tgtEl>
                                          <p:spTgt spid="43"/>
                                        </p:tgtEl>
                                      </p:cBhvr>
                                    </p:animEffect>
                                  </p:childTnLst>
                                </p:cTn>
                              </p:par>
                            </p:childTnLst>
                          </p:cTn>
                        </p:par>
                        <p:par>
                          <p:cTn id="61" fill="hold">
                            <p:stCondLst>
                              <p:cond delay="500"/>
                            </p:stCondLst>
                            <p:childTnLst>
                              <p:par>
                                <p:cTn id="62" presetID="22" presetClass="entr" presetSubtype="4"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down)">
                                      <p:cBhvr>
                                        <p:cTn id="64" dur="500"/>
                                        <p:tgtEl>
                                          <p:spTgt spid="45"/>
                                        </p:tgtEl>
                                      </p:cBhvr>
                                    </p:animEffect>
                                  </p:childTnLst>
                                </p:cTn>
                              </p:par>
                            </p:childTnLst>
                          </p:cTn>
                        </p:par>
                        <p:par>
                          <p:cTn id="65" fill="hold">
                            <p:stCondLst>
                              <p:cond delay="1000"/>
                            </p:stCondLst>
                            <p:childTnLst>
                              <p:par>
                                <p:cTn id="66" presetID="22" presetClass="entr" presetSubtype="4"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down)">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down)">
                                      <p:cBhvr>
                                        <p:cTn id="73" dur="500"/>
                                        <p:tgtEl>
                                          <p:spTgt spid="44"/>
                                        </p:tgtEl>
                                      </p:cBhvr>
                                    </p:animEffect>
                                  </p:childTnLst>
                                </p:cTn>
                              </p:par>
                            </p:childTnLst>
                          </p:cTn>
                        </p:par>
                        <p:par>
                          <p:cTn id="74" fill="hold">
                            <p:stCondLst>
                              <p:cond delay="500"/>
                            </p:stCondLst>
                            <p:childTnLst>
                              <p:par>
                                <p:cTn id="75" presetID="22" presetClass="entr" presetSubtype="4"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down)">
                                      <p:cBhvr>
                                        <p:cTn id="77" dur="500"/>
                                        <p:tgtEl>
                                          <p:spTgt spid="46"/>
                                        </p:tgtEl>
                                      </p:cBhvr>
                                    </p:animEffect>
                                  </p:childTnLst>
                                </p:cTn>
                              </p:par>
                            </p:childTnLst>
                          </p:cTn>
                        </p:par>
                        <p:par>
                          <p:cTn id="78" fill="hold">
                            <p:stCondLst>
                              <p:cond delay="1000"/>
                            </p:stCondLst>
                            <p:childTnLst>
                              <p:par>
                                <p:cTn id="79" presetID="22" presetClass="entr" presetSubtype="4"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down)">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7175"/>
                                        </p:tgtEl>
                                        <p:attrNameLst>
                                          <p:attrName>style.visibility</p:attrName>
                                        </p:attrNameLst>
                                      </p:cBhvr>
                                      <p:to>
                                        <p:strVal val="visible"/>
                                      </p:to>
                                    </p:set>
                                    <p:animEffect transition="in" filter="barn(inVertical)">
                                      <p:cBhvr>
                                        <p:cTn id="86" dur="500"/>
                                        <p:tgtEl>
                                          <p:spTgt spid="7175"/>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174" grpId="0"/>
      <p:bldP spid="7175" grpId="0"/>
      <p:bldP spid="31" grpId="0" animBg="1"/>
      <p:bldP spid="32" grpId="0" animBg="1"/>
      <p:bldP spid="40" grpId="0"/>
      <p:bldP spid="41" grpId="0" animBg="1"/>
      <p:bldP spid="42" grpId="0" animBg="1"/>
      <p:bldP spid="43" grpId="0" animBg="1"/>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DC6396-AFD6-AEF4-6B3E-E2E478BF1CE9}"/>
              </a:ext>
            </a:extLst>
          </p:cNvPr>
          <p:cNvSpPr txBox="1"/>
          <p:nvPr/>
        </p:nvSpPr>
        <p:spPr>
          <a:xfrm>
            <a:off x="1371600" y="2446319"/>
            <a:ext cx="8368145" cy="3277820"/>
          </a:xfrm>
          <a:prstGeom prst="rect">
            <a:avLst/>
          </a:prstGeom>
          <a:noFill/>
        </p:spPr>
        <p:txBody>
          <a:bodyPr wrap="square">
            <a:spAutoFit/>
          </a:bodyPr>
          <a:lstStyle/>
          <a:p>
            <a:pPr algn="just">
              <a:lnSpc>
                <a:spcPct val="115000"/>
              </a:lnSpc>
              <a:spcAft>
                <a:spcPts val="1000"/>
              </a:spcAft>
            </a:pPr>
            <a:r>
              <a:rPr lang="en-US" sz="3600" b="1" i="1" dirty="0" smtClean="0">
                <a:solidFill>
                  <a:srgbClr val="2B22E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u="sng" dirty="0" err="1" smtClean="0">
                <a:solidFill>
                  <a:srgbClr val="2B22E6"/>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3600" b="1" i="1" u="sng" dirty="0" smtClean="0">
                <a:solidFill>
                  <a:srgbClr val="2B22E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u="sng" dirty="0" err="1" smtClean="0">
                <a:solidFill>
                  <a:srgbClr val="2B22E6"/>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600" b="1" i="1" dirty="0" smtClean="0">
                <a:solidFill>
                  <a:srgbClr val="2B22E6"/>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i="1" dirty="0">
                <a:solidFill>
                  <a:srgbClr val="2B22E6"/>
                </a:solidFill>
                <a:latin typeface="Times New Roman" panose="02020603050405020304" pitchFamily="18" charset="0"/>
                <a:ea typeface="Calibri" panose="020F0502020204030204" pitchFamily="34" charset="0"/>
                <a:cs typeface="Times New Roman" panose="02020603050405020304" pitchFamily="18" charset="0"/>
              </a:rPr>
              <a:t>Em có nhiều người bạn. Đôi khi em có thể có mâu thuẫn với bạn. Nếu em tìm cách giải quyết những bất đồng để em và bạn em hoà thuận lại với nhau thì sẽ cảm thấy hạnh phúc hơn.</a:t>
            </a:r>
            <a:endParaRPr lang="en-US" sz="3600" b="1" i="1" dirty="0">
              <a:solidFill>
                <a:srgbClr val="2B22E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Feliz Menino Bonitinho Garoto Com Idéia De Luz | Art drawings for kids,  School art activities, Back to school art activity">
            <a:extLst>
              <a:ext uri="{FF2B5EF4-FFF2-40B4-BE49-F238E27FC236}">
                <a16:creationId xmlns:a16="http://schemas.microsoft.com/office/drawing/2014/main" id="{FDCE8C84-42D3-48C2-8042-B9D9F57101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8898953" y="1546905"/>
            <a:ext cx="3849227" cy="4236609"/>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18">
            <a:extLst>
              <a:ext uri="{FF2B5EF4-FFF2-40B4-BE49-F238E27FC236}">
                <a16:creationId xmlns:a16="http://schemas.microsoft.com/office/drawing/2014/main" id="{E2C95DA2-1070-4BF0-A68F-28FEAEB2BBB3}"/>
              </a:ext>
            </a:extLst>
          </p:cNvPr>
          <p:cNvSpPr/>
          <p:nvPr/>
        </p:nvSpPr>
        <p:spPr>
          <a:xfrm>
            <a:off x="1019633" y="221596"/>
            <a:ext cx="9803934" cy="1533127"/>
          </a:xfrm>
          <a:prstGeom prst="wedgeRoundRectCallout">
            <a:avLst>
              <a:gd name="adj1" fmla="val 50323"/>
              <a:gd name="adj2" fmla="val 78389"/>
              <a:gd name="adj3" fmla="val 16667"/>
            </a:avLst>
          </a:prstGeom>
          <a:solidFill>
            <a:schemeClr val="accent4">
              <a:lumMod val="40000"/>
              <a:lumOff val="60000"/>
            </a:scheme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algn="ctr">
              <a:defRPr/>
            </a:pPr>
            <a:endParaRPr lang="vi-VN" sz="4000" b="1" dirty="0" smtClean="0">
              <a:latin typeface="Times New Roman" panose="02020603050405020304" pitchFamily="18" charset="0"/>
              <a:cs typeface="Times New Roman" panose="02020603050405020304" pitchFamily="18" charset="0"/>
            </a:endParaRPr>
          </a:p>
          <a:p>
            <a:pPr algn="ctr">
              <a:defRPr/>
            </a:pPr>
            <a:r>
              <a:rPr lang="en-US" sz="4000" b="1" dirty="0" err="1" smtClean="0">
                <a:latin typeface="Times New Roman" panose="02020603050405020304" pitchFamily="18" charset="0"/>
                <a:cs typeface="Times New Roman" panose="02020603050405020304" pitchFamily="18" charset="0"/>
              </a:rPr>
              <a:t>Hãy</a:t>
            </a:r>
            <a:r>
              <a:rPr lang="en-US" sz="4000" b="1" dirty="0" smtClean="0">
                <a:latin typeface="Times New Roman" panose="02020603050405020304" pitchFamily="18" charset="0"/>
                <a:cs typeface="Times New Roman" panose="02020603050405020304" pitchFamily="18" charset="0"/>
              </a:rPr>
              <a:t> </a:t>
            </a:r>
            <a:r>
              <a:rPr lang="nl-NL" sz="4000" b="1" dirty="0">
                <a:latin typeface="Times New Roman" panose="02020603050405020304" pitchFamily="18" charset="0"/>
                <a:ea typeface="Times New Roman" panose="02020603050405020304" pitchFamily="18" charset="0"/>
                <a:cs typeface="Times New Roman" panose="02020603050405020304" pitchFamily="18" charset="0"/>
              </a:rPr>
              <a:t>chia sẻ về </a:t>
            </a:r>
            <a:r>
              <a:rPr lang="nl-NL" sz="4000" b="1" dirty="0" smtClean="0">
                <a:latin typeface="Times New Roman" panose="02020603050405020304" pitchFamily="18" charset="0"/>
                <a:ea typeface="Times New Roman" panose="02020603050405020304" pitchFamily="18" charset="0"/>
                <a:cs typeface="Times New Roman" panose="02020603050405020304" pitchFamily="18" charset="0"/>
              </a:rPr>
              <a:t>sơ đồ và mong </a:t>
            </a:r>
            <a:r>
              <a:rPr lang="nl-NL" sz="4000" b="1" dirty="0">
                <a:latin typeface="Times New Roman" panose="02020603050405020304" pitchFamily="18" charset="0"/>
                <a:ea typeface="Times New Roman" panose="02020603050405020304" pitchFamily="18" charset="0"/>
                <a:cs typeface="Times New Roman" panose="02020603050405020304" pitchFamily="18" charset="0"/>
              </a:rPr>
              <a:t>muốn vun đắp tình bạn giữa em và các bạn khác.</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pPr lvl="0" algn="ctr">
              <a:defRPr/>
            </a:pPr>
            <a:endParaRPr kumimoji="0" lang="vi-VN" sz="4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68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7"/>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6985" y="6220692"/>
            <a:ext cx="2133598" cy="637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a:spLocks noChangeArrowheads="1"/>
          </p:cNvSpPr>
          <p:nvPr/>
        </p:nvSpPr>
        <p:spPr bwMode="auto">
          <a:xfrm>
            <a:off x="662522" y="0"/>
            <a:ext cx="11069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US" altLang="en-US" sz="4800" b="1" u="sng" dirty="0" err="1" smtClean="0">
                <a:solidFill>
                  <a:srgbClr val="FF0000"/>
                </a:solidFill>
                <a:latin typeface="Times New Roman" panose="02020603050405020304" pitchFamily="18" charset="0"/>
                <a:cs typeface="Times New Roman" panose="02020603050405020304" pitchFamily="18" charset="0"/>
              </a:rPr>
              <a:t>Hoạt</a:t>
            </a:r>
            <a:r>
              <a:rPr lang="en-US" altLang="en-US" sz="4800" b="1" u="sng" dirty="0" smtClean="0">
                <a:solidFill>
                  <a:srgbClr val="FF0000"/>
                </a:solidFill>
                <a:latin typeface="Times New Roman" panose="02020603050405020304" pitchFamily="18" charset="0"/>
                <a:cs typeface="Times New Roman" panose="02020603050405020304" pitchFamily="18" charset="0"/>
              </a:rPr>
              <a:t> </a:t>
            </a:r>
            <a:r>
              <a:rPr lang="en-US" altLang="en-US" sz="4800" b="1" u="sng" dirty="0" err="1" smtClean="0">
                <a:solidFill>
                  <a:srgbClr val="FF0000"/>
                </a:solidFill>
                <a:latin typeface="Times New Roman" panose="02020603050405020304" pitchFamily="18" charset="0"/>
                <a:cs typeface="Times New Roman" panose="02020603050405020304" pitchFamily="18" charset="0"/>
              </a:rPr>
              <a:t>động</a:t>
            </a:r>
            <a:r>
              <a:rPr lang="en-US" altLang="en-US" sz="4800" b="1" u="sng" dirty="0" smtClean="0">
                <a:solidFill>
                  <a:srgbClr val="FF0000"/>
                </a:solidFill>
                <a:latin typeface="Times New Roman" panose="02020603050405020304" pitchFamily="18" charset="0"/>
                <a:cs typeface="Times New Roman" panose="02020603050405020304" pitchFamily="18" charset="0"/>
              </a:rPr>
              <a:t> 2</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Lựa</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chọn</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cách</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giải</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quyết</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bất</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đồng</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giữa</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những</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người</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bạn</a:t>
            </a:r>
            <a:r>
              <a:rPr lang="en-US" altLang="en-US" sz="4800" b="1" dirty="0" smtClean="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29607A50-F76C-DB6F-D235-2B6D497A653F}"/>
              </a:ext>
            </a:extLst>
          </p:cNvPr>
          <p:cNvSpPr txBox="1"/>
          <p:nvPr/>
        </p:nvSpPr>
        <p:spPr>
          <a:xfrm>
            <a:off x="117567" y="2180306"/>
            <a:ext cx="11926388" cy="830997"/>
          </a:xfrm>
          <a:prstGeom prst="rect">
            <a:avLst/>
          </a:prstGeom>
          <a:noFill/>
        </p:spPr>
        <p:txBody>
          <a:bodyPr wrap="square" rtlCol="0">
            <a:spAutoFit/>
          </a:bodyPr>
          <a:lstStyle/>
          <a:p>
            <a:pPr algn="ctr"/>
            <a:r>
              <a:rPr lang="nl-NL" sz="4800" b="1"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nl-NL"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Nêu những tình huống bất đồng với bạn.</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77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CBC75A-CA7E-15F9-9880-166D11F1D268}"/>
              </a:ext>
            </a:extLst>
          </p:cNvPr>
          <p:cNvSpPr txBox="1"/>
          <p:nvPr/>
        </p:nvSpPr>
        <p:spPr>
          <a:xfrm>
            <a:off x="1979374" y="518741"/>
            <a:ext cx="8290445" cy="1323439"/>
          </a:xfrm>
          <a:prstGeom prst="rect">
            <a:avLst/>
          </a:prstGeom>
          <a:noFill/>
        </p:spPr>
        <p:txBody>
          <a:bodyPr wrap="square" rtlCol="0">
            <a:spAutoFit/>
          </a:bodyPr>
          <a:lstStyle/>
          <a:p>
            <a:pPr algn="ctr"/>
            <a:r>
              <a:rPr lang="en-US" sz="4000" b="1" dirty="0" err="1" smtClean="0">
                <a:solidFill>
                  <a:srgbClr val="00B050"/>
                </a:solidFill>
                <a:latin typeface="Times New Roman" panose="02020603050405020304" pitchFamily="18" charset="0"/>
                <a:cs typeface="Times New Roman" panose="02020603050405020304" pitchFamily="18" charset="0"/>
              </a:rPr>
              <a:t>Em</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hãy</a:t>
            </a:r>
            <a:r>
              <a:rPr lang="en-US" sz="4000" b="1" dirty="0" smtClean="0">
                <a:solidFill>
                  <a:srgbClr val="00B050"/>
                </a:solidFill>
                <a:latin typeface="Times New Roman" panose="02020603050405020304" pitchFamily="18" charset="0"/>
                <a:cs typeface="Times New Roman" panose="02020603050405020304" pitchFamily="18" charset="0"/>
              </a:rPr>
              <a:t> </a:t>
            </a:r>
            <a:r>
              <a:rPr lang="vi-VN" sz="4000" b="1" dirty="0" smtClean="0">
                <a:solidFill>
                  <a:srgbClr val="00B050"/>
                </a:solidFill>
                <a:latin typeface="Times New Roman" panose="02020603050405020304" pitchFamily="18" charset="0"/>
                <a:cs typeface="Times New Roman" panose="02020603050405020304" pitchFamily="18" charset="0"/>
              </a:rPr>
              <a:t>nhớ </a:t>
            </a:r>
            <a:r>
              <a:rPr lang="vi-VN" sz="4000" b="1" dirty="0">
                <a:solidFill>
                  <a:srgbClr val="00B050"/>
                </a:solidFill>
                <a:latin typeface="Times New Roman" panose="02020603050405020304" pitchFamily="18" charset="0"/>
                <a:cs typeface="Times New Roman" panose="02020603050405020304" pitchFamily="18" charset="0"/>
              </a:rPr>
              <a:t>lại một tình huống giận dỗi với bạn và chia sẻ trước </a:t>
            </a:r>
            <a:r>
              <a:rPr lang="vi-VN" sz="4000" b="1" dirty="0" smtClean="0">
                <a:solidFill>
                  <a:srgbClr val="00B050"/>
                </a:solidFill>
                <a:latin typeface="Times New Roman" panose="02020603050405020304" pitchFamily="18" charset="0"/>
                <a:cs typeface="Times New Roman" panose="02020603050405020304" pitchFamily="18" charset="0"/>
              </a:rPr>
              <a:t>lớp</a:t>
            </a:r>
            <a:r>
              <a:rPr lang="en-US" sz="4000" b="1" dirty="0" smtClean="0">
                <a:solidFill>
                  <a:srgbClr val="00B050"/>
                </a:solidFill>
                <a:latin typeface="Times New Roman" panose="02020603050405020304" pitchFamily="18" charset="0"/>
                <a:cs typeface="Times New Roman" panose="02020603050405020304" pitchFamily="18" charset="0"/>
              </a:rPr>
              <a:t>.</a:t>
            </a:r>
            <a:endParaRPr lang="en-US" sz="4000" b="1" dirty="0">
              <a:solidFill>
                <a:srgbClr val="00B050"/>
              </a:solidFill>
              <a:latin typeface="Times New Roman" panose="02020603050405020304" pitchFamily="18" charset="0"/>
              <a:cs typeface="Times New Roman" panose="02020603050405020304" pitchFamily="18" charset="0"/>
            </a:endParaRPr>
          </a:p>
        </p:txBody>
      </p:sp>
      <p:pic>
        <p:nvPicPr>
          <p:cNvPr id="14" name="Picture 18" descr="IMG (2)"/>
          <p:cNvPicPr>
            <a:picLocks noChangeAspect="1" noChangeArrowheads="1"/>
          </p:cNvPicPr>
          <p:nvPr/>
        </p:nvPicPr>
        <p:blipFill>
          <a:blip r:embed="rId3"/>
          <a:srcRect/>
          <a:stretch>
            <a:fillRect/>
          </a:stretch>
        </p:blipFill>
        <p:spPr bwMode="auto">
          <a:xfrm>
            <a:off x="0" y="155563"/>
            <a:ext cx="1195288" cy="1146950"/>
          </a:xfrm>
          <a:prstGeom prst="roundRect">
            <a:avLst>
              <a:gd name="adj" fmla="val 8594"/>
            </a:avLst>
          </a:prstGeom>
          <a:solidFill>
            <a:srgbClr val="FFFFFF">
              <a:shade val="85000"/>
            </a:srgbClr>
          </a:solidFill>
          <a:ln w="12700">
            <a:solidFill>
              <a:srgbClr val="FF0000"/>
            </a:solidFill>
            <a:miter lim="800000"/>
            <a:headEnd/>
            <a:tailEnd/>
          </a:ln>
          <a:effectLst>
            <a:reflection blurRad="12700" stA="38000" endPos="28000" dist="5000" dir="5400000" sy="-100000" algn="bl" rotWithShape="0"/>
          </a:effectLst>
        </p:spPr>
      </p:pic>
    </p:spTree>
    <p:extLst>
      <p:ext uri="{BB962C8B-B14F-4D97-AF65-F5344CB8AC3E}">
        <p14:creationId xmlns:p14="http://schemas.microsoft.com/office/powerpoint/2010/main" val="190503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70709" y="148713"/>
            <a:ext cx="11011989" cy="769441"/>
          </a:xfrm>
          <a:prstGeom prst="rect">
            <a:avLst/>
          </a:prstGeom>
          <a:ln w="28575">
            <a:solidFill>
              <a:srgbClr val="FF0000"/>
            </a:solidFill>
          </a:ln>
        </p:spPr>
        <p:txBody>
          <a:bodyPr wrap="square">
            <a:spAutoFit/>
          </a:bodyPr>
          <a:lstStyle/>
          <a:p>
            <a:r>
              <a:rPr lang="en-US" sz="4400" b="1" i="1" dirty="0" smtClean="0">
                <a:solidFill>
                  <a:srgbClr val="2B22E6"/>
                </a:solidFill>
                <a:latin typeface="Times New Roman" panose="02020603050405020304" pitchFamily="18" charset="0"/>
                <a:ea typeface="Times New Roman" panose="02020603050405020304" pitchFamily="18" charset="0"/>
              </a:rPr>
              <a:t>    </a:t>
            </a:r>
            <a:r>
              <a:rPr lang="en-US" sz="4400" b="1" i="1" dirty="0" err="1" smtClean="0">
                <a:solidFill>
                  <a:srgbClr val="2B22E6"/>
                </a:solidFill>
                <a:latin typeface="Times New Roman" panose="02020603050405020304" pitchFamily="18" charset="0"/>
                <a:ea typeface="Times New Roman" panose="02020603050405020304" pitchFamily="18" charset="0"/>
              </a:rPr>
              <a:t>Những</a:t>
            </a:r>
            <a:r>
              <a:rPr lang="en-US" sz="4400" b="1" i="1" dirty="0" smtClean="0">
                <a:solidFill>
                  <a:srgbClr val="2B22E6"/>
                </a:solidFill>
                <a:latin typeface="Times New Roman" panose="02020603050405020304" pitchFamily="18" charset="0"/>
                <a:ea typeface="Times New Roman" panose="02020603050405020304" pitchFamily="18" charset="0"/>
              </a:rPr>
              <a:t> </a:t>
            </a:r>
            <a:r>
              <a:rPr lang="en-US" sz="4400" b="1" i="1" dirty="0" err="1">
                <a:solidFill>
                  <a:srgbClr val="2B22E6"/>
                </a:solidFill>
                <a:latin typeface="Times New Roman" panose="02020603050405020304" pitchFamily="18" charset="0"/>
                <a:ea typeface="Times New Roman" panose="02020603050405020304" pitchFamily="18" charset="0"/>
              </a:rPr>
              <a:t>tình</a:t>
            </a:r>
            <a:r>
              <a:rPr lang="en-US" sz="4400" b="1" i="1" dirty="0">
                <a:solidFill>
                  <a:srgbClr val="2B22E6"/>
                </a:solidFill>
                <a:latin typeface="Times New Roman" panose="02020603050405020304" pitchFamily="18" charset="0"/>
                <a:ea typeface="Times New Roman" panose="02020603050405020304" pitchFamily="18" charset="0"/>
              </a:rPr>
              <a:t> </a:t>
            </a:r>
            <a:r>
              <a:rPr lang="en-US" sz="4400" b="1" i="1" dirty="0" err="1">
                <a:solidFill>
                  <a:srgbClr val="2B22E6"/>
                </a:solidFill>
                <a:latin typeface="Times New Roman" panose="02020603050405020304" pitchFamily="18" charset="0"/>
                <a:ea typeface="Times New Roman" panose="02020603050405020304" pitchFamily="18" charset="0"/>
              </a:rPr>
              <a:t>huống</a:t>
            </a:r>
            <a:r>
              <a:rPr lang="en-US" sz="4400" b="1" i="1" dirty="0">
                <a:solidFill>
                  <a:srgbClr val="2B22E6"/>
                </a:solidFill>
                <a:latin typeface="Times New Roman" panose="02020603050405020304" pitchFamily="18" charset="0"/>
                <a:ea typeface="Times New Roman" panose="02020603050405020304" pitchFamily="18" charset="0"/>
              </a:rPr>
              <a:t> </a:t>
            </a:r>
            <a:r>
              <a:rPr lang="en-US" sz="4400" b="1" i="1" dirty="0" err="1">
                <a:solidFill>
                  <a:srgbClr val="2B22E6"/>
                </a:solidFill>
                <a:latin typeface="Times New Roman" panose="02020603050405020304" pitchFamily="18" charset="0"/>
                <a:ea typeface="Times New Roman" panose="02020603050405020304" pitchFamily="18" charset="0"/>
              </a:rPr>
              <a:t>bất</a:t>
            </a:r>
            <a:r>
              <a:rPr lang="en-US" sz="4400" b="1" i="1" dirty="0">
                <a:solidFill>
                  <a:srgbClr val="2B22E6"/>
                </a:solidFill>
                <a:latin typeface="Times New Roman" panose="02020603050405020304" pitchFamily="18" charset="0"/>
                <a:ea typeface="Times New Roman" panose="02020603050405020304" pitchFamily="18" charset="0"/>
              </a:rPr>
              <a:t> </a:t>
            </a:r>
            <a:r>
              <a:rPr lang="en-US" sz="4400" b="1" i="1" dirty="0" err="1">
                <a:solidFill>
                  <a:srgbClr val="2B22E6"/>
                </a:solidFill>
                <a:latin typeface="Times New Roman" panose="02020603050405020304" pitchFamily="18" charset="0"/>
                <a:ea typeface="Times New Roman" panose="02020603050405020304" pitchFamily="18" charset="0"/>
              </a:rPr>
              <a:t>đồng</a:t>
            </a:r>
            <a:r>
              <a:rPr lang="en-US" sz="4400" b="1" i="1" dirty="0">
                <a:solidFill>
                  <a:srgbClr val="2B22E6"/>
                </a:solidFill>
                <a:latin typeface="Times New Roman" panose="02020603050405020304" pitchFamily="18" charset="0"/>
                <a:ea typeface="Times New Roman" panose="02020603050405020304" pitchFamily="18" charset="0"/>
              </a:rPr>
              <a:t> </a:t>
            </a:r>
            <a:r>
              <a:rPr lang="en-US" sz="4400" b="1" i="1" dirty="0" err="1">
                <a:solidFill>
                  <a:srgbClr val="2B22E6"/>
                </a:solidFill>
                <a:latin typeface="Times New Roman" panose="02020603050405020304" pitchFamily="18" charset="0"/>
                <a:ea typeface="Times New Roman" panose="02020603050405020304" pitchFamily="18" charset="0"/>
              </a:rPr>
              <a:t>với</a:t>
            </a:r>
            <a:r>
              <a:rPr lang="en-US" sz="4400" b="1" i="1" dirty="0">
                <a:solidFill>
                  <a:srgbClr val="2B22E6"/>
                </a:solidFill>
                <a:latin typeface="Times New Roman" panose="02020603050405020304" pitchFamily="18" charset="0"/>
                <a:ea typeface="Times New Roman" panose="02020603050405020304" pitchFamily="18" charset="0"/>
              </a:rPr>
              <a:t> </a:t>
            </a:r>
            <a:r>
              <a:rPr lang="en-US" sz="4400" b="1" i="1" dirty="0" err="1" smtClean="0">
                <a:solidFill>
                  <a:srgbClr val="2B22E6"/>
                </a:solidFill>
                <a:latin typeface="Times New Roman" panose="02020603050405020304" pitchFamily="18" charset="0"/>
                <a:ea typeface="Times New Roman" panose="02020603050405020304" pitchFamily="18" charset="0"/>
              </a:rPr>
              <a:t>bạn</a:t>
            </a:r>
            <a:r>
              <a:rPr lang="en-US" sz="4400" b="1" i="1" dirty="0" smtClean="0">
                <a:solidFill>
                  <a:srgbClr val="2B22E6"/>
                </a:solidFill>
                <a:latin typeface="Times New Roman" panose="02020603050405020304" pitchFamily="18" charset="0"/>
                <a:ea typeface="Times New Roman" panose="02020603050405020304" pitchFamily="18" charset="0"/>
              </a:rPr>
              <a:t> </a:t>
            </a:r>
            <a:r>
              <a:rPr lang="en-US" sz="4400" b="1" i="1" dirty="0" err="1" smtClean="0">
                <a:solidFill>
                  <a:srgbClr val="2B22E6"/>
                </a:solidFill>
                <a:latin typeface="Times New Roman" panose="02020603050405020304" pitchFamily="18" charset="0"/>
                <a:ea typeface="Times New Roman" panose="02020603050405020304" pitchFamily="18" charset="0"/>
              </a:rPr>
              <a:t>là</a:t>
            </a:r>
            <a:r>
              <a:rPr lang="en-US" sz="4400" b="1" i="1" dirty="0" smtClean="0">
                <a:solidFill>
                  <a:srgbClr val="2B22E6"/>
                </a:solidFill>
                <a:latin typeface="Times New Roman" panose="02020603050405020304" pitchFamily="18" charset="0"/>
                <a:ea typeface="Times New Roman" panose="02020603050405020304" pitchFamily="18" charset="0"/>
              </a:rPr>
              <a:t> do: </a:t>
            </a:r>
            <a:endParaRPr lang="en-US" sz="4400" b="1" dirty="0">
              <a:solidFill>
                <a:srgbClr val="2B22E6"/>
              </a:solidFill>
            </a:endParaRPr>
          </a:p>
        </p:txBody>
      </p:sp>
      <p:pic>
        <p:nvPicPr>
          <p:cNvPr id="11" name="Picture 10"/>
          <p:cNvPicPr>
            <a:picLocks noChangeAspect="1"/>
          </p:cNvPicPr>
          <p:nvPr/>
        </p:nvPicPr>
        <p:blipFill rotWithShape="1">
          <a:blip r:embed="rId3"/>
          <a:srcRect r="67992"/>
          <a:stretch/>
        </p:blipFill>
        <p:spPr>
          <a:xfrm>
            <a:off x="1026852" y="1064916"/>
            <a:ext cx="3113129" cy="3406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AA2FEB42-B3C8-0CDF-DDA4-62A712E055B6}"/>
              </a:ext>
            </a:extLst>
          </p:cNvPr>
          <p:cNvSpPr txBox="1"/>
          <p:nvPr/>
        </p:nvSpPr>
        <p:spPr>
          <a:xfrm>
            <a:off x="1272655" y="4175641"/>
            <a:ext cx="2194832" cy="707886"/>
          </a:xfrm>
          <a:prstGeom prst="rect">
            <a:avLst/>
          </a:prstGeom>
          <a:solidFill>
            <a:schemeClr val="bg1"/>
          </a:solidFill>
        </p:spPr>
        <p:txBody>
          <a:bodyPr wrap="none" rtlCol="0">
            <a:spAutoFit/>
          </a:bodyPr>
          <a:lstStyle/>
          <a:p>
            <a:r>
              <a:rPr lang="en-US" sz="4000" b="1" dirty="0" err="1" smtClean="0">
                <a:solidFill>
                  <a:srgbClr val="00B050"/>
                </a:solidFill>
                <a:latin typeface="Times New Roman" panose="02020603050405020304" pitchFamily="18" charset="0"/>
                <a:cs typeface="Times New Roman" panose="02020603050405020304" pitchFamily="18" charset="0"/>
              </a:rPr>
              <a:t>Hiểu</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lầm</a:t>
            </a:r>
            <a:endParaRPr lang="en-US" sz="4000" b="1" dirty="0">
              <a:solidFill>
                <a:srgbClr val="00B05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rotWithShape="1">
          <a:blip r:embed="rId3"/>
          <a:srcRect l="32033" r="34067"/>
          <a:stretch/>
        </p:blipFill>
        <p:spPr>
          <a:xfrm>
            <a:off x="4446812" y="1018243"/>
            <a:ext cx="3252216" cy="3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a:extLst>
              <a:ext uri="{FF2B5EF4-FFF2-40B4-BE49-F238E27FC236}">
                <a16:creationId xmlns:a16="http://schemas.microsoft.com/office/drawing/2014/main" id="{AA2FEB42-B3C8-0CDF-DDA4-62A712E055B6}"/>
              </a:ext>
            </a:extLst>
          </p:cNvPr>
          <p:cNvSpPr txBox="1"/>
          <p:nvPr/>
        </p:nvSpPr>
        <p:spPr>
          <a:xfrm>
            <a:off x="4924015" y="4195223"/>
            <a:ext cx="2297809" cy="707886"/>
          </a:xfrm>
          <a:prstGeom prst="rect">
            <a:avLst/>
          </a:prstGeom>
          <a:solidFill>
            <a:schemeClr val="bg1"/>
          </a:solidFill>
        </p:spPr>
        <p:txBody>
          <a:bodyPr wrap="none" rtlCol="0">
            <a:spAutoFit/>
          </a:bodyPr>
          <a:lstStyle/>
          <a:p>
            <a:r>
              <a:rPr lang="en-US" sz="4000" b="1" dirty="0" err="1" smtClean="0">
                <a:solidFill>
                  <a:srgbClr val="00B050"/>
                </a:solidFill>
                <a:latin typeface="Times New Roman" panose="02020603050405020304" pitchFamily="18" charset="0"/>
                <a:cs typeface="Times New Roman" panose="02020603050405020304" pitchFamily="18" charset="0"/>
              </a:rPr>
              <a:t>Tranh</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cãi</a:t>
            </a:r>
            <a:endParaRPr lang="en-US" sz="4000" b="1" dirty="0">
              <a:solidFill>
                <a:srgbClr val="00B05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66100"/>
          <a:stretch/>
        </p:blipFill>
        <p:spPr>
          <a:xfrm>
            <a:off x="7993464" y="1018919"/>
            <a:ext cx="3433951" cy="3695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a:extLst>
              <a:ext uri="{FF2B5EF4-FFF2-40B4-BE49-F238E27FC236}">
                <a16:creationId xmlns:a16="http://schemas.microsoft.com/office/drawing/2014/main" id="{AA2FEB42-B3C8-0CDF-DDA4-62A712E055B6}"/>
              </a:ext>
            </a:extLst>
          </p:cNvPr>
          <p:cNvSpPr txBox="1"/>
          <p:nvPr/>
        </p:nvSpPr>
        <p:spPr>
          <a:xfrm>
            <a:off x="8118558" y="4400274"/>
            <a:ext cx="3433953" cy="707886"/>
          </a:xfrm>
          <a:prstGeom prst="rect">
            <a:avLst/>
          </a:prstGeom>
          <a:solidFill>
            <a:schemeClr val="bg1"/>
          </a:solidFill>
        </p:spPr>
        <p:txBody>
          <a:bodyPr wrap="none" rtlCol="0">
            <a:spAutoFit/>
          </a:bodyPr>
          <a:lstStyle/>
          <a:p>
            <a:r>
              <a:rPr lang="en-US" sz="4000" b="1" dirty="0" err="1" smtClean="0">
                <a:solidFill>
                  <a:srgbClr val="00B050"/>
                </a:solidFill>
                <a:latin typeface="Times New Roman" panose="02020603050405020304" pitchFamily="18" charset="0"/>
                <a:cs typeface="Times New Roman" panose="02020603050405020304" pitchFamily="18" charset="0"/>
              </a:rPr>
              <a:t>Không</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hợp</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tác</a:t>
            </a:r>
            <a:endParaRPr lang="en-US" sz="4000" b="1" dirty="0">
              <a:solidFill>
                <a:srgbClr val="00B05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A2FEB42-B3C8-0CDF-DDA4-62A712E055B6}"/>
              </a:ext>
            </a:extLst>
          </p:cNvPr>
          <p:cNvSpPr txBox="1"/>
          <p:nvPr/>
        </p:nvSpPr>
        <p:spPr>
          <a:xfrm>
            <a:off x="869183" y="5472370"/>
            <a:ext cx="4618572" cy="707886"/>
          </a:xfrm>
          <a:prstGeom prst="rect">
            <a:avLst/>
          </a:prstGeom>
          <a:solidFill>
            <a:schemeClr val="bg1"/>
          </a:solidFill>
        </p:spPr>
        <p:txBody>
          <a:bodyPr wrap="none" rtlCol="0">
            <a:spAutoFit/>
          </a:bodyPr>
          <a:lstStyle/>
          <a:p>
            <a:r>
              <a:rPr lang="en-US" sz="4000" b="1" dirty="0" err="1" smtClean="0">
                <a:solidFill>
                  <a:srgbClr val="00B050"/>
                </a:solidFill>
                <a:latin typeface="Times New Roman" panose="02020603050405020304" pitchFamily="18" charset="0"/>
                <a:cs typeface="Times New Roman" panose="02020603050405020304" pitchFamily="18" charset="0"/>
              </a:rPr>
              <a:t>Bất</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đồng</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quan</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điểm</a:t>
            </a:r>
            <a:endParaRPr lang="en-US" sz="4000" b="1" dirty="0">
              <a:solidFill>
                <a:srgbClr val="00B05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A2FEB42-B3C8-0CDF-DDA4-62A712E055B6}"/>
              </a:ext>
            </a:extLst>
          </p:cNvPr>
          <p:cNvSpPr txBox="1"/>
          <p:nvPr/>
        </p:nvSpPr>
        <p:spPr>
          <a:xfrm>
            <a:off x="6671103" y="5472370"/>
            <a:ext cx="4517583" cy="707886"/>
          </a:xfrm>
          <a:prstGeom prst="rect">
            <a:avLst/>
          </a:prstGeom>
          <a:solidFill>
            <a:schemeClr val="bg1"/>
          </a:solidFill>
        </p:spPr>
        <p:txBody>
          <a:bodyPr wrap="none" rtlCol="0">
            <a:spAutoFit/>
          </a:bodyPr>
          <a:lstStyle/>
          <a:p>
            <a:r>
              <a:rPr lang="en-US" sz="4000" b="1" dirty="0" err="1" smtClean="0">
                <a:solidFill>
                  <a:srgbClr val="00B050"/>
                </a:solidFill>
                <a:latin typeface="Times New Roman" panose="02020603050405020304" pitchFamily="18" charset="0"/>
                <a:cs typeface="Times New Roman" panose="02020603050405020304" pitchFamily="18" charset="0"/>
              </a:rPr>
              <a:t>Ghen</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tị</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với</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nhau</a:t>
            </a:r>
            <a:r>
              <a:rPr lang="en-US" sz="4000" b="1" dirty="0" smtClean="0">
                <a:solidFill>
                  <a:srgbClr val="00B050"/>
                </a:solidFill>
                <a:latin typeface="Times New Roman" panose="02020603050405020304" pitchFamily="18" charset="0"/>
                <a:cs typeface="Times New Roman" panose="02020603050405020304" pitchFamily="18" charset="0"/>
              </a:rPr>
              <a:t>,…</a:t>
            </a:r>
            <a:endParaRPr lang="en-US" sz="40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05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Bottom)">
                                      <p:cBhvr>
                                        <p:cTn id="14" dur="500"/>
                                        <p:tgtEl>
                                          <p:spTgt spid="9"/>
                                        </p:tgtEl>
                                      </p:cBhvr>
                                    </p:animEffect>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lide(fromBottom)">
                                      <p:cBhvr>
                                        <p:cTn id="21" dur="500"/>
                                        <p:tgtEl>
                                          <p:spTgt spid="12"/>
                                        </p:tgtEl>
                                      </p:cBhvr>
                                    </p:animEffect>
                                  </p:childTnLst>
                                </p:cTn>
                              </p:par>
                            </p:childTnLst>
                          </p:cTn>
                        </p:par>
                        <p:par>
                          <p:cTn id="22" fill="hold">
                            <p:stCondLst>
                              <p:cond delay="1000"/>
                            </p:stCondLst>
                            <p:childTnLst>
                              <p:par>
                                <p:cTn id="23" presetID="16" presetClass="entr" presetSubtype="2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lide(fromBottom)">
                                      <p:cBhvr>
                                        <p:cTn id="28" dur="500"/>
                                        <p:tgtEl>
                                          <p:spTgt spid="13"/>
                                        </p:tgtEl>
                                      </p:cBhvr>
                                    </p:animEffect>
                                  </p:childTnLst>
                                </p:cTn>
                              </p:par>
                            </p:childTnLst>
                          </p:cTn>
                        </p:par>
                        <p:par>
                          <p:cTn id="29" fill="hold">
                            <p:stCondLst>
                              <p:cond delay="1500"/>
                            </p:stCondLst>
                            <p:childTnLst>
                              <p:par>
                                <p:cTn id="30" presetID="1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Bottom)">
                                      <p:cBhvr>
                                        <p:cTn id="32" dur="500"/>
                                        <p:tgtEl>
                                          <p:spTgt spid="10"/>
                                        </p:tgtEl>
                                      </p:cBhvr>
                                    </p:animEffect>
                                  </p:childTnLst>
                                </p:cTn>
                              </p:par>
                            </p:childTnLst>
                          </p:cTn>
                        </p:par>
                        <p:par>
                          <p:cTn id="33" fill="hold">
                            <p:stCondLst>
                              <p:cond delay="2000"/>
                            </p:stCondLst>
                            <p:childTnLst>
                              <p:par>
                                <p:cTn id="34" presetID="1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lide(fromBottom)">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2" grpId="0" animBg="1"/>
      <p:bldP spid="13" grpId="0" animBg="1"/>
      <p:bldP spid="10" grpId="0" animBg="1"/>
      <p:bldP spid="1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2299</TotalTime>
  <Words>797</Words>
  <Application>Microsoft Office PowerPoint</Application>
  <PresentationFormat>Widescreen</PresentationFormat>
  <Paragraphs>91</Paragraphs>
  <Slides>27</Slides>
  <Notes>10</Notes>
  <HiddenSlides>0</HiddenSlides>
  <MMClips>2</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6" baseType="lpstr">
      <vt:lpstr>宋体</vt:lpstr>
      <vt:lpstr>Arial</vt:lpstr>
      <vt:lpstr>Calibri</vt:lpstr>
      <vt:lpstr>Calibri Light</vt:lpstr>
      <vt:lpstr>等线</vt:lpstr>
      <vt:lpstr>Times New Roman</vt:lpstr>
      <vt:lpstr>2_Office Theme</vt:lpstr>
      <vt:lpstr>Office Theme</vt:lpstr>
      <vt:lpstr>Clip</vt:lpstr>
      <vt:lpstr>  </vt:lpstr>
      <vt:lpstr>Thứ tư ngày 8 tháng 11 năm 2023  Hoạt động trải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137</cp:revision>
  <dcterms:created xsi:type="dcterms:W3CDTF">2021-06-11T14:30:21Z</dcterms:created>
  <dcterms:modified xsi:type="dcterms:W3CDTF">2023-11-08T05:37:54Z</dcterms:modified>
</cp:coreProperties>
</file>