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7" r:id="rId4"/>
  </p:sldMasterIdLst>
  <p:notesMasterIdLst>
    <p:notesMasterId r:id="rId29"/>
  </p:notesMasterIdLst>
  <p:sldIdLst>
    <p:sldId id="280" r:id="rId5"/>
    <p:sldId id="282" r:id="rId6"/>
    <p:sldId id="380" r:id="rId7"/>
    <p:sldId id="281" r:id="rId8"/>
    <p:sldId id="356" r:id="rId9"/>
    <p:sldId id="357" r:id="rId10"/>
    <p:sldId id="369" r:id="rId11"/>
    <p:sldId id="295" r:id="rId12"/>
    <p:sldId id="358" r:id="rId13"/>
    <p:sldId id="318" r:id="rId14"/>
    <p:sldId id="359" r:id="rId15"/>
    <p:sldId id="370" r:id="rId16"/>
    <p:sldId id="360" r:id="rId17"/>
    <p:sldId id="362" r:id="rId18"/>
    <p:sldId id="371" r:id="rId19"/>
    <p:sldId id="339" r:id="rId20"/>
    <p:sldId id="372" r:id="rId21"/>
    <p:sldId id="292" r:id="rId22"/>
    <p:sldId id="375" r:id="rId23"/>
    <p:sldId id="373" r:id="rId24"/>
    <p:sldId id="376" r:id="rId25"/>
    <p:sldId id="377" r:id="rId26"/>
    <p:sldId id="378" r:id="rId27"/>
    <p:sldId id="316"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1" d="100"/>
          <a:sy n="81" d="100"/>
        </p:scale>
        <p:origin x="912" y="4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2E878B-E55F-49C2-9E0F-D9C812A52237}" type="datetimeFigureOut">
              <a:rPr lang="en-US" smtClean="0"/>
              <a:t>11/3/2023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EAD528-C8FD-4DED-8538-1C051713D526}" type="slidenum">
              <a:rPr lang="en-US" smtClean="0"/>
              <a:t>‹#›</a:t>
            </a:fld>
            <a:endParaRPr lang="en-US"/>
          </a:p>
        </p:txBody>
      </p:sp>
    </p:spTree>
    <p:extLst>
      <p:ext uri="{BB962C8B-B14F-4D97-AF65-F5344CB8AC3E}">
        <p14:creationId xmlns:p14="http://schemas.microsoft.com/office/powerpoint/2010/main" val="29133244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0089923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7792749926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7792749926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566741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1220486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5279763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8060187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4599230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7792749926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7792749926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997877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217557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9223860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SẮM</a:t>
            </a:r>
            <a:r>
              <a:rPr lang="en-US" baseline="0" dirty="0"/>
              <a:t> VAI</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7A121D-F963-41ED-B852-434E4157D1C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字魂59号-创粗黑" panose="00000500000000000000"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字魂59号-创粗黑" panose="00000500000000000000" pitchFamily="2" charset="-122"/>
              <a:cs typeface="+mn-cs"/>
            </a:endParaRPr>
          </a:p>
        </p:txBody>
      </p:sp>
    </p:spTree>
    <p:extLst>
      <p:ext uri="{BB962C8B-B14F-4D97-AF65-F5344CB8AC3E}">
        <p14:creationId xmlns:p14="http://schemas.microsoft.com/office/powerpoint/2010/main" val="9416274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1173817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5066807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60580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299606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1011207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4385412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7309998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2162293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6158457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0990440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1149046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9638503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8524579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6839965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4.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s>
</file>

<file path=ppt/slideLayouts/_rels/slideLayout37.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image" Target="../media/image5.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image" Target="../media/image4.png"/><Relationship Id="rId1" Type="http://schemas.openxmlformats.org/officeDocument/2006/relationships/slideMaster" Target="../slideMasters/slideMaster4.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7.png"/><Relationship Id="rId10" Type="http://schemas.openxmlformats.org/officeDocument/2006/relationships/image" Target="../media/image13.png"/><Relationship Id="rId4" Type="http://schemas.openxmlformats.org/officeDocument/2006/relationships/image" Target="../media/image6.png"/><Relationship Id="rId9" Type="http://schemas.openxmlformats.org/officeDocument/2006/relationships/image" Target="../media/image12.png"/><Relationship Id="rId14" Type="http://schemas.openxmlformats.org/officeDocument/2006/relationships/image" Target="../media/image8.png"/></Relationships>
</file>

<file path=ppt/slideLayouts/_rels/slideLayout38.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18" Type="http://schemas.openxmlformats.org/officeDocument/2006/relationships/image" Target="../media/image32.png"/><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27.png"/><Relationship Id="rId17" Type="http://schemas.microsoft.com/office/2007/relationships/hdphoto" Target="../media/hdphoto1.wdp"/><Relationship Id="rId2" Type="http://schemas.openxmlformats.org/officeDocument/2006/relationships/image" Target="../media/image17.png"/><Relationship Id="rId16" Type="http://schemas.openxmlformats.org/officeDocument/2006/relationships/image" Target="../media/image31.png"/><Relationship Id="rId20" Type="http://schemas.openxmlformats.org/officeDocument/2006/relationships/image" Target="../media/image33.png"/><Relationship Id="rId1" Type="http://schemas.openxmlformats.org/officeDocument/2006/relationships/slideMaster" Target="../slideMasters/slideMaster4.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5" Type="http://schemas.openxmlformats.org/officeDocument/2006/relationships/image" Target="../media/image30.png"/><Relationship Id="rId10" Type="http://schemas.openxmlformats.org/officeDocument/2006/relationships/image" Target="../media/image25.png"/><Relationship Id="rId19" Type="http://schemas.microsoft.com/office/2007/relationships/hdphoto" Target="../media/hdphoto2.wdp"/><Relationship Id="rId4" Type="http://schemas.openxmlformats.org/officeDocument/2006/relationships/image" Target="../media/image19.png"/><Relationship Id="rId9" Type="http://schemas.openxmlformats.org/officeDocument/2006/relationships/image" Target="../media/image24.png"/><Relationship Id="rId14" Type="http://schemas.openxmlformats.org/officeDocument/2006/relationships/image" Target="../media/image29.png"/></Relationships>
</file>

<file path=ppt/slideLayouts/_rels/slideLayout39.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8.png"/><Relationship Id="rId7" Type="http://schemas.openxmlformats.org/officeDocument/2006/relationships/image" Target="../media/image20.png"/><Relationship Id="rId12" Type="http://schemas.openxmlformats.org/officeDocument/2006/relationships/image" Target="../media/image27.png"/><Relationship Id="rId2" Type="http://schemas.openxmlformats.org/officeDocument/2006/relationships/image" Target="../media/image17.png"/><Relationship Id="rId1" Type="http://schemas.openxmlformats.org/officeDocument/2006/relationships/slideMaster" Target="../slideMasters/slideMaster4.xml"/><Relationship Id="rId6" Type="http://schemas.openxmlformats.org/officeDocument/2006/relationships/image" Target="../media/image25.png"/><Relationship Id="rId11" Type="http://schemas.openxmlformats.org/officeDocument/2006/relationships/image" Target="../media/image19.png"/><Relationship Id="rId5" Type="http://schemas.openxmlformats.org/officeDocument/2006/relationships/image" Target="../media/image24.png"/><Relationship Id="rId10" Type="http://schemas.openxmlformats.org/officeDocument/2006/relationships/image" Target="../media/image26.png"/><Relationship Id="rId4" Type="http://schemas.openxmlformats.org/officeDocument/2006/relationships/image" Target="../media/image23.png"/><Relationship Id="rId9" Type="http://schemas.openxmlformats.org/officeDocument/2006/relationships/image" Target="../media/image2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8.png"/><Relationship Id="rId7" Type="http://schemas.openxmlformats.org/officeDocument/2006/relationships/image" Target="../media/image20.png"/><Relationship Id="rId12" Type="http://schemas.openxmlformats.org/officeDocument/2006/relationships/image" Target="../media/image27.png"/><Relationship Id="rId2" Type="http://schemas.openxmlformats.org/officeDocument/2006/relationships/image" Target="../media/image17.png"/><Relationship Id="rId1" Type="http://schemas.openxmlformats.org/officeDocument/2006/relationships/slideMaster" Target="../slideMasters/slideMaster4.xml"/><Relationship Id="rId6" Type="http://schemas.openxmlformats.org/officeDocument/2006/relationships/image" Target="../media/image25.png"/><Relationship Id="rId11" Type="http://schemas.openxmlformats.org/officeDocument/2006/relationships/image" Target="../media/image19.png"/><Relationship Id="rId5" Type="http://schemas.openxmlformats.org/officeDocument/2006/relationships/image" Target="../media/image24.png"/><Relationship Id="rId10" Type="http://schemas.openxmlformats.org/officeDocument/2006/relationships/image" Target="../media/image26.png"/><Relationship Id="rId4" Type="http://schemas.openxmlformats.org/officeDocument/2006/relationships/image" Target="../media/image23.png"/><Relationship Id="rId9" Type="http://schemas.openxmlformats.org/officeDocument/2006/relationships/image" Target="../media/image22.png"/></Relationships>
</file>

<file path=ppt/slideLayouts/_rels/slideLayout41.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8.png"/><Relationship Id="rId7" Type="http://schemas.openxmlformats.org/officeDocument/2006/relationships/image" Target="../media/image20.png"/><Relationship Id="rId12" Type="http://schemas.openxmlformats.org/officeDocument/2006/relationships/image" Target="../media/image27.png"/><Relationship Id="rId2" Type="http://schemas.openxmlformats.org/officeDocument/2006/relationships/image" Target="../media/image17.png"/><Relationship Id="rId1" Type="http://schemas.openxmlformats.org/officeDocument/2006/relationships/slideMaster" Target="../slideMasters/slideMaster4.xml"/><Relationship Id="rId6" Type="http://schemas.openxmlformats.org/officeDocument/2006/relationships/image" Target="../media/image25.png"/><Relationship Id="rId11" Type="http://schemas.openxmlformats.org/officeDocument/2006/relationships/image" Target="../media/image19.png"/><Relationship Id="rId5" Type="http://schemas.openxmlformats.org/officeDocument/2006/relationships/image" Target="../media/image24.png"/><Relationship Id="rId10" Type="http://schemas.openxmlformats.org/officeDocument/2006/relationships/image" Target="../media/image26.png"/><Relationship Id="rId4" Type="http://schemas.openxmlformats.org/officeDocument/2006/relationships/image" Target="../media/image23.png"/><Relationship Id="rId9" Type="http://schemas.openxmlformats.org/officeDocument/2006/relationships/image" Target="../media/image22.png"/></Relationships>
</file>

<file path=ppt/slideLayouts/_rels/slideLayout42.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8.png"/><Relationship Id="rId7" Type="http://schemas.openxmlformats.org/officeDocument/2006/relationships/image" Target="../media/image20.png"/><Relationship Id="rId12" Type="http://schemas.openxmlformats.org/officeDocument/2006/relationships/image" Target="../media/image27.png"/><Relationship Id="rId2" Type="http://schemas.openxmlformats.org/officeDocument/2006/relationships/image" Target="../media/image17.png"/><Relationship Id="rId1" Type="http://schemas.openxmlformats.org/officeDocument/2006/relationships/slideMaster" Target="../slideMasters/slideMaster4.xml"/><Relationship Id="rId6" Type="http://schemas.openxmlformats.org/officeDocument/2006/relationships/image" Target="../media/image25.png"/><Relationship Id="rId11" Type="http://schemas.openxmlformats.org/officeDocument/2006/relationships/image" Target="../media/image19.png"/><Relationship Id="rId5" Type="http://schemas.openxmlformats.org/officeDocument/2006/relationships/image" Target="../media/image24.png"/><Relationship Id="rId10" Type="http://schemas.openxmlformats.org/officeDocument/2006/relationships/image" Target="../media/image26.png"/><Relationship Id="rId4" Type="http://schemas.openxmlformats.org/officeDocument/2006/relationships/image" Target="../media/image23.png"/><Relationship Id="rId9" Type="http://schemas.openxmlformats.org/officeDocument/2006/relationships/image" Target="../media/image22.png"/></Relationships>
</file>

<file path=ppt/slideLayouts/_rels/slideLayout43.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8.png"/><Relationship Id="rId7" Type="http://schemas.openxmlformats.org/officeDocument/2006/relationships/image" Target="../media/image20.png"/><Relationship Id="rId12" Type="http://schemas.openxmlformats.org/officeDocument/2006/relationships/image" Target="../media/image27.png"/><Relationship Id="rId2" Type="http://schemas.openxmlformats.org/officeDocument/2006/relationships/image" Target="../media/image17.png"/><Relationship Id="rId1" Type="http://schemas.openxmlformats.org/officeDocument/2006/relationships/slideMaster" Target="../slideMasters/slideMaster4.xml"/><Relationship Id="rId6" Type="http://schemas.openxmlformats.org/officeDocument/2006/relationships/image" Target="../media/image25.png"/><Relationship Id="rId11" Type="http://schemas.openxmlformats.org/officeDocument/2006/relationships/image" Target="../media/image19.png"/><Relationship Id="rId5" Type="http://schemas.openxmlformats.org/officeDocument/2006/relationships/image" Target="../media/image24.png"/><Relationship Id="rId10" Type="http://schemas.openxmlformats.org/officeDocument/2006/relationships/image" Target="../media/image26.png"/><Relationship Id="rId4" Type="http://schemas.openxmlformats.org/officeDocument/2006/relationships/image" Target="../media/image23.png"/><Relationship Id="rId9" Type="http://schemas.openxmlformats.org/officeDocument/2006/relationships/image" Target="../media/image22.png"/></Relationships>
</file>

<file path=ppt/slideLayouts/_rels/slideLayout4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8.png"/><Relationship Id="rId7" Type="http://schemas.openxmlformats.org/officeDocument/2006/relationships/image" Target="../media/image20.png"/><Relationship Id="rId12" Type="http://schemas.openxmlformats.org/officeDocument/2006/relationships/image" Target="../media/image27.png"/><Relationship Id="rId2" Type="http://schemas.openxmlformats.org/officeDocument/2006/relationships/image" Target="../media/image17.png"/><Relationship Id="rId1" Type="http://schemas.openxmlformats.org/officeDocument/2006/relationships/slideMaster" Target="../slideMasters/slideMaster4.xml"/><Relationship Id="rId6" Type="http://schemas.openxmlformats.org/officeDocument/2006/relationships/image" Target="../media/image25.png"/><Relationship Id="rId11" Type="http://schemas.openxmlformats.org/officeDocument/2006/relationships/image" Target="../media/image19.png"/><Relationship Id="rId5" Type="http://schemas.openxmlformats.org/officeDocument/2006/relationships/image" Target="../media/image24.png"/><Relationship Id="rId10" Type="http://schemas.openxmlformats.org/officeDocument/2006/relationships/image" Target="../media/image26.png"/><Relationship Id="rId4" Type="http://schemas.openxmlformats.org/officeDocument/2006/relationships/image" Target="../media/image23.png"/><Relationship Id="rId9" Type="http://schemas.openxmlformats.org/officeDocument/2006/relationships/image" Target="../media/image22.png"/></Relationships>
</file>

<file path=ppt/slideLayouts/_rels/slideLayout4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8.png"/><Relationship Id="rId7" Type="http://schemas.openxmlformats.org/officeDocument/2006/relationships/image" Target="../media/image20.png"/><Relationship Id="rId12" Type="http://schemas.openxmlformats.org/officeDocument/2006/relationships/image" Target="../media/image27.png"/><Relationship Id="rId2" Type="http://schemas.openxmlformats.org/officeDocument/2006/relationships/image" Target="../media/image17.png"/><Relationship Id="rId1" Type="http://schemas.openxmlformats.org/officeDocument/2006/relationships/slideMaster" Target="../slideMasters/slideMaster4.xml"/><Relationship Id="rId6" Type="http://schemas.openxmlformats.org/officeDocument/2006/relationships/image" Target="../media/image25.png"/><Relationship Id="rId11" Type="http://schemas.openxmlformats.org/officeDocument/2006/relationships/image" Target="../media/image19.png"/><Relationship Id="rId5" Type="http://schemas.openxmlformats.org/officeDocument/2006/relationships/image" Target="../media/image24.png"/><Relationship Id="rId10" Type="http://schemas.openxmlformats.org/officeDocument/2006/relationships/image" Target="../media/image26.png"/><Relationship Id="rId4" Type="http://schemas.openxmlformats.org/officeDocument/2006/relationships/image" Target="../media/image23.png"/><Relationship Id="rId9" Type="http://schemas.openxmlformats.org/officeDocument/2006/relationships/image" Target="../media/image22.png"/></Relationships>
</file>

<file path=ppt/slideLayouts/_rels/slideLayout46.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8.png"/><Relationship Id="rId7" Type="http://schemas.openxmlformats.org/officeDocument/2006/relationships/image" Target="../media/image20.png"/><Relationship Id="rId12" Type="http://schemas.openxmlformats.org/officeDocument/2006/relationships/image" Target="../media/image27.png"/><Relationship Id="rId2" Type="http://schemas.openxmlformats.org/officeDocument/2006/relationships/image" Target="../media/image17.png"/><Relationship Id="rId1" Type="http://schemas.openxmlformats.org/officeDocument/2006/relationships/slideMaster" Target="../slideMasters/slideMaster4.xml"/><Relationship Id="rId6" Type="http://schemas.openxmlformats.org/officeDocument/2006/relationships/image" Target="../media/image25.png"/><Relationship Id="rId11" Type="http://schemas.openxmlformats.org/officeDocument/2006/relationships/image" Target="../media/image19.png"/><Relationship Id="rId5" Type="http://schemas.openxmlformats.org/officeDocument/2006/relationships/image" Target="../media/image24.png"/><Relationship Id="rId10" Type="http://schemas.openxmlformats.org/officeDocument/2006/relationships/image" Target="../media/image26.png"/><Relationship Id="rId4" Type="http://schemas.openxmlformats.org/officeDocument/2006/relationships/image" Target="../media/image23.png"/><Relationship Id="rId9" Type="http://schemas.openxmlformats.org/officeDocument/2006/relationships/image" Target="../media/image2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EFCB49F5-E295-4CA3-AAB8-6147C82D97E7}" type="datetimeFigureOut">
              <a:rPr lang="zh-CN" altLang="en-US" smtClean="0"/>
              <a:t>2023/11/3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326720F-DE09-42D1-B462-60045231D8FD}" type="slidenum">
              <a:rPr lang="zh-CN" altLang="en-US" smtClean="0"/>
              <a:t>‹#›</a:t>
            </a:fld>
            <a:endParaRPr lang="zh-CN" altLang="en-US"/>
          </a:p>
        </p:txBody>
      </p:sp>
    </p:spTree>
    <p:extLst>
      <p:ext uri="{BB962C8B-B14F-4D97-AF65-F5344CB8AC3E}">
        <p14:creationId xmlns:p14="http://schemas.microsoft.com/office/powerpoint/2010/main" val="32875191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EFCB49F5-E295-4CA3-AAB8-6147C82D97E7}" type="datetimeFigureOut">
              <a:rPr lang="zh-CN" altLang="en-US" smtClean="0"/>
              <a:t>2023/11/3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326720F-DE09-42D1-B462-60045231D8FD}" type="slidenum">
              <a:rPr lang="zh-CN" altLang="en-US" smtClean="0"/>
              <a:t>‹#›</a:t>
            </a:fld>
            <a:endParaRPr lang="zh-CN" altLang="en-US"/>
          </a:p>
        </p:txBody>
      </p:sp>
    </p:spTree>
    <p:extLst>
      <p:ext uri="{BB962C8B-B14F-4D97-AF65-F5344CB8AC3E}">
        <p14:creationId xmlns:p14="http://schemas.microsoft.com/office/powerpoint/2010/main" val="5784394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EFCB49F5-E295-4CA3-AAB8-6147C82D97E7}" type="datetimeFigureOut">
              <a:rPr lang="zh-CN" altLang="en-US" smtClean="0"/>
              <a:t>2023/11/3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326720F-DE09-42D1-B462-60045231D8FD}" type="slidenum">
              <a:rPr lang="zh-CN" altLang="en-US" smtClean="0"/>
              <a:t>‹#›</a:t>
            </a:fld>
            <a:endParaRPr lang="zh-CN" altLang="en-US"/>
          </a:p>
        </p:txBody>
      </p:sp>
    </p:spTree>
    <p:extLst>
      <p:ext uri="{BB962C8B-B14F-4D97-AF65-F5344CB8AC3E}">
        <p14:creationId xmlns:p14="http://schemas.microsoft.com/office/powerpoint/2010/main" val="13784170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509350-700E-4B0C-A3E5-C1D9554BB807}"/>
              </a:ext>
            </a:extLst>
          </p:cNvPr>
          <p:cNvSpPr>
            <a:spLocks noGrp="1"/>
          </p:cNvSpPr>
          <p:nvPr>
            <p:ph type="ctrTitle"/>
          </p:nvPr>
        </p:nvSpPr>
        <p:spPr>
          <a:xfrm>
            <a:off x="1524001" y="1122363"/>
            <a:ext cx="9144000" cy="2387600"/>
          </a:xfrm>
          <a:prstGeom prst="rect">
            <a:avLst/>
          </a:prstGeom>
        </p:spPr>
        <p:txBody>
          <a:bodyPr anchor="b"/>
          <a:lstStyle>
            <a:lvl1pPr algn="ctr">
              <a:defRPr sz="5998"/>
            </a:lvl1pPr>
          </a:lstStyle>
          <a:p>
            <a:r>
              <a:rPr lang="en-US"/>
              <a:t>Click to edit Master title style</a:t>
            </a:r>
          </a:p>
        </p:txBody>
      </p:sp>
      <p:sp>
        <p:nvSpPr>
          <p:cNvPr id="3" name="Subtitle 2">
            <a:extLst>
              <a:ext uri="{FF2B5EF4-FFF2-40B4-BE49-F238E27FC236}">
                <a16:creationId xmlns:a16="http://schemas.microsoft.com/office/drawing/2014/main" id="{395FB096-5C12-4D67-9A50-27E1F7F99EC5}"/>
              </a:ext>
            </a:extLst>
          </p:cNvPr>
          <p:cNvSpPr>
            <a:spLocks noGrp="1"/>
          </p:cNvSpPr>
          <p:nvPr>
            <p:ph type="subTitle" idx="1"/>
          </p:nvPr>
        </p:nvSpPr>
        <p:spPr>
          <a:xfrm>
            <a:off x="1524001" y="3602038"/>
            <a:ext cx="9144000" cy="1655762"/>
          </a:xfrm>
          <a:prstGeom prst="rect">
            <a:avLst/>
          </a:prstGeom>
        </p:spPr>
        <p:txBody>
          <a:bodyPr/>
          <a:lstStyle>
            <a:lvl1pPr marL="0" indent="0" algn="ctr">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C5A4A05-0477-4D9E-A8DB-731A2BD50E6D}"/>
              </a:ext>
            </a:extLst>
          </p:cNvPr>
          <p:cNvSpPr>
            <a:spLocks noGrp="1"/>
          </p:cNvSpPr>
          <p:nvPr>
            <p:ph type="dt" sz="half" idx="10"/>
          </p:nvPr>
        </p:nvSpPr>
        <p:spPr>
          <a:xfrm>
            <a:off x="838200" y="6356352"/>
            <a:ext cx="2743200" cy="365125"/>
          </a:xfrm>
          <a:prstGeom prst="rect">
            <a:avLst/>
          </a:prstGeom>
        </p:spPr>
        <p:txBody>
          <a:bodyPr/>
          <a:lstStyle/>
          <a:p>
            <a:fld id="{AB6325E0-8F25-4BC0-ADD0-87EF17F80CAD}" type="datetimeFigureOut">
              <a:rPr lang="en-US" smtClean="0"/>
              <a:t>11/3/2023</a:t>
            </a:fld>
            <a:endParaRPr lang="en-US"/>
          </a:p>
        </p:txBody>
      </p:sp>
      <p:sp>
        <p:nvSpPr>
          <p:cNvPr id="5" name="Footer Placeholder 4">
            <a:extLst>
              <a:ext uri="{FF2B5EF4-FFF2-40B4-BE49-F238E27FC236}">
                <a16:creationId xmlns:a16="http://schemas.microsoft.com/office/drawing/2014/main" id="{BCC7CB5D-2637-421C-B549-485DE900B9DB}"/>
              </a:ext>
            </a:extLst>
          </p:cNvPr>
          <p:cNvSpPr>
            <a:spLocks noGrp="1"/>
          </p:cNvSpPr>
          <p:nvPr>
            <p:ph type="ftr" sz="quarter" idx="11"/>
          </p:nvPr>
        </p:nvSpPr>
        <p:spPr>
          <a:xfrm>
            <a:off x="4038601" y="6356352"/>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9F9F00F-B768-4068-B350-E434E40B8C74}"/>
              </a:ext>
            </a:extLst>
          </p:cNvPr>
          <p:cNvSpPr>
            <a:spLocks noGrp="1"/>
          </p:cNvSpPr>
          <p:nvPr>
            <p:ph type="sldNum" sz="quarter" idx="12"/>
          </p:nvPr>
        </p:nvSpPr>
        <p:spPr>
          <a:xfrm>
            <a:off x="8610600" y="6356352"/>
            <a:ext cx="2743200" cy="365125"/>
          </a:xfrm>
          <a:prstGeom prst="rect">
            <a:avLst/>
          </a:prstGeom>
        </p:spPr>
        <p:txBody>
          <a:bodyPr/>
          <a:lstStyle/>
          <a:p>
            <a:fld id="{AFAA58AF-24B6-4497-A32B-0C9CE7E8C99E}" type="slidenum">
              <a:rPr lang="en-US" smtClean="0"/>
              <a:t>‹#›</a:t>
            </a:fld>
            <a:endParaRPr lang="en-US"/>
          </a:p>
        </p:txBody>
      </p:sp>
    </p:spTree>
    <p:extLst>
      <p:ext uri="{BB962C8B-B14F-4D97-AF65-F5344CB8AC3E}">
        <p14:creationId xmlns:p14="http://schemas.microsoft.com/office/powerpoint/2010/main" val="27250426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9F497-ADE5-44AD-9B5C-12C5D94BEBDC}"/>
              </a:ext>
            </a:extLst>
          </p:cNvPr>
          <p:cNvSpPr>
            <a:spLocks noGrp="1"/>
          </p:cNvSpPr>
          <p:nvPr>
            <p:ph type="title"/>
          </p:nvPr>
        </p:nvSpPr>
        <p:spPr>
          <a:xfrm>
            <a:off x="838201" y="365127"/>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C9E5E7B7-14A7-4AEE-A40D-9DFA2CA5152F}"/>
              </a:ext>
            </a:extLst>
          </p:cNvPr>
          <p:cNvSpPr>
            <a:spLocks noGrp="1"/>
          </p:cNvSpPr>
          <p:nvPr>
            <p:ph idx="1"/>
          </p:nvPr>
        </p:nvSpPr>
        <p:spPr>
          <a:xfrm>
            <a:off x="838201"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B13D514-E1C1-4667-91D0-8A7B2C58A7C8}"/>
              </a:ext>
            </a:extLst>
          </p:cNvPr>
          <p:cNvSpPr>
            <a:spLocks noGrp="1"/>
          </p:cNvSpPr>
          <p:nvPr>
            <p:ph type="dt" sz="half" idx="10"/>
          </p:nvPr>
        </p:nvSpPr>
        <p:spPr>
          <a:xfrm>
            <a:off x="838200" y="6356352"/>
            <a:ext cx="2743200" cy="365125"/>
          </a:xfrm>
          <a:prstGeom prst="rect">
            <a:avLst/>
          </a:prstGeom>
        </p:spPr>
        <p:txBody>
          <a:bodyPr/>
          <a:lstStyle/>
          <a:p>
            <a:fld id="{AB6325E0-8F25-4BC0-ADD0-87EF17F80CAD}" type="datetimeFigureOut">
              <a:rPr lang="en-US" smtClean="0"/>
              <a:t>11/3/2023</a:t>
            </a:fld>
            <a:endParaRPr lang="en-US"/>
          </a:p>
        </p:txBody>
      </p:sp>
      <p:sp>
        <p:nvSpPr>
          <p:cNvPr id="5" name="Footer Placeholder 4">
            <a:extLst>
              <a:ext uri="{FF2B5EF4-FFF2-40B4-BE49-F238E27FC236}">
                <a16:creationId xmlns:a16="http://schemas.microsoft.com/office/drawing/2014/main" id="{F67B63D8-9E4F-43DA-8B36-53E5D4405101}"/>
              </a:ext>
            </a:extLst>
          </p:cNvPr>
          <p:cNvSpPr>
            <a:spLocks noGrp="1"/>
          </p:cNvSpPr>
          <p:nvPr>
            <p:ph type="ftr" sz="quarter" idx="11"/>
          </p:nvPr>
        </p:nvSpPr>
        <p:spPr>
          <a:xfrm>
            <a:off x="4038601" y="6356352"/>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621707D3-F83F-45BB-86AA-F8CDC32CDA73}"/>
              </a:ext>
            </a:extLst>
          </p:cNvPr>
          <p:cNvSpPr>
            <a:spLocks noGrp="1"/>
          </p:cNvSpPr>
          <p:nvPr>
            <p:ph type="sldNum" sz="quarter" idx="12"/>
          </p:nvPr>
        </p:nvSpPr>
        <p:spPr>
          <a:xfrm>
            <a:off x="8610600" y="6356352"/>
            <a:ext cx="2743200" cy="365125"/>
          </a:xfrm>
          <a:prstGeom prst="rect">
            <a:avLst/>
          </a:prstGeom>
        </p:spPr>
        <p:txBody>
          <a:bodyPr/>
          <a:lstStyle/>
          <a:p>
            <a:fld id="{AFAA58AF-24B6-4497-A32B-0C9CE7E8C99E}" type="slidenum">
              <a:rPr lang="en-US" smtClean="0"/>
              <a:t>‹#›</a:t>
            </a:fld>
            <a:endParaRPr lang="en-US"/>
          </a:p>
        </p:txBody>
      </p:sp>
    </p:spTree>
    <p:extLst>
      <p:ext uri="{BB962C8B-B14F-4D97-AF65-F5344CB8AC3E}">
        <p14:creationId xmlns:p14="http://schemas.microsoft.com/office/powerpoint/2010/main" val="23370050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6D43F2-68F2-451B-936B-7E740A9E024A}"/>
              </a:ext>
            </a:extLst>
          </p:cNvPr>
          <p:cNvSpPr>
            <a:spLocks noGrp="1"/>
          </p:cNvSpPr>
          <p:nvPr>
            <p:ph type="title"/>
          </p:nvPr>
        </p:nvSpPr>
        <p:spPr>
          <a:xfrm>
            <a:off x="831850" y="1709740"/>
            <a:ext cx="10515600" cy="2852737"/>
          </a:xfrm>
          <a:prstGeom prst="rect">
            <a:avLst/>
          </a:prstGeom>
        </p:spPr>
        <p:txBody>
          <a:bodyPr anchor="b"/>
          <a:lstStyle>
            <a:lvl1pPr>
              <a:defRPr sz="5998"/>
            </a:lvl1pPr>
          </a:lstStyle>
          <a:p>
            <a:r>
              <a:rPr lang="en-US"/>
              <a:t>Click to edit Master title style</a:t>
            </a:r>
          </a:p>
        </p:txBody>
      </p:sp>
      <p:sp>
        <p:nvSpPr>
          <p:cNvPr id="3" name="Text Placeholder 2">
            <a:extLst>
              <a:ext uri="{FF2B5EF4-FFF2-40B4-BE49-F238E27FC236}">
                <a16:creationId xmlns:a16="http://schemas.microsoft.com/office/drawing/2014/main" id="{574629C5-A859-4AC2-B016-6B053451CADD}"/>
              </a:ext>
            </a:extLst>
          </p:cNvPr>
          <p:cNvSpPr>
            <a:spLocks noGrp="1"/>
          </p:cNvSpPr>
          <p:nvPr>
            <p:ph type="body" idx="1"/>
          </p:nvPr>
        </p:nvSpPr>
        <p:spPr>
          <a:xfrm>
            <a:off x="831850" y="4589465"/>
            <a:ext cx="10515600" cy="1500187"/>
          </a:xfrm>
          <a:prstGeom prst="rect">
            <a:avLst/>
          </a:prstGeom>
        </p:spPr>
        <p:txBody>
          <a:bodyPr/>
          <a:lstStyle>
            <a:lvl1pPr marL="0" indent="0">
              <a:buNone/>
              <a:defRPr sz="2399">
                <a:solidFill>
                  <a:schemeClr val="tx1">
                    <a:tint val="75000"/>
                  </a:schemeClr>
                </a:solidFill>
              </a:defRPr>
            </a:lvl1pPr>
            <a:lvl2pPr marL="457063" indent="0">
              <a:buNone/>
              <a:defRPr sz="1999">
                <a:solidFill>
                  <a:schemeClr val="tx1">
                    <a:tint val="75000"/>
                  </a:schemeClr>
                </a:solidFill>
              </a:defRPr>
            </a:lvl2pPr>
            <a:lvl3pPr marL="914126" indent="0">
              <a:buNone/>
              <a:defRPr sz="1799">
                <a:solidFill>
                  <a:schemeClr val="tx1">
                    <a:tint val="75000"/>
                  </a:schemeClr>
                </a:solidFill>
              </a:defRPr>
            </a:lvl3pPr>
            <a:lvl4pPr marL="1371189" indent="0">
              <a:buNone/>
              <a:defRPr sz="1600">
                <a:solidFill>
                  <a:schemeClr val="tx1">
                    <a:tint val="75000"/>
                  </a:schemeClr>
                </a:solidFill>
              </a:defRPr>
            </a:lvl4pPr>
            <a:lvl5pPr marL="1828251" indent="0">
              <a:buNone/>
              <a:defRPr sz="1600">
                <a:solidFill>
                  <a:schemeClr val="tx1">
                    <a:tint val="75000"/>
                  </a:schemeClr>
                </a:solidFill>
              </a:defRPr>
            </a:lvl5pPr>
            <a:lvl6pPr marL="2285314" indent="0">
              <a:buNone/>
              <a:defRPr sz="1600">
                <a:solidFill>
                  <a:schemeClr val="tx1">
                    <a:tint val="75000"/>
                  </a:schemeClr>
                </a:solidFill>
              </a:defRPr>
            </a:lvl6pPr>
            <a:lvl7pPr marL="2742377" indent="0">
              <a:buNone/>
              <a:defRPr sz="1600">
                <a:solidFill>
                  <a:schemeClr val="tx1">
                    <a:tint val="75000"/>
                  </a:schemeClr>
                </a:solidFill>
              </a:defRPr>
            </a:lvl7pPr>
            <a:lvl8pPr marL="3199440" indent="0">
              <a:buNone/>
              <a:defRPr sz="1600">
                <a:solidFill>
                  <a:schemeClr val="tx1">
                    <a:tint val="75000"/>
                  </a:schemeClr>
                </a:solidFill>
              </a:defRPr>
            </a:lvl8pPr>
            <a:lvl9pPr marL="3656503"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5E89A62-E802-4D13-8A76-2A7646437F48}"/>
              </a:ext>
            </a:extLst>
          </p:cNvPr>
          <p:cNvSpPr>
            <a:spLocks noGrp="1"/>
          </p:cNvSpPr>
          <p:nvPr>
            <p:ph type="dt" sz="half" idx="10"/>
          </p:nvPr>
        </p:nvSpPr>
        <p:spPr>
          <a:xfrm>
            <a:off x="838200" y="6356352"/>
            <a:ext cx="2743200" cy="365125"/>
          </a:xfrm>
          <a:prstGeom prst="rect">
            <a:avLst/>
          </a:prstGeom>
        </p:spPr>
        <p:txBody>
          <a:bodyPr/>
          <a:lstStyle/>
          <a:p>
            <a:fld id="{AB6325E0-8F25-4BC0-ADD0-87EF17F80CAD}" type="datetimeFigureOut">
              <a:rPr lang="en-US" smtClean="0"/>
              <a:t>11/3/2023</a:t>
            </a:fld>
            <a:endParaRPr lang="en-US"/>
          </a:p>
        </p:txBody>
      </p:sp>
      <p:sp>
        <p:nvSpPr>
          <p:cNvPr id="5" name="Footer Placeholder 4">
            <a:extLst>
              <a:ext uri="{FF2B5EF4-FFF2-40B4-BE49-F238E27FC236}">
                <a16:creationId xmlns:a16="http://schemas.microsoft.com/office/drawing/2014/main" id="{094A9199-291E-44A7-BED3-C6263BAC1C1E}"/>
              </a:ext>
            </a:extLst>
          </p:cNvPr>
          <p:cNvSpPr>
            <a:spLocks noGrp="1"/>
          </p:cNvSpPr>
          <p:nvPr>
            <p:ph type="ftr" sz="quarter" idx="11"/>
          </p:nvPr>
        </p:nvSpPr>
        <p:spPr>
          <a:xfrm>
            <a:off x="4038601" y="6356352"/>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3A6A6BC-FCBB-4D8C-AA6A-EA9B8E2FA93C}"/>
              </a:ext>
            </a:extLst>
          </p:cNvPr>
          <p:cNvSpPr>
            <a:spLocks noGrp="1"/>
          </p:cNvSpPr>
          <p:nvPr>
            <p:ph type="sldNum" sz="quarter" idx="12"/>
          </p:nvPr>
        </p:nvSpPr>
        <p:spPr>
          <a:xfrm>
            <a:off x="8610600" y="6356352"/>
            <a:ext cx="2743200" cy="365125"/>
          </a:xfrm>
          <a:prstGeom prst="rect">
            <a:avLst/>
          </a:prstGeom>
        </p:spPr>
        <p:txBody>
          <a:bodyPr/>
          <a:lstStyle/>
          <a:p>
            <a:fld id="{AFAA58AF-24B6-4497-A32B-0C9CE7E8C99E}" type="slidenum">
              <a:rPr lang="en-US" smtClean="0"/>
              <a:t>‹#›</a:t>
            </a:fld>
            <a:endParaRPr lang="en-US"/>
          </a:p>
        </p:txBody>
      </p:sp>
    </p:spTree>
    <p:extLst>
      <p:ext uri="{BB962C8B-B14F-4D97-AF65-F5344CB8AC3E}">
        <p14:creationId xmlns:p14="http://schemas.microsoft.com/office/powerpoint/2010/main" val="19776215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BA10B5-DB23-4E33-B736-161657400EC0}"/>
              </a:ext>
            </a:extLst>
          </p:cNvPr>
          <p:cNvSpPr>
            <a:spLocks noGrp="1"/>
          </p:cNvSpPr>
          <p:nvPr>
            <p:ph type="title"/>
          </p:nvPr>
        </p:nvSpPr>
        <p:spPr>
          <a:xfrm>
            <a:off x="838201" y="365127"/>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719C0811-2C17-492A-BE42-FB301509C438}"/>
              </a:ext>
            </a:extLst>
          </p:cNvPr>
          <p:cNvSpPr>
            <a:spLocks noGrp="1"/>
          </p:cNvSpPr>
          <p:nvPr>
            <p:ph sz="half" idx="1"/>
          </p:nvPr>
        </p:nvSpPr>
        <p:spPr>
          <a:xfrm>
            <a:off x="838201"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95FA9F3-2A5C-4E0E-B47B-0E6381F1B034}"/>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D631903-ED01-49C1-A7AE-569F4B3530D0}"/>
              </a:ext>
            </a:extLst>
          </p:cNvPr>
          <p:cNvSpPr>
            <a:spLocks noGrp="1"/>
          </p:cNvSpPr>
          <p:nvPr>
            <p:ph type="dt" sz="half" idx="10"/>
          </p:nvPr>
        </p:nvSpPr>
        <p:spPr>
          <a:xfrm>
            <a:off x="838200" y="6356352"/>
            <a:ext cx="2743200" cy="365125"/>
          </a:xfrm>
          <a:prstGeom prst="rect">
            <a:avLst/>
          </a:prstGeom>
        </p:spPr>
        <p:txBody>
          <a:bodyPr/>
          <a:lstStyle/>
          <a:p>
            <a:fld id="{AB6325E0-8F25-4BC0-ADD0-87EF17F80CAD}" type="datetimeFigureOut">
              <a:rPr lang="en-US" smtClean="0"/>
              <a:t>11/3/2023</a:t>
            </a:fld>
            <a:endParaRPr lang="en-US"/>
          </a:p>
        </p:txBody>
      </p:sp>
      <p:sp>
        <p:nvSpPr>
          <p:cNvPr id="6" name="Footer Placeholder 5">
            <a:extLst>
              <a:ext uri="{FF2B5EF4-FFF2-40B4-BE49-F238E27FC236}">
                <a16:creationId xmlns:a16="http://schemas.microsoft.com/office/drawing/2014/main" id="{73563C52-21EF-4DC5-BA8A-FB7687386C86}"/>
              </a:ext>
            </a:extLst>
          </p:cNvPr>
          <p:cNvSpPr>
            <a:spLocks noGrp="1"/>
          </p:cNvSpPr>
          <p:nvPr>
            <p:ph type="ftr" sz="quarter" idx="11"/>
          </p:nvPr>
        </p:nvSpPr>
        <p:spPr>
          <a:xfrm>
            <a:off x="4038601" y="6356352"/>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418D0B79-BF35-4E75-B826-37157BC60014}"/>
              </a:ext>
            </a:extLst>
          </p:cNvPr>
          <p:cNvSpPr>
            <a:spLocks noGrp="1"/>
          </p:cNvSpPr>
          <p:nvPr>
            <p:ph type="sldNum" sz="quarter" idx="12"/>
          </p:nvPr>
        </p:nvSpPr>
        <p:spPr>
          <a:xfrm>
            <a:off x="8610600" y="6356352"/>
            <a:ext cx="2743200" cy="365125"/>
          </a:xfrm>
          <a:prstGeom prst="rect">
            <a:avLst/>
          </a:prstGeom>
        </p:spPr>
        <p:txBody>
          <a:bodyPr/>
          <a:lstStyle/>
          <a:p>
            <a:fld id="{AFAA58AF-24B6-4497-A32B-0C9CE7E8C99E}" type="slidenum">
              <a:rPr lang="en-US" smtClean="0"/>
              <a:t>‹#›</a:t>
            </a:fld>
            <a:endParaRPr lang="en-US"/>
          </a:p>
        </p:txBody>
      </p:sp>
    </p:spTree>
    <p:extLst>
      <p:ext uri="{BB962C8B-B14F-4D97-AF65-F5344CB8AC3E}">
        <p14:creationId xmlns:p14="http://schemas.microsoft.com/office/powerpoint/2010/main" val="21509476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9DE74-8031-4332-8E16-3409E2C7EC67}"/>
              </a:ext>
            </a:extLst>
          </p:cNvPr>
          <p:cNvSpPr>
            <a:spLocks noGrp="1"/>
          </p:cNvSpPr>
          <p:nvPr>
            <p:ph type="title"/>
          </p:nvPr>
        </p:nvSpPr>
        <p:spPr>
          <a:xfrm>
            <a:off x="839788" y="365127"/>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B19FDC92-24BF-48A5-AB77-35421E2D8409}"/>
              </a:ext>
            </a:extLst>
          </p:cNvPr>
          <p:cNvSpPr>
            <a:spLocks noGrp="1"/>
          </p:cNvSpPr>
          <p:nvPr>
            <p:ph type="body" idx="1"/>
          </p:nvPr>
        </p:nvSpPr>
        <p:spPr>
          <a:xfrm>
            <a:off x="839789" y="1681163"/>
            <a:ext cx="5157787" cy="823912"/>
          </a:xfrm>
          <a:prstGeom prst="rect">
            <a:avLst/>
          </a:prstGeom>
        </p:spPr>
        <p:txBody>
          <a:bodyPr anchor="b"/>
          <a:lstStyle>
            <a:lvl1pPr marL="0" indent="0">
              <a:buNone/>
              <a:defRPr sz="2399" b="1"/>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EC0D8D8-D2AD-4D40-A50E-F5FDC9765AF0}"/>
              </a:ext>
            </a:extLst>
          </p:cNvPr>
          <p:cNvSpPr>
            <a:spLocks noGrp="1"/>
          </p:cNvSpPr>
          <p:nvPr>
            <p:ph sz="half" idx="2"/>
          </p:nvPr>
        </p:nvSpPr>
        <p:spPr>
          <a:xfrm>
            <a:off x="839789"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5379F8E-2343-4787-8CB2-CA9F4B1BF6A2}"/>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399" b="1"/>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A671229-BFD5-4122-8DEB-286482231E0A}"/>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ECD559C-289E-406C-A9F8-0B8D213EDC23}"/>
              </a:ext>
            </a:extLst>
          </p:cNvPr>
          <p:cNvSpPr>
            <a:spLocks noGrp="1"/>
          </p:cNvSpPr>
          <p:nvPr>
            <p:ph type="dt" sz="half" idx="10"/>
          </p:nvPr>
        </p:nvSpPr>
        <p:spPr>
          <a:xfrm>
            <a:off x="838200" y="6356352"/>
            <a:ext cx="2743200" cy="365125"/>
          </a:xfrm>
          <a:prstGeom prst="rect">
            <a:avLst/>
          </a:prstGeom>
        </p:spPr>
        <p:txBody>
          <a:bodyPr/>
          <a:lstStyle/>
          <a:p>
            <a:fld id="{AB6325E0-8F25-4BC0-ADD0-87EF17F80CAD}" type="datetimeFigureOut">
              <a:rPr lang="en-US" smtClean="0"/>
              <a:t>11/3/2023</a:t>
            </a:fld>
            <a:endParaRPr lang="en-US"/>
          </a:p>
        </p:txBody>
      </p:sp>
      <p:sp>
        <p:nvSpPr>
          <p:cNvPr id="8" name="Footer Placeholder 7">
            <a:extLst>
              <a:ext uri="{FF2B5EF4-FFF2-40B4-BE49-F238E27FC236}">
                <a16:creationId xmlns:a16="http://schemas.microsoft.com/office/drawing/2014/main" id="{018DC19D-B160-4B22-B4E6-7B87291FA9D3}"/>
              </a:ext>
            </a:extLst>
          </p:cNvPr>
          <p:cNvSpPr>
            <a:spLocks noGrp="1"/>
          </p:cNvSpPr>
          <p:nvPr>
            <p:ph type="ftr" sz="quarter" idx="11"/>
          </p:nvPr>
        </p:nvSpPr>
        <p:spPr>
          <a:xfrm>
            <a:off x="4038601" y="6356352"/>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C4E00B05-62D7-4898-9CC6-471BC0294694}"/>
              </a:ext>
            </a:extLst>
          </p:cNvPr>
          <p:cNvSpPr>
            <a:spLocks noGrp="1"/>
          </p:cNvSpPr>
          <p:nvPr>
            <p:ph type="sldNum" sz="quarter" idx="12"/>
          </p:nvPr>
        </p:nvSpPr>
        <p:spPr>
          <a:xfrm>
            <a:off x="8610600" y="6356352"/>
            <a:ext cx="2743200" cy="365125"/>
          </a:xfrm>
          <a:prstGeom prst="rect">
            <a:avLst/>
          </a:prstGeom>
        </p:spPr>
        <p:txBody>
          <a:bodyPr/>
          <a:lstStyle/>
          <a:p>
            <a:fld id="{AFAA58AF-24B6-4497-A32B-0C9CE7E8C99E}" type="slidenum">
              <a:rPr lang="en-US" smtClean="0"/>
              <a:t>‹#›</a:t>
            </a:fld>
            <a:endParaRPr lang="en-US"/>
          </a:p>
        </p:txBody>
      </p:sp>
    </p:spTree>
    <p:extLst>
      <p:ext uri="{BB962C8B-B14F-4D97-AF65-F5344CB8AC3E}">
        <p14:creationId xmlns:p14="http://schemas.microsoft.com/office/powerpoint/2010/main" val="25826389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E807E-ECD4-4B27-A799-A20627211B52}"/>
              </a:ext>
            </a:extLst>
          </p:cNvPr>
          <p:cNvSpPr>
            <a:spLocks noGrp="1"/>
          </p:cNvSpPr>
          <p:nvPr>
            <p:ph type="title"/>
          </p:nvPr>
        </p:nvSpPr>
        <p:spPr>
          <a:xfrm>
            <a:off x="838201" y="365127"/>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190F5F57-B950-4801-9F75-A326E47F3AF1}"/>
              </a:ext>
            </a:extLst>
          </p:cNvPr>
          <p:cNvSpPr>
            <a:spLocks noGrp="1"/>
          </p:cNvSpPr>
          <p:nvPr>
            <p:ph type="dt" sz="half" idx="10"/>
          </p:nvPr>
        </p:nvSpPr>
        <p:spPr>
          <a:xfrm>
            <a:off x="838200" y="6356352"/>
            <a:ext cx="2743200" cy="365125"/>
          </a:xfrm>
          <a:prstGeom prst="rect">
            <a:avLst/>
          </a:prstGeom>
        </p:spPr>
        <p:txBody>
          <a:bodyPr/>
          <a:lstStyle/>
          <a:p>
            <a:fld id="{AB6325E0-8F25-4BC0-ADD0-87EF17F80CAD}" type="datetimeFigureOut">
              <a:rPr lang="en-US" smtClean="0"/>
              <a:t>11/3/2023</a:t>
            </a:fld>
            <a:endParaRPr lang="en-US"/>
          </a:p>
        </p:txBody>
      </p:sp>
      <p:sp>
        <p:nvSpPr>
          <p:cNvPr id="4" name="Footer Placeholder 3">
            <a:extLst>
              <a:ext uri="{FF2B5EF4-FFF2-40B4-BE49-F238E27FC236}">
                <a16:creationId xmlns:a16="http://schemas.microsoft.com/office/drawing/2014/main" id="{4B8A790C-CE61-4CFE-9EC7-F541DC9F4C19}"/>
              </a:ext>
            </a:extLst>
          </p:cNvPr>
          <p:cNvSpPr>
            <a:spLocks noGrp="1"/>
          </p:cNvSpPr>
          <p:nvPr>
            <p:ph type="ftr" sz="quarter" idx="11"/>
          </p:nvPr>
        </p:nvSpPr>
        <p:spPr>
          <a:xfrm>
            <a:off x="4038601" y="6356352"/>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A8DBEF2D-B19A-48C9-BB06-72983D20AB34}"/>
              </a:ext>
            </a:extLst>
          </p:cNvPr>
          <p:cNvSpPr>
            <a:spLocks noGrp="1"/>
          </p:cNvSpPr>
          <p:nvPr>
            <p:ph type="sldNum" sz="quarter" idx="12"/>
          </p:nvPr>
        </p:nvSpPr>
        <p:spPr>
          <a:xfrm>
            <a:off x="8610600" y="6356352"/>
            <a:ext cx="2743200" cy="365125"/>
          </a:xfrm>
          <a:prstGeom prst="rect">
            <a:avLst/>
          </a:prstGeom>
        </p:spPr>
        <p:txBody>
          <a:bodyPr/>
          <a:lstStyle/>
          <a:p>
            <a:fld id="{AFAA58AF-24B6-4497-A32B-0C9CE7E8C99E}" type="slidenum">
              <a:rPr lang="en-US" smtClean="0"/>
              <a:t>‹#›</a:t>
            </a:fld>
            <a:endParaRPr lang="en-US"/>
          </a:p>
        </p:txBody>
      </p:sp>
    </p:spTree>
    <p:extLst>
      <p:ext uri="{BB962C8B-B14F-4D97-AF65-F5344CB8AC3E}">
        <p14:creationId xmlns:p14="http://schemas.microsoft.com/office/powerpoint/2010/main" val="9615107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7C0122E-0E2E-46B0-A3DC-0A42EC85C2A4}"/>
              </a:ext>
            </a:extLst>
          </p:cNvPr>
          <p:cNvSpPr>
            <a:spLocks noGrp="1"/>
          </p:cNvSpPr>
          <p:nvPr>
            <p:ph type="dt" sz="half" idx="10"/>
          </p:nvPr>
        </p:nvSpPr>
        <p:spPr>
          <a:xfrm>
            <a:off x="838200" y="6356352"/>
            <a:ext cx="2743200" cy="365125"/>
          </a:xfrm>
          <a:prstGeom prst="rect">
            <a:avLst/>
          </a:prstGeom>
        </p:spPr>
        <p:txBody>
          <a:bodyPr/>
          <a:lstStyle/>
          <a:p>
            <a:fld id="{AB6325E0-8F25-4BC0-ADD0-87EF17F80CAD}" type="datetimeFigureOut">
              <a:rPr lang="en-US" smtClean="0"/>
              <a:t>11/3/2023</a:t>
            </a:fld>
            <a:endParaRPr lang="en-US"/>
          </a:p>
        </p:txBody>
      </p:sp>
      <p:sp>
        <p:nvSpPr>
          <p:cNvPr id="3" name="Footer Placeholder 2">
            <a:extLst>
              <a:ext uri="{FF2B5EF4-FFF2-40B4-BE49-F238E27FC236}">
                <a16:creationId xmlns:a16="http://schemas.microsoft.com/office/drawing/2014/main" id="{55FA9ECA-94A7-4F30-A71D-D8716A85BB82}"/>
              </a:ext>
            </a:extLst>
          </p:cNvPr>
          <p:cNvSpPr>
            <a:spLocks noGrp="1"/>
          </p:cNvSpPr>
          <p:nvPr>
            <p:ph type="ftr" sz="quarter" idx="11"/>
          </p:nvPr>
        </p:nvSpPr>
        <p:spPr>
          <a:xfrm>
            <a:off x="4038601" y="6356352"/>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CD885A-E635-4E4B-91BD-42210EBBFF2B}"/>
              </a:ext>
            </a:extLst>
          </p:cNvPr>
          <p:cNvSpPr>
            <a:spLocks noGrp="1"/>
          </p:cNvSpPr>
          <p:nvPr>
            <p:ph type="sldNum" sz="quarter" idx="12"/>
          </p:nvPr>
        </p:nvSpPr>
        <p:spPr>
          <a:xfrm>
            <a:off x="8610600" y="6356352"/>
            <a:ext cx="2743200" cy="365125"/>
          </a:xfrm>
          <a:prstGeom prst="rect">
            <a:avLst/>
          </a:prstGeom>
        </p:spPr>
        <p:txBody>
          <a:bodyPr/>
          <a:lstStyle/>
          <a:p>
            <a:fld id="{AFAA58AF-24B6-4497-A32B-0C9CE7E8C99E}" type="slidenum">
              <a:rPr lang="en-US" smtClean="0"/>
              <a:t>‹#›</a:t>
            </a:fld>
            <a:endParaRPr lang="en-US"/>
          </a:p>
        </p:txBody>
      </p:sp>
    </p:spTree>
    <p:extLst>
      <p:ext uri="{BB962C8B-B14F-4D97-AF65-F5344CB8AC3E}">
        <p14:creationId xmlns:p14="http://schemas.microsoft.com/office/powerpoint/2010/main" val="18699031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6D3D8-330B-40CF-BAA1-832D9582D3A5}"/>
              </a:ext>
            </a:extLst>
          </p:cNvPr>
          <p:cNvSpPr>
            <a:spLocks noGrp="1"/>
          </p:cNvSpPr>
          <p:nvPr>
            <p:ph type="title"/>
          </p:nvPr>
        </p:nvSpPr>
        <p:spPr>
          <a:xfrm>
            <a:off x="839789" y="457200"/>
            <a:ext cx="3932237" cy="1600200"/>
          </a:xfrm>
          <a:prstGeom prst="rect">
            <a:avLst/>
          </a:prstGeom>
        </p:spPr>
        <p:txBody>
          <a:bodyPr anchor="b"/>
          <a:lstStyle>
            <a:lvl1pPr>
              <a:defRPr sz="3199"/>
            </a:lvl1pPr>
          </a:lstStyle>
          <a:p>
            <a:r>
              <a:rPr lang="en-US"/>
              <a:t>Click to edit Master title style</a:t>
            </a:r>
          </a:p>
        </p:txBody>
      </p:sp>
      <p:sp>
        <p:nvSpPr>
          <p:cNvPr id="3" name="Content Placeholder 2">
            <a:extLst>
              <a:ext uri="{FF2B5EF4-FFF2-40B4-BE49-F238E27FC236}">
                <a16:creationId xmlns:a16="http://schemas.microsoft.com/office/drawing/2014/main" id="{7D1E54ED-B6B5-49DC-ADF0-8B0B36BB4569}"/>
              </a:ext>
            </a:extLst>
          </p:cNvPr>
          <p:cNvSpPr>
            <a:spLocks noGrp="1"/>
          </p:cNvSpPr>
          <p:nvPr>
            <p:ph idx="1"/>
          </p:nvPr>
        </p:nvSpPr>
        <p:spPr>
          <a:xfrm>
            <a:off x="5183188" y="987427"/>
            <a:ext cx="6172200" cy="4873625"/>
          </a:xfrm>
          <a:prstGeom prst="rect">
            <a:avLst/>
          </a:prstGeom>
        </p:spPr>
        <p:txBody>
          <a:bodyPr/>
          <a:lstStyle>
            <a:lvl1pPr>
              <a:defRPr sz="3199"/>
            </a:lvl1pPr>
            <a:lvl2pPr>
              <a:defRPr sz="2799"/>
            </a:lvl2pPr>
            <a:lvl3pPr>
              <a:defRPr sz="2399"/>
            </a:lvl3pPr>
            <a:lvl4pPr>
              <a:defRPr sz="1999"/>
            </a:lvl4pPr>
            <a:lvl5pPr>
              <a:defRPr sz="1999"/>
            </a:lvl5pPr>
            <a:lvl6pPr>
              <a:defRPr sz="1999"/>
            </a:lvl6pPr>
            <a:lvl7pPr>
              <a:defRPr sz="1999"/>
            </a:lvl7pPr>
            <a:lvl8pPr>
              <a:defRPr sz="1999"/>
            </a:lvl8pPr>
            <a:lvl9pPr>
              <a:defRPr sz="19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736CEA5-8091-4C7C-B74E-6705BC2EBFE7}"/>
              </a:ext>
            </a:extLst>
          </p:cNvPr>
          <p:cNvSpPr>
            <a:spLocks noGrp="1"/>
          </p:cNvSpPr>
          <p:nvPr>
            <p:ph type="body" sz="half" idx="2"/>
          </p:nvPr>
        </p:nvSpPr>
        <p:spPr>
          <a:xfrm>
            <a:off x="839789" y="2057400"/>
            <a:ext cx="3932237" cy="3811588"/>
          </a:xfrm>
          <a:prstGeom prst="rect">
            <a:avLst/>
          </a:prstGeom>
        </p:spPr>
        <p:txBody>
          <a:bodyPr/>
          <a:lstStyle>
            <a:lvl1pPr marL="0" indent="0">
              <a:buNone/>
              <a:defRPr sz="16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2783EA5-A629-487C-9BE5-597FDEF32549}"/>
              </a:ext>
            </a:extLst>
          </p:cNvPr>
          <p:cNvSpPr>
            <a:spLocks noGrp="1"/>
          </p:cNvSpPr>
          <p:nvPr>
            <p:ph type="dt" sz="half" idx="10"/>
          </p:nvPr>
        </p:nvSpPr>
        <p:spPr>
          <a:xfrm>
            <a:off x="838200" y="6356352"/>
            <a:ext cx="2743200" cy="365125"/>
          </a:xfrm>
          <a:prstGeom prst="rect">
            <a:avLst/>
          </a:prstGeom>
        </p:spPr>
        <p:txBody>
          <a:bodyPr/>
          <a:lstStyle/>
          <a:p>
            <a:fld id="{AB6325E0-8F25-4BC0-ADD0-87EF17F80CAD}" type="datetimeFigureOut">
              <a:rPr lang="en-US" smtClean="0"/>
              <a:t>11/3/2023</a:t>
            </a:fld>
            <a:endParaRPr lang="en-US"/>
          </a:p>
        </p:txBody>
      </p:sp>
      <p:sp>
        <p:nvSpPr>
          <p:cNvPr id="6" name="Footer Placeholder 5">
            <a:extLst>
              <a:ext uri="{FF2B5EF4-FFF2-40B4-BE49-F238E27FC236}">
                <a16:creationId xmlns:a16="http://schemas.microsoft.com/office/drawing/2014/main" id="{539D0DD7-D414-4006-910E-3BF43BA79813}"/>
              </a:ext>
            </a:extLst>
          </p:cNvPr>
          <p:cNvSpPr>
            <a:spLocks noGrp="1"/>
          </p:cNvSpPr>
          <p:nvPr>
            <p:ph type="ftr" sz="quarter" idx="11"/>
          </p:nvPr>
        </p:nvSpPr>
        <p:spPr>
          <a:xfrm>
            <a:off x="4038601" y="6356352"/>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160D499A-5565-4E7B-A65F-AF9E5A16C57C}"/>
              </a:ext>
            </a:extLst>
          </p:cNvPr>
          <p:cNvSpPr>
            <a:spLocks noGrp="1"/>
          </p:cNvSpPr>
          <p:nvPr>
            <p:ph type="sldNum" sz="quarter" idx="12"/>
          </p:nvPr>
        </p:nvSpPr>
        <p:spPr>
          <a:xfrm>
            <a:off x="8610600" y="6356352"/>
            <a:ext cx="2743200" cy="365125"/>
          </a:xfrm>
          <a:prstGeom prst="rect">
            <a:avLst/>
          </a:prstGeom>
        </p:spPr>
        <p:txBody>
          <a:bodyPr/>
          <a:lstStyle/>
          <a:p>
            <a:fld id="{AFAA58AF-24B6-4497-A32B-0C9CE7E8C99E}" type="slidenum">
              <a:rPr lang="en-US" smtClean="0"/>
              <a:t>‹#›</a:t>
            </a:fld>
            <a:endParaRPr lang="en-US"/>
          </a:p>
        </p:txBody>
      </p:sp>
    </p:spTree>
    <p:extLst>
      <p:ext uri="{BB962C8B-B14F-4D97-AF65-F5344CB8AC3E}">
        <p14:creationId xmlns:p14="http://schemas.microsoft.com/office/powerpoint/2010/main" val="34709202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EFCB49F5-E295-4CA3-AAB8-6147C82D97E7}" type="datetimeFigureOut">
              <a:rPr lang="zh-CN" altLang="en-US" smtClean="0"/>
              <a:t>2023/11/3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326720F-DE09-42D1-B462-60045231D8FD}" type="slidenum">
              <a:rPr lang="zh-CN" altLang="en-US" smtClean="0"/>
              <a:t>‹#›</a:t>
            </a:fld>
            <a:endParaRPr lang="zh-CN" altLang="en-US"/>
          </a:p>
        </p:txBody>
      </p:sp>
    </p:spTree>
    <p:extLst>
      <p:ext uri="{BB962C8B-B14F-4D97-AF65-F5344CB8AC3E}">
        <p14:creationId xmlns:p14="http://schemas.microsoft.com/office/powerpoint/2010/main" val="34169494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4A9340-D308-4C9F-BFD3-B349FE80B005}"/>
              </a:ext>
            </a:extLst>
          </p:cNvPr>
          <p:cNvSpPr>
            <a:spLocks noGrp="1"/>
          </p:cNvSpPr>
          <p:nvPr>
            <p:ph type="title"/>
          </p:nvPr>
        </p:nvSpPr>
        <p:spPr>
          <a:xfrm>
            <a:off x="839789" y="457200"/>
            <a:ext cx="3932237" cy="1600200"/>
          </a:xfrm>
          <a:prstGeom prst="rect">
            <a:avLst/>
          </a:prstGeom>
        </p:spPr>
        <p:txBody>
          <a:bodyPr anchor="b"/>
          <a:lstStyle>
            <a:lvl1pPr>
              <a:defRPr sz="3199"/>
            </a:lvl1pPr>
          </a:lstStyle>
          <a:p>
            <a:r>
              <a:rPr lang="en-US"/>
              <a:t>Click to edit Master title style</a:t>
            </a:r>
          </a:p>
        </p:txBody>
      </p:sp>
      <p:sp>
        <p:nvSpPr>
          <p:cNvPr id="3" name="Picture Placeholder 2">
            <a:extLst>
              <a:ext uri="{FF2B5EF4-FFF2-40B4-BE49-F238E27FC236}">
                <a16:creationId xmlns:a16="http://schemas.microsoft.com/office/drawing/2014/main" id="{59A6672E-850B-4ADC-8B76-F56BB091F70D}"/>
              </a:ext>
            </a:extLst>
          </p:cNvPr>
          <p:cNvSpPr>
            <a:spLocks noGrp="1"/>
          </p:cNvSpPr>
          <p:nvPr>
            <p:ph type="pic" idx="1"/>
          </p:nvPr>
        </p:nvSpPr>
        <p:spPr>
          <a:xfrm>
            <a:off x="5183188" y="987427"/>
            <a:ext cx="6172200" cy="4873625"/>
          </a:xfrm>
          <a:prstGeom prst="rect">
            <a:avLst/>
          </a:prstGeom>
        </p:spPr>
        <p:txBody>
          <a:bodyPr/>
          <a:lstStyle>
            <a:lvl1pPr marL="0" indent="0">
              <a:buNone/>
              <a:defRPr sz="3199"/>
            </a:lvl1pPr>
            <a:lvl2pPr marL="457063" indent="0">
              <a:buNone/>
              <a:defRPr sz="2799"/>
            </a:lvl2pPr>
            <a:lvl3pPr marL="914126" indent="0">
              <a:buNone/>
              <a:defRPr sz="2399"/>
            </a:lvl3pPr>
            <a:lvl4pPr marL="1371189" indent="0">
              <a:buNone/>
              <a:defRPr sz="1999"/>
            </a:lvl4pPr>
            <a:lvl5pPr marL="1828251" indent="0">
              <a:buNone/>
              <a:defRPr sz="1999"/>
            </a:lvl5pPr>
            <a:lvl6pPr marL="2285314" indent="0">
              <a:buNone/>
              <a:defRPr sz="1999"/>
            </a:lvl6pPr>
            <a:lvl7pPr marL="2742377" indent="0">
              <a:buNone/>
              <a:defRPr sz="1999"/>
            </a:lvl7pPr>
            <a:lvl8pPr marL="3199440" indent="0">
              <a:buNone/>
              <a:defRPr sz="1999"/>
            </a:lvl8pPr>
            <a:lvl9pPr marL="3656503" indent="0">
              <a:buNone/>
              <a:defRPr sz="1999"/>
            </a:lvl9pPr>
          </a:lstStyle>
          <a:p>
            <a:endParaRPr lang="en-US"/>
          </a:p>
        </p:txBody>
      </p:sp>
      <p:sp>
        <p:nvSpPr>
          <p:cNvPr id="4" name="Text Placeholder 3">
            <a:extLst>
              <a:ext uri="{FF2B5EF4-FFF2-40B4-BE49-F238E27FC236}">
                <a16:creationId xmlns:a16="http://schemas.microsoft.com/office/drawing/2014/main" id="{D1921A86-6D7D-4587-A214-3230EB881B06}"/>
              </a:ext>
            </a:extLst>
          </p:cNvPr>
          <p:cNvSpPr>
            <a:spLocks noGrp="1"/>
          </p:cNvSpPr>
          <p:nvPr>
            <p:ph type="body" sz="half" idx="2"/>
          </p:nvPr>
        </p:nvSpPr>
        <p:spPr>
          <a:xfrm>
            <a:off x="839789" y="2057400"/>
            <a:ext cx="3932237" cy="3811588"/>
          </a:xfrm>
          <a:prstGeom prst="rect">
            <a:avLst/>
          </a:prstGeom>
        </p:spPr>
        <p:txBody>
          <a:bodyPr/>
          <a:lstStyle>
            <a:lvl1pPr marL="0" indent="0">
              <a:buNone/>
              <a:defRPr sz="16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4291C2F-4234-4789-AE81-88F08EEECFF8}"/>
              </a:ext>
            </a:extLst>
          </p:cNvPr>
          <p:cNvSpPr>
            <a:spLocks noGrp="1"/>
          </p:cNvSpPr>
          <p:nvPr>
            <p:ph type="dt" sz="half" idx="10"/>
          </p:nvPr>
        </p:nvSpPr>
        <p:spPr>
          <a:xfrm>
            <a:off x="838200" y="6356352"/>
            <a:ext cx="2743200" cy="365125"/>
          </a:xfrm>
          <a:prstGeom prst="rect">
            <a:avLst/>
          </a:prstGeom>
        </p:spPr>
        <p:txBody>
          <a:bodyPr/>
          <a:lstStyle/>
          <a:p>
            <a:fld id="{AB6325E0-8F25-4BC0-ADD0-87EF17F80CAD}" type="datetimeFigureOut">
              <a:rPr lang="en-US" smtClean="0"/>
              <a:t>11/3/2023</a:t>
            </a:fld>
            <a:endParaRPr lang="en-US"/>
          </a:p>
        </p:txBody>
      </p:sp>
      <p:sp>
        <p:nvSpPr>
          <p:cNvPr id="6" name="Footer Placeholder 5">
            <a:extLst>
              <a:ext uri="{FF2B5EF4-FFF2-40B4-BE49-F238E27FC236}">
                <a16:creationId xmlns:a16="http://schemas.microsoft.com/office/drawing/2014/main" id="{AEA54AAD-31FB-4CD5-B625-1A83C7D38404}"/>
              </a:ext>
            </a:extLst>
          </p:cNvPr>
          <p:cNvSpPr>
            <a:spLocks noGrp="1"/>
          </p:cNvSpPr>
          <p:nvPr>
            <p:ph type="ftr" sz="quarter" idx="11"/>
          </p:nvPr>
        </p:nvSpPr>
        <p:spPr>
          <a:xfrm>
            <a:off x="4038601" y="6356352"/>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CD839D6-E2CC-453D-A3DD-C7275902579D}"/>
              </a:ext>
            </a:extLst>
          </p:cNvPr>
          <p:cNvSpPr>
            <a:spLocks noGrp="1"/>
          </p:cNvSpPr>
          <p:nvPr>
            <p:ph type="sldNum" sz="quarter" idx="12"/>
          </p:nvPr>
        </p:nvSpPr>
        <p:spPr>
          <a:xfrm>
            <a:off x="8610600" y="6356352"/>
            <a:ext cx="2743200" cy="365125"/>
          </a:xfrm>
          <a:prstGeom prst="rect">
            <a:avLst/>
          </a:prstGeom>
        </p:spPr>
        <p:txBody>
          <a:bodyPr/>
          <a:lstStyle/>
          <a:p>
            <a:fld id="{AFAA58AF-24B6-4497-A32B-0C9CE7E8C99E}" type="slidenum">
              <a:rPr lang="en-US" smtClean="0"/>
              <a:t>‹#›</a:t>
            </a:fld>
            <a:endParaRPr lang="en-US"/>
          </a:p>
        </p:txBody>
      </p:sp>
    </p:spTree>
    <p:extLst>
      <p:ext uri="{BB962C8B-B14F-4D97-AF65-F5344CB8AC3E}">
        <p14:creationId xmlns:p14="http://schemas.microsoft.com/office/powerpoint/2010/main" val="28921481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17A70-5DF0-4706-BE97-83CEB6072475}"/>
              </a:ext>
            </a:extLst>
          </p:cNvPr>
          <p:cNvSpPr>
            <a:spLocks noGrp="1"/>
          </p:cNvSpPr>
          <p:nvPr>
            <p:ph type="title"/>
          </p:nvPr>
        </p:nvSpPr>
        <p:spPr>
          <a:xfrm>
            <a:off x="838201" y="365127"/>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279E524-5B41-4E0F-B34D-657C6152FC14}"/>
              </a:ext>
            </a:extLst>
          </p:cNvPr>
          <p:cNvSpPr>
            <a:spLocks noGrp="1"/>
          </p:cNvSpPr>
          <p:nvPr>
            <p:ph type="body" orient="vert" idx="1"/>
          </p:nvPr>
        </p:nvSpPr>
        <p:spPr>
          <a:xfrm>
            <a:off x="838201"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966EED4-FE8F-471A-B4C5-9F11D9177EF5}"/>
              </a:ext>
            </a:extLst>
          </p:cNvPr>
          <p:cNvSpPr>
            <a:spLocks noGrp="1"/>
          </p:cNvSpPr>
          <p:nvPr>
            <p:ph type="dt" sz="half" idx="10"/>
          </p:nvPr>
        </p:nvSpPr>
        <p:spPr>
          <a:xfrm>
            <a:off x="838200" y="6356352"/>
            <a:ext cx="2743200" cy="365125"/>
          </a:xfrm>
          <a:prstGeom prst="rect">
            <a:avLst/>
          </a:prstGeom>
        </p:spPr>
        <p:txBody>
          <a:bodyPr/>
          <a:lstStyle/>
          <a:p>
            <a:fld id="{AB6325E0-8F25-4BC0-ADD0-87EF17F80CAD}" type="datetimeFigureOut">
              <a:rPr lang="en-US" smtClean="0"/>
              <a:t>11/3/2023</a:t>
            </a:fld>
            <a:endParaRPr lang="en-US"/>
          </a:p>
        </p:txBody>
      </p:sp>
      <p:sp>
        <p:nvSpPr>
          <p:cNvPr id="5" name="Footer Placeholder 4">
            <a:extLst>
              <a:ext uri="{FF2B5EF4-FFF2-40B4-BE49-F238E27FC236}">
                <a16:creationId xmlns:a16="http://schemas.microsoft.com/office/drawing/2014/main" id="{D0CD0A23-611E-4FF7-A46E-75C1BA08A711}"/>
              </a:ext>
            </a:extLst>
          </p:cNvPr>
          <p:cNvSpPr>
            <a:spLocks noGrp="1"/>
          </p:cNvSpPr>
          <p:nvPr>
            <p:ph type="ftr" sz="quarter" idx="11"/>
          </p:nvPr>
        </p:nvSpPr>
        <p:spPr>
          <a:xfrm>
            <a:off x="4038601" y="6356352"/>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18C4916-7F47-4A0E-AFCA-3213F13F8558}"/>
              </a:ext>
            </a:extLst>
          </p:cNvPr>
          <p:cNvSpPr>
            <a:spLocks noGrp="1"/>
          </p:cNvSpPr>
          <p:nvPr>
            <p:ph type="sldNum" sz="quarter" idx="12"/>
          </p:nvPr>
        </p:nvSpPr>
        <p:spPr>
          <a:xfrm>
            <a:off x="8610600" y="6356352"/>
            <a:ext cx="2743200" cy="365125"/>
          </a:xfrm>
          <a:prstGeom prst="rect">
            <a:avLst/>
          </a:prstGeom>
        </p:spPr>
        <p:txBody>
          <a:bodyPr/>
          <a:lstStyle/>
          <a:p>
            <a:fld id="{AFAA58AF-24B6-4497-A32B-0C9CE7E8C99E}" type="slidenum">
              <a:rPr lang="en-US" smtClean="0"/>
              <a:t>‹#›</a:t>
            </a:fld>
            <a:endParaRPr lang="en-US"/>
          </a:p>
        </p:txBody>
      </p:sp>
    </p:spTree>
    <p:extLst>
      <p:ext uri="{BB962C8B-B14F-4D97-AF65-F5344CB8AC3E}">
        <p14:creationId xmlns:p14="http://schemas.microsoft.com/office/powerpoint/2010/main" val="34098824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E23A9D7-7BB4-4421-88D5-027FE48D16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4D12F70-FBF9-4564-8CBD-5D21E1650B80}"/>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7164B2-7A17-4FC3-95C7-182EBA991317}"/>
              </a:ext>
            </a:extLst>
          </p:cNvPr>
          <p:cNvSpPr>
            <a:spLocks noGrp="1"/>
          </p:cNvSpPr>
          <p:nvPr>
            <p:ph type="dt" sz="half" idx="10"/>
          </p:nvPr>
        </p:nvSpPr>
        <p:spPr>
          <a:xfrm>
            <a:off x="838200" y="6356352"/>
            <a:ext cx="2743200" cy="365125"/>
          </a:xfrm>
          <a:prstGeom prst="rect">
            <a:avLst/>
          </a:prstGeom>
        </p:spPr>
        <p:txBody>
          <a:bodyPr/>
          <a:lstStyle/>
          <a:p>
            <a:fld id="{AB6325E0-8F25-4BC0-ADD0-87EF17F80CAD}" type="datetimeFigureOut">
              <a:rPr lang="en-US" smtClean="0"/>
              <a:t>11/3/2023</a:t>
            </a:fld>
            <a:endParaRPr lang="en-US"/>
          </a:p>
        </p:txBody>
      </p:sp>
      <p:sp>
        <p:nvSpPr>
          <p:cNvPr id="5" name="Footer Placeholder 4">
            <a:extLst>
              <a:ext uri="{FF2B5EF4-FFF2-40B4-BE49-F238E27FC236}">
                <a16:creationId xmlns:a16="http://schemas.microsoft.com/office/drawing/2014/main" id="{E791C72C-44BD-44E1-9058-C64C8CB56E5D}"/>
              </a:ext>
            </a:extLst>
          </p:cNvPr>
          <p:cNvSpPr>
            <a:spLocks noGrp="1"/>
          </p:cNvSpPr>
          <p:nvPr>
            <p:ph type="ftr" sz="quarter" idx="11"/>
          </p:nvPr>
        </p:nvSpPr>
        <p:spPr>
          <a:xfrm>
            <a:off x="4038601" y="6356352"/>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0DDA14B-2151-42B8-A27C-F14E1DA47845}"/>
              </a:ext>
            </a:extLst>
          </p:cNvPr>
          <p:cNvSpPr>
            <a:spLocks noGrp="1"/>
          </p:cNvSpPr>
          <p:nvPr>
            <p:ph type="sldNum" sz="quarter" idx="12"/>
          </p:nvPr>
        </p:nvSpPr>
        <p:spPr>
          <a:xfrm>
            <a:off x="8610600" y="6356352"/>
            <a:ext cx="2743200" cy="365125"/>
          </a:xfrm>
          <a:prstGeom prst="rect">
            <a:avLst/>
          </a:prstGeom>
        </p:spPr>
        <p:txBody>
          <a:bodyPr/>
          <a:lstStyle/>
          <a:p>
            <a:fld id="{AFAA58AF-24B6-4497-A32B-0C9CE7E8C99E}" type="slidenum">
              <a:rPr lang="en-US" smtClean="0"/>
              <a:t>‹#›</a:t>
            </a:fld>
            <a:endParaRPr lang="en-US"/>
          </a:p>
        </p:txBody>
      </p:sp>
    </p:spTree>
    <p:extLst>
      <p:ext uri="{BB962C8B-B14F-4D97-AF65-F5344CB8AC3E}">
        <p14:creationId xmlns:p14="http://schemas.microsoft.com/office/powerpoint/2010/main" val="38035724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415611" y="992767"/>
            <a:ext cx="11360800" cy="27368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6933"/>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1" name="Google Shape;11;p2"/>
          <p:cNvSpPr txBox="1">
            <a:spLocks noGrp="1"/>
          </p:cNvSpPr>
          <p:nvPr>
            <p:ph type="subTitle" idx="1"/>
          </p:nvPr>
        </p:nvSpPr>
        <p:spPr>
          <a:xfrm>
            <a:off x="415600" y="3778833"/>
            <a:ext cx="11360800" cy="105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3733"/>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
        <p:nvSpPr>
          <p:cNvPr id="12" name="Google Shape;12;p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6217792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15" name="Google Shape;15;p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4238673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4916867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body" type="tx">
  <p:cSld name="1_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0337106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415600" y="1536633"/>
            <a:ext cx="5333200" cy="4555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23" name="Google Shape;23;p5"/>
          <p:cNvSpPr txBox="1">
            <a:spLocks noGrp="1"/>
          </p:cNvSpPr>
          <p:nvPr>
            <p:ph type="body" idx="2"/>
          </p:nvPr>
        </p:nvSpPr>
        <p:spPr>
          <a:xfrm>
            <a:off x="6443200" y="1536633"/>
            <a:ext cx="5333200" cy="4555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24" name="Google Shape;24;p5"/>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7574404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1133529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30" name="Google Shape;30;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Autofit/>
          </a:bodyPr>
          <a:lstStyle>
            <a:lvl1pPr marL="609585" lvl="0" indent="-406390">
              <a:spcBef>
                <a:spcPts val="0"/>
              </a:spcBef>
              <a:spcAft>
                <a:spcPts val="0"/>
              </a:spcAft>
              <a:buSzPts val="1200"/>
              <a:buChar char="●"/>
              <a:defRPr sz="1600"/>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31" name="Google Shape;31;p7"/>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6734189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EFCB49F5-E295-4CA3-AAB8-6147C82D97E7}" type="datetimeFigureOut">
              <a:rPr lang="zh-CN" altLang="en-US" smtClean="0"/>
              <a:t>2023/11/3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326720F-DE09-42D1-B462-60045231D8FD}" type="slidenum">
              <a:rPr lang="zh-CN" altLang="en-US" smtClean="0"/>
              <a:t>‹#›</a:t>
            </a:fld>
            <a:endParaRPr lang="zh-CN" altLang="en-US"/>
          </a:p>
        </p:txBody>
      </p:sp>
    </p:spTree>
    <p:extLst>
      <p:ext uri="{BB962C8B-B14F-4D97-AF65-F5344CB8AC3E}">
        <p14:creationId xmlns:p14="http://schemas.microsoft.com/office/powerpoint/2010/main" val="1715682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
        <p:nvSpPr>
          <p:cNvPr id="34" name="Google Shape;34;p8"/>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6784530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6" name="Google Shape;36;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37" name="Google Shape;37;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38" name="Google Shape;38;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9" name="Google Shape;39;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40" name="Google Shape;40;p9"/>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9756447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415600" y="5640767"/>
            <a:ext cx="7998400" cy="806800"/>
          </a:xfrm>
          <a:prstGeom prst="rect">
            <a:avLst/>
          </a:prstGeom>
        </p:spPr>
        <p:txBody>
          <a:bodyPr spcFirstLastPara="1" wrap="square" lIns="91425" tIns="91425" rIns="91425" bIns="91425" anchor="ctr" anchorCtr="0">
            <a:noAutofit/>
          </a:bodyPr>
          <a:lstStyle>
            <a:lvl1pPr marL="609585" lvl="0" indent="-304792">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7502787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46" name="Google Shape;4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Autofit/>
          </a:bodyPr>
          <a:lstStyle>
            <a:lvl1pPr marL="609585" lvl="0" indent="-457189" algn="ctr">
              <a:spcBef>
                <a:spcPts val="0"/>
              </a:spcBef>
              <a:spcAft>
                <a:spcPts val="0"/>
              </a:spcAft>
              <a:buSzPts val="1800"/>
              <a:buChar char="●"/>
              <a:defRPr/>
            </a:lvl1pPr>
            <a:lvl2pPr marL="1219170" lvl="1" indent="-423323" algn="ctr">
              <a:spcBef>
                <a:spcPts val="2133"/>
              </a:spcBef>
              <a:spcAft>
                <a:spcPts val="0"/>
              </a:spcAft>
              <a:buSzPts val="1400"/>
              <a:buChar char="○"/>
              <a:defRPr/>
            </a:lvl2pPr>
            <a:lvl3pPr marL="1828754" lvl="2" indent="-423323" algn="ctr">
              <a:spcBef>
                <a:spcPts val="2133"/>
              </a:spcBef>
              <a:spcAft>
                <a:spcPts val="0"/>
              </a:spcAft>
              <a:buSzPts val="1400"/>
              <a:buChar char="■"/>
              <a:defRPr/>
            </a:lvl3pPr>
            <a:lvl4pPr marL="2438339" lvl="3" indent="-423323" algn="ctr">
              <a:spcBef>
                <a:spcPts val="2133"/>
              </a:spcBef>
              <a:spcAft>
                <a:spcPts val="0"/>
              </a:spcAft>
              <a:buSzPts val="1400"/>
              <a:buChar char="●"/>
              <a:defRPr/>
            </a:lvl4pPr>
            <a:lvl5pPr marL="3047924" lvl="4" indent="-423323" algn="ctr">
              <a:spcBef>
                <a:spcPts val="2133"/>
              </a:spcBef>
              <a:spcAft>
                <a:spcPts val="0"/>
              </a:spcAft>
              <a:buSzPts val="1400"/>
              <a:buChar char="○"/>
              <a:defRPr/>
            </a:lvl5pPr>
            <a:lvl6pPr marL="3657509" lvl="5" indent="-423323" algn="ctr">
              <a:spcBef>
                <a:spcPts val="2133"/>
              </a:spcBef>
              <a:spcAft>
                <a:spcPts val="0"/>
              </a:spcAft>
              <a:buSzPts val="1400"/>
              <a:buChar char="■"/>
              <a:defRPr/>
            </a:lvl6pPr>
            <a:lvl7pPr marL="4267093" lvl="6" indent="-423323" algn="ctr">
              <a:spcBef>
                <a:spcPts val="2133"/>
              </a:spcBef>
              <a:spcAft>
                <a:spcPts val="0"/>
              </a:spcAft>
              <a:buSzPts val="1400"/>
              <a:buChar char="●"/>
              <a:defRPr/>
            </a:lvl7pPr>
            <a:lvl8pPr marL="4876678" lvl="7" indent="-423323" algn="ctr">
              <a:spcBef>
                <a:spcPts val="2133"/>
              </a:spcBef>
              <a:spcAft>
                <a:spcPts val="0"/>
              </a:spcAft>
              <a:buSzPts val="1400"/>
              <a:buChar char="○"/>
              <a:defRPr/>
            </a:lvl8pPr>
            <a:lvl9pPr marL="5486263" lvl="8" indent="-423323" algn="ctr">
              <a:spcBef>
                <a:spcPts val="2133"/>
              </a:spcBef>
              <a:spcAft>
                <a:spcPts val="2133"/>
              </a:spcAft>
              <a:buSzPts val="1400"/>
              <a:buChar char="■"/>
              <a:defRPr/>
            </a:lvl9pPr>
          </a:lstStyle>
          <a:p>
            <a:endParaRPr/>
          </a:p>
        </p:txBody>
      </p:sp>
      <p:sp>
        <p:nvSpPr>
          <p:cNvPr id="47" name="Google Shape;47;p11"/>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0435780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273984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06" y="0"/>
            <a:ext cx="12188388" cy="6858000"/>
          </a:xfrm>
          <a:prstGeom prst="rect">
            <a:avLst/>
          </a:prstGeom>
        </p:spPr>
      </p:pic>
    </p:spTree>
    <p:extLst>
      <p:ext uri="{BB962C8B-B14F-4D97-AF65-F5344CB8AC3E}">
        <p14:creationId xmlns:p14="http://schemas.microsoft.com/office/powerpoint/2010/main" val="33332874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3075" name="bg" descr="F:\1-原创素材\1_mm1102\PPT\PPT_014\materaials\contents_1.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balloon" descr="F:\1-原创素材\1_mm1102\PPT\PPT_014\materaials\contents_3.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137125" y="260649"/>
            <a:ext cx="2872889" cy="3953777"/>
          </a:xfrm>
          <a:prstGeom prst="rect">
            <a:avLst/>
          </a:prstGeom>
          <a:noFill/>
          <a:extLst>
            <a:ext uri="{909E8E84-426E-40DD-AFC4-6F175D3DCCD1}">
              <a14:hiddenFill xmlns:a14="http://schemas.microsoft.com/office/drawing/2010/main">
                <a:solidFill>
                  <a:srgbClr val="FFFFFF"/>
                </a:solidFill>
              </a14:hiddenFill>
            </a:ext>
          </a:extLst>
        </p:spPr>
      </p:pic>
      <p:pic>
        <p:nvPicPr>
          <p:cNvPr id="18" name="balloon_2" descr="F:\1-原创素材\1_mm1102\PPT\PPT_014\materaials\contents_3.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21128631" flipH="1">
            <a:off x="562828" y="191027"/>
            <a:ext cx="4983709" cy="6480175"/>
          </a:xfrm>
          <a:prstGeom prst="rect">
            <a:avLst/>
          </a:prstGeom>
          <a:noFill/>
          <a:extLst>
            <a:ext uri="{909E8E84-426E-40DD-AFC4-6F175D3DCCD1}">
              <a14:hiddenFill xmlns:a14="http://schemas.microsoft.com/office/drawing/2010/main">
                <a:solidFill>
                  <a:srgbClr val="FFFFFF"/>
                </a:solidFill>
              </a14:hiddenFill>
            </a:ext>
          </a:extLst>
        </p:spPr>
      </p:pic>
      <p:pic>
        <p:nvPicPr>
          <p:cNvPr id="3077" name="shape" descr="F:\1-原创素材\1_mm1102\PPT\PPT_014\materaials\contents_2.png"/>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391477" y="1019679"/>
            <a:ext cx="9178075" cy="4788148"/>
          </a:xfrm>
          <a:prstGeom prst="rect">
            <a:avLst/>
          </a:prstGeom>
          <a:noFill/>
          <a:extLst>
            <a:ext uri="{909E8E84-426E-40DD-AFC4-6F175D3DCCD1}">
              <a14:hiddenFill xmlns:a14="http://schemas.microsoft.com/office/drawing/2010/main">
                <a:solidFill>
                  <a:srgbClr val="FFFFFF"/>
                </a:solidFill>
              </a14:hiddenFill>
            </a:ext>
          </a:extLst>
        </p:spPr>
      </p:pic>
      <p:pic>
        <p:nvPicPr>
          <p:cNvPr id="3076" name="grassland" descr="F:\1-原创素材\1_mm1102\PPT\PPT_014\materaials\contents_5.png"/>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0" y="4933949"/>
            <a:ext cx="12192000" cy="1924051"/>
          </a:xfrm>
          <a:prstGeom prst="rect">
            <a:avLst/>
          </a:prstGeom>
          <a:noFill/>
          <a:extLst>
            <a:ext uri="{909E8E84-426E-40DD-AFC4-6F175D3DCCD1}">
              <a14:hiddenFill xmlns:a14="http://schemas.microsoft.com/office/drawing/2010/main">
                <a:solidFill>
                  <a:srgbClr val="FFFFFF"/>
                </a:solidFill>
              </a14:hiddenFill>
            </a:ext>
          </a:extLst>
        </p:spPr>
      </p:pic>
      <p:pic>
        <p:nvPicPr>
          <p:cNvPr id="3079" name="kite" descr="F:\1-原创素材\1_mm1102\PPT\PPT_014\materaials\contents_4.png"/>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2397026" y="3034493"/>
            <a:ext cx="900740" cy="758519"/>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userDrawn="1"/>
        </p:nvGrpSpPr>
        <p:grpSpPr>
          <a:xfrm>
            <a:off x="595135" y="4965171"/>
            <a:ext cx="11001731" cy="1920213"/>
            <a:chOff x="-4251670" y="1149350"/>
            <a:chExt cx="16299090" cy="2844800"/>
          </a:xfrm>
        </p:grpSpPr>
        <p:pic>
          <p:nvPicPr>
            <p:cNvPr id="3080" name="children_1" descr="F:\1-原创素材\1_mm1102\PPT\PPT_014\materaials\children_1.png"/>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4251670" y="1339850"/>
              <a:ext cx="1790700" cy="2463800"/>
            </a:xfrm>
            <a:prstGeom prst="rect">
              <a:avLst/>
            </a:prstGeom>
            <a:noFill/>
            <a:extLst>
              <a:ext uri="{909E8E84-426E-40DD-AFC4-6F175D3DCCD1}">
                <a14:hiddenFill xmlns:a14="http://schemas.microsoft.com/office/drawing/2010/main">
                  <a:solidFill>
                    <a:srgbClr val="FFFFFF"/>
                  </a:solidFill>
                </a14:hiddenFill>
              </a:ext>
            </a:extLst>
          </p:spPr>
        </p:pic>
        <p:pic>
          <p:nvPicPr>
            <p:cNvPr id="3081" name="children_2" descr="F:\1-原创素材\1_mm1102\PPT\PPT_014\materaials\children_2.png"/>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1758950" y="1308100"/>
              <a:ext cx="1574800" cy="2527300"/>
            </a:xfrm>
            <a:prstGeom prst="rect">
              <a:avLst/>
            </a:prstGeom>
            <a:noFill/>
            <a:extLst>
              <a:ext uri="{909E8E84-426E-40DD-AFC4-6F175D3DCCD1}">
                <a14:hiddenFill xmlns:a14="http://schemas.microsoft.com/office/drawing/2010/main">
                  <a:solidFill>
                    <a:srgbClr val="FFFFFF"/>
                  </a:solidFill>
                </a14:hiddenFill>
              </a:ext>
            </a:extLst>
          </p:spPr>
        </p:pic>
        <p:pic>
          <p:nvPicPr>
            <p:cNvPr id="3082" name="children_3" descr="F:\1-原创素材\1_mm1102\PPT\PPT_014\materaials\children_3.png"/>
            <p:cNvPicPr>
              <a:picLocks noChangeAspect="1" noChangeArrowheads="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657225" y="1295400"/>
              <a:ext cx="1790700" cy="2552700"/>
            </a:xfrm>
            <a:prstGeom prst="rect">
              <a:avLst/>
            </a:prstGeom>
            <a:noFill/>
            <a:extLst>
              <a:ext uri="{909E8E84-426E-40DD-AFC4-6F175D3DCCD1}">
                <a14:hiddenFill xmlns:a14="http://schemas.microsoft.com/office/drawing/2010/main">
                  <a:solidFill>
                    <a:srgbClr val="FFFFFF"/>
                  </a:solidFill>
                </a14:hiddenFill>
              </a:ext>
            </a:extLst>
          </p:spPr>
        </p:pic>
        <p:pic>
          <p:nvPicPr>
            <p:cNvPr id="3083" name="children_4" descr="F:\1-原创素材\1_mm1102\PPT\PPT_014\materaials\children_4.png"/>
            <p:cNvPicPr>
              <a:picLocks noChangeAspect="1" noChangeArrowheads="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2800350" y="1149350"/>
              <a:ext cx="1600200" cy="2844800"/>
            </a:xfrm>
            <a:prstGeom prst="rect">
              <a:avLst/>
            </a:prstGeom>
            <a:noFill/>
            <a:extLst>
              <a:ext uri="{909E8E84-426E-40DD-AFC4-6F175D3DCCD1}">
                <a14:hiddenFill xmlns:a14="http://schemas.microsoft.com/office/drawing/2010/main">
                  <a:solidFill>
                    <a:srgbClr val="FFFFFF"/>
                  </a:solidFill>
                </a14:hiddenFill>
              </a:ext>
            </a:extLst>
          </p:spPr>
        </p:pic>
        <p:pic>
          <p:nvPicPr>
            <p:cNvPr id="3084" name="children_5" descr="F:\1-原创素材\1_mm1102\PPT\PPT_014\materaials\children_5.png"/>
            <p:cNvPicPr>
              <a:picLocks noChangeAspect="1" noChangeArrowheads="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4367361" y="1244600"/>
              <a:ext cx="2006600" cy="2654300"/>
            </a:xfrm>
            <a:prstGeom prst="rect">
              <a:avLst/>
            </a:prstGeom>
            <a:noFill/>
            <a:extLst>
              <a:ext uri="{909E8E84-426E-40DD-AFC4-6F175D3DCCD1}">
                <a14:hiddenFill xmlns:a14="http://schemas.microsoft.com/office/drawing/2010/main">
                  <a:solidFill>
                    <a:srgbClr val="FFFFFF"/>
                  </a:solidFill>
                </a14:hiddenFill>
              </a:ext>
            </a:extLst>
          </p:spPr>
        </p:pic>
        <p:pic>
          <p:nvPicPr>
            <p:cNvPr id="3085" name="children_6" descr="F:\1-原创素材\1_mm1102\PPT\PPT_014\materaials\children_6.png"/>
            <p:cNvPicPr>
              <a:picLocks noChangeAspect="1" noChangeArrowheads="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6316951" y="1219200"/>
              <a:ext cx="1689100" cy="2705100"/>
            </a:xfrm>
            <a:prstGeom prst="rect">
              <a:avLst/>
            </a:prstGeom>
            <a:noFill/>
            <a:extLst>
              <a:ext uri="{909E8E84-426E-40DD-AFC4-6F175D3DCCD1}">
                <a14:hiddenFill xmlns:a14="http://schemas.microsoft.com/office/drawing/2010/main">
                  <a:solidFill>
                    <a:srgbClr val="FFFFFF"/>
                  </a:solidFill>
                </a14:hiddenFill>
              </a:ext>
            </a:extLst>
          </p:spPr>
        </p:pic>
        <p:pic>
          <p:nvPicPr>
            <p:cNvPr id="3086" name="children_7" descr="F:\1-原创素材\1_mm1102\PPT\PPT_014\materaials\children_7.png"/>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238835" y="1346200"/>
              <a:ext cx="2019300" cy="2451100"/>
            </a:xfrm>
            <a:prstGeom prst="rect">
              <a:avLst/>
            </a:prstGeom>
            <a:noFill/>
            <a:extLst>
              <a:ext uri="{909E8E84-426E-40DD-AFC4-6F175D3DCCD1}">
                <a14:hiddenFill xmlns:a14="http://schemas.microsoft.com/office/drawing/2010/main">
                  <a:solidFill>
                    <a:srgbClr val="FFFFFF"/>
                  </a:solidFill>
                </a14:hiddenFill>
              </a:ext>
            </a:extLst>
          </p:spPr>
        </p:pic>
        <p:pic>
          <p:nvPicPr>
            <p:cNvPr id="3087" name="children_8" descr="F:\1-原创素材\1_mm1102\PPT\PPT_014\materaials\children_8.png"/>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0269420" y="1327150"/>
              <a:ext cx="1778000" cy="2489200"/>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TextBox 3"/>
          <p:cNvSpPr txBox="1"/>
          <p:nvPr userDrawn="1"/>
        </p:nvSpPr>
        <p:spPr>
          <a:xfrm>
            <a:off x="-3889109" y="7845491"/>
            <a:ext cx="1304075" cy="461665"/>
          </a:xfrm>
          <a:prstGeom prst="rect">
            <a:avLst/>
          </a:prstGeom>
          <a:noFill/>
        </p:spPr>
        <p:txBody>
          <a:bodyPr wrap="non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rPr>
              <a:t>Contents</a:t>
            </a:r>
            <a:endParaRPr kumimoji="0" lang="zh-CN" altLang="en-US" sz="24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9161716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2000"/>
                                        <p:tgtEl>
                                          <p:spTgt spid="3076"/>
                                        </p:tgtEl>
                                      </p:cBhvr>
                                    </p:animEffect>
                                    <p:anim calcmode="lin" valueType="num">
                                      <p:cBhvr>
                                        <p:cTn id="8" dur="2000" fill="hold"/>
                                        <p:tgtEl>
                                          <p:spTgt spid="3076"/>
                                        </p:tgtEl>
                                        <p:attrNameLst>
                                          <p:attrName>ppt_x</p:attrName>
                                        </p:attrNameLst>
                                      </p:cBhvr>
                                      <p:tavLst>
                                        <p:tav tm="0">
                                          <p:val>
                                            <p:strVal val="#ppt_x"/>
                                          </p:val>
                                        </p:tav>
                                        <p:tav tm="100000">
                                          <p:val>
                                            <p:strVal val="#ppt_x"/>
                                          </p:val>
                                        </p:tav>
                                      </p:tavLst>
                                    </p:anim>
                                    <p:anim calcmode="lin" valueType="num">
                                      <p:cBhvr>
                                        <p:cTn id="9" dur="2000" fill="hold"/>
                                        <p:tgtEl>
                                          <p:spTgt spid="3076"/>
                                        </p:tgtEl>
                                        <p:attrNameLst>
                                          <p:attrName>ppt_y</p:attrName>
                                        </p:attrNameLst>
                                      </p:cBhvr>
                                      <p:tavLst>
                                        <p:tav tm="0">
                                          <p:val>
                                            <p:strVal val="#ppt_y+.1"/>
                                          </p:val>
                                        </p:tav>
                                        <p:tav tm="100000">
                                          <p:val>
                                            <p:strVal val="#ppt_y"/>
                                          </p:val>
                                        </p:tav>
                                      </p:tavLst>
                                    </p:anim>
                                  </p:childTnLst>
                                </p:cTn>
                              </p:par>
                              <p:par>
                                <p:cTn id="10" presetID="42" presetClass="path" presetSubtype="0" fill="hold" nodeType="withEffect">
                                  <p:stCondLst>
                                    <p:cond delay="0"/>
                                  </p:stCondLst>
                                  <p:childTnLst>
                                    <p:animMotion origin="layout" path="M 4.16667E-6 4.93827E-7 L -0.64809 -0.37593 " pathEditMode="relative" rAng="0" ptsTypes="AA">
                                      <p:cBhvr>
                                        <p:cTn id="11" dur="12000" fill="hold"/>
                                        <p:tgtEl>
                                          <p:spTgt spid="3079"/>
                                        </p:tgtEl>
                                        <p:attrNameLst>
                                          <p:attrName>ppt_x</p:attrName>
                                          <p:attrName>ppt_y</p:attrName>
                                        </p:attrNameLst>
                                      </p:cBhvr>
                                      <p:rCtr x="-32413" y="-18796"/>
                                    </p:animMotion>
                                  </p:childTnLst>
                                </p:cTn>
                              </p:par>
                              <p:par>
                                <p:cTn id="12" presetID="10" presetClass="entr" presetSubtype="0" fill="hold" nodeType="withEffect">
                                  <p:stCondLst>
                                    <p:cond delay="1000"/>
                                  </p:stCondLst>
                                  <p:childTnLst>
                                    <p:set>
                                      <p:cBhvr>
                                        <p:cTn id="13" dur="1" fill="hold">
                                          <p:stCondLst>
                                            <p:cond delay="0"/>
                                          </p:stCondLst>
                                        </p:cTn>
                                        <p:tgtEl>
                                          <p:spTgt spid="3077"/>
                                        </p:tgtEl>
                                        <p:attrNameLst>
                                          <p:attrName>style.visibility</p:attrName>
                                        </p:attrNameLst>
                                      </p:cBhvr>
                                      <p:to>
                                        <p:strVal val="visible"/>
                                      </p:to>
                                    </p:set>
                                    <p:animEffect transition="in" filter="fade">
                                      <p:cBhvr>
                                        <p:cTn id="14" dur="2000"/>
                                        <p:tgtEl>
                                          <p:spTgt spid="3077"/>
                                        </p:tgtEl>
                                      </p:cBhvr>
                                    </p:animEffect>
                                  </p:childTnLst>
                                </p:cTn>
                              </p:par>
                              <p:par>
                                <p:cTn id="15" presetID="42" presetClass="entr" presetSubtype="0" fill="hold" nodeType="withEffect">
                                  <p:stCondLst>
                                    <p:cond delay="200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500"/>
                                        <p:tgtEl>
                                          <p:spTgt spid="3"/>
                                        </p:tgtEl>
                                      </p:cBhvr>
                                    </p:animEffect>
                                    <p:anim calcmode="lin" valueType="num">
                                      <p:cBhvr>
                                        <p:cTn id="18" dur="1500" fill="hold"/>
                                        <p:tgtEl>
                                          <p:spTgt spid="3"/>
                                        </p:tgtEl>
                                        <p:attrNameLst>
                                          <p:attrName>ppt_x</p:attrName>
                                        </p:attrNameLst>
                                      </p:cBhvr>
                                      <p:tavLst>
                                        <p:tav tm="0">
                                          <p:val>
                                            <p:strVal val="#ppt_x"/>
                                          </p:val>
                                        </p:tav>
                                        <p:tav tm="100000">
                                          <p:val>
                                            <p:strVal val="#ppt_x"/>
                                          </p:val>
                                        </p:tav>
                                      </p:tavLst>
                                    </p:anim>
                                    <p:anim calcmode="lin" valueType="num">
                                      <p:cBhvr>
                                        <p:cTn id="19" dur="1500" fill="hold"/>
                                        <p:tgtEl>
                                          <p:spTgt spid="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3000"/>
                                  </p:stCondLst>
                                  <p:childTnLst>
                                    <p:set>
                                      <p:cBhvr>
                                        <p:cTn id="21" dur="1" fill="hold">
                                          <p:stCondLst>
                                            <p:cond delay="0"/>
                                          </p:stCondLst>
                                        </p:cTn>
                                        <p:tgtEl>
                                          <p:spTgt spid="3078"/>
                                        </p:tgtEl>
                                        <p:attrNameLst>
                                          <p:attrName>style.visibility</p:attrName>
                                        </p:attrNameLst>
                                      </p:cBhvr>
                                      <p:to>
                                        <p:strVal val="visible"/>
                                      </p:to>
                                    </p:set>
                                    <p:animEffect transition="in" filter="fade">
                                      <p:cBhvr>
                                        <p:cTn id="22" dur="3000"/>
                                        <p:tgtEl>
                                          <p:spTgt spid="3078"/>
                                        </p:tgtEl>
                                      </p:cBhvr>
                                    </p:animEffect>
                                    <p:anim calcmode="lin" valueType="num">
                                      <p:cBhvr>
                                        <p:cTn id="23" dur="3000" fill="hold"/>
                                        <p:tgtEl>
                                          <p:spTgt spid="3078"/>
                                        </p:tgtEl>
                                        <p:attrNameLst>
                                          <p:attrName>ppt_x</p:attrName>
                                        </p:attrNameLst>
                                      </p:cBhvr>
                                      <p:tavLst>
                                        <p:tav tm="0">
                                          <p:val>
                                            <p:strVal val="#ppt_x"/>
                                          </p:val>
                                        </p:tav>
                                        <p:tav tm="100000">
                                          <p:val>
                                            <p:strVal val="#ppt_x"/>
                                          </p:val>
                                        </p:tav>
                                      </p:tavLst>
                                    </p:anim>
                                    <p:anim calcmode="lin" valueType="num">
                                      <p:cBhvr>
                                        <p:cTn id="24" dur="3000" fill="hold"/>
                                        <p:tgtEl>
                                          <p:spTgt spid="3078"/>
                                        </p:tgtEl>
                                        <p:attrNameLst>
                                          <p:attrName>ppt_y</p:attrName>
                                        </p:attrNameLst>
                                      </p:cBhvr>
                                      <p:tavLst>
                                        <p:tav tm="0">
                                          <p:val>
                                            <p:strVal val="#ppt_y+.1"/>
                                          </p:val>
                                        </p:tav>
                                        <p:tav tm="100000">
                                          <p:val>
                                            <p:strVal val="#ppt_y"/>
                                          </p:val>
                                        </p:tav>
                                      </p:tavLst>
                                    </p:anim>
                                  </p:childTnLst>
                                </p:cTn>
                              </p:par>
                              <p:par>
                                <p:cTn id="25" presetID="8" presetClass="emph" presetSubtype="0" fill="hold" nodeType="withEffect">
                                  <p:stCondLst>
                                    <p:cond delay="6000"/>
                                  </p:stCondLst>
                                  <p:childTnLst>
                                    <p:animRot by="300000">
                                      <p:cBhvr>
                                        <p:cTn id="26" dur="2000" fill="hold"/>
                                        <p:tgtEl>
                                          <p:spTgt spid="3078"/>
                                        </p:tgtEl>
                                        <p:attrNameLst>
                                          <p:attrName>r</p:attrName>
                                        </p:attrNameLst>
                                      </p:cBhvr>
                                    </p:animRot>
                                  </p:childTnLst>
                                </p:cTn>
                              </p:par>
                              <p:par>
                                <p:cTn id="27" presetID="8" presetClass="emph" presetSubtype="0" fill="hold" nodeType="withEffect">
                                  <p:stCondLst>
                                    <p:cond delay="8000"/>
                                  </p:stCondLst>
                                  <p:childTnLst>
                                    <p:animRot by="-300000">
                                      <p:cBhvr>
                                        <p:cTn id="28" dur="2000" fill="hold"/>
                                        <p:tgtEl>
                                          <p:spTgt spid="3078"/>
                                        </p:tgtEl>
                                        <p:attrNameLst>
                                          <p:attrName>r</p:attrName>
                                        </p:attrNameLst>
                                      </p:cBhvr>
                                    </p:animRot>
                                  </p:childTnLst>
                                </p:cTn>
                              </p:par>
                              <p:par>
                                <p:cTn id="29" presetID="8" presetClass="emph" presetSubtype="0" fill="hold" nodeType="withEffect">
                                  <p:stCondLst>
                                    <p:cond delay="10000"/>
                                  </p:stCondLst>
                                  <p:childTnLst>
                                    <p:animRot by="300000">
                                      <p:cBhvr>
                                        <p:cTn id="30" dur="2000" fill="hold"/>
                                        <p:tgtEl>
                                          <p:spTgt spid="3078"/>
                                        </p:tgtEl>
                                        <p:attrNameLst>
                                          <p:attrName>r</p:attrName>
                                        </p:attrNameLst>
                                      </p:cBhvr>
                                    </p:animRot>
                                  </p:childTnLst>
                                </p:cTn>
                              </p:par>
                              <p:par>
                                <p:cTn id="31" presetID="42" presetClass="entr" presetSubtype="0" fill="hold" nodeType="withEffect">
                                  <p:stCondLst>
                                    <p:cond delay="500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3000"/>
                                        <p:tgtEl>
                                          <p:spTgt spid="18"/>
                                        </p:tgtEl>
                                      </p:cBhvr>
                                    </p:animEffect>
                                    <p:anim calcmode="lin" valueType="num">
                                      <p:cBhvr>
                                        <p:cTn id="34" dur="3000" fill="hold"/>
                                        <p:tgtEl>
                                          <p:spTgt spid="18"/>
                                        </p:tgtEl>
                                        <p:attrNameLst>
                                          <p:attrName>ppt_x</p:attrName>
                                        </p:attrNameLst>
                                      </p:cBhvr>
                                      <p:tavLst>
                                        <p:tav tm="0">
                                          <p:val>
                                            <p:strVal val="#ppt_x"/>
                                          </p:val>
                                        </p:tav>
                                        <p:tav tm="100000">
                                          <p:val>
                                            <p:strVal val="#ppt_x"/>
                                          </p:val>
                                        </p:tav>
                                      </p:tavLst>
                                    </p:anim>
                                    <p:anim calcmode="lin" valueType="num">
                                      <p:cBhvr>
                                        <p:cTn id="35" dur="3000" fill="hold"/>
                                        <p:tgtEl>
                                          <p:spTgt spid="18"/>
                                        </p:tgtEl>
                                        <p:attrNameLst>
                                          <p:attrName>ppt_y</p:attrName>
                                        </p:attrNameLst>
                                      </p:cBhvr>
                                      <p:tavLst>
                                        <p:tav tm="0">
                                          <p:val>
                                            <p:strVal val="#ppt_y+.1"/>
                                          </p:val>
                                        </p:tav>
                                        <p:tav tm="100000">
                                          <p:val>
                                            <p:strVal val="#ppt_y"/>
                                          </p:val>
                                        </p:tav>
                                      </p:tavLst>
                                    </p:anim>
                                  </p:childTnLst>
                                </p:cTn>
                              </p:par>
                              <p:par>
                                <p:cTn id="36" presetID="8" presetClass="emph" presetSubtype="0" fill="hold" nodeType="withEffect">
                                  <p:stCondLst>
                                    <p:cond delay="8000"/>
                                  </p:stCondLst>
                                  <p:childTnLst>
                                    <p:animRot by="600000">
                                      <p:cBhvr>
                                        <p:cTn id="37" dur="2000" fill="hold"/>
                                        <p:tgtEl>
                                          <p:spTgt spid="18"/>
                                        </p:tgtEl>
                                        <p:attrNameLst>
                                          <p:attrName>r</p:attrName>
                                        </p:attrNameLst>
                                      </p:cBhvr>
                                    </p:animRot>
                                  </p:childTnLst>
                                </p:cTn>
                              </p:par>
                              <p:par>
                                <p:cTn id="38" presetID="8" presetClass="emph" presetSubtype="0" fill="hold" nodeType="withEffect">
                                  <p:stCondLst>
                                    <p:cond delay="10000"/>
                                  </p:stCondLst>
                                  <p:childTnLst>
                                    <p:animRot by="-600000">
                                      <p:cBhvr>
                                        <p:cTn id="39" dur="2000" fill="hold"/>
                                        <p:tgtEl>
                                          <p:spTgt spid="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3075" name="bg" descr="F:\1-原创素材\1_mm1102\PPT\PPT_014\materaials\contents_1.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balloon" descr="F:\1-原创素材\1_mm1102\PPT\PPT_014\materaials\contents_3.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137125" y="260649"/>
            <a:ext cx="2872889" cy="3953777"/>
          </a:xfrm>
          <a:prstGeom prst="rect">
            <a:avLst/>
          </a:prstGeom>
          <a:noFill/>
          <a:extLst>
            <a:ext uri="{909E8E84-426E-40DD-AFC4-6F175D3DCCD1}">
              <a14:hiddenFill xmlns:a14="http://schemas.microsoft.com/office/drawing/2010/main">
                <a:solidFill>
                  <a:srgbClr val="FFFFFF"/>
                </a:solidFill>
              </a14:hiddenFill>
            </a:ext>
          </a:extLst>
        </p:spPr>
      </p:pic>
      <p:pic>
        <p:nvPicPr>
          <p:cNvPr id="18" name="balloon_2" descr="F:\1-原创素材\1_mm1102\PPT\PPT_014\materaials\contents_3.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21128631" flipH="1">
            <a:off x="562828" y="191027"/>
            <a:ext cx="4983709" cy="6480175"/>
          </a:xfrm>
          <a:prstGeom prst="rect">
            <a:avLst/>
          </a:prstGeom>
          <a:noFill/>
          <a:extLst>
            <a:ext uri="{909E8E84-426E-40DD-AFC4-6F175D3DCCD1}">
              <a14:hiddenFill xmlns:a14="http://schemas.microsoft.com/office/drawing/2010/main">
                <a:solidFill>
                  <a:srgbClr val="FFFFFF"/>
                </a:solidFill>
              </a14:hiddenFill>
            </a:ext>
          </a:extLst>
        </p:spPr>
      </p:pic>
      <p:pic>
        <p:nvPicPr>
          <p:cNvPr id="3077" name="shape" descr="F:\1-原创素材\1_mm1102\PPT\PPT_014\materaials\contents_2.png"/>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391477" y="1019679"/>
            <a:ext cx="9178075" cy="4788148"/>
          </a:xfrm>
          <a:prstGeom prst="rect">
            <a:avLst/>
          </a:prstGeom>
          <a:noFill/>
          <a:extLst>
            <a:ext uri="{909E8E84-426E-40DD-AFC4-6F175D3DCCD1}">
              <a14:hiddenFill xmlns:a14="http://schemas.microsoft.com/office/drawing/2010/main">
                <a:solidFill>
                  <a:srgbClr val="FFFFFF"/>
                </a:solidFill>
              </a14:hiddenFill>
            </a:ext>
          </a:extLst>
        </p:spPr>
      </p:pic>
      <p:pic>
        <p:nvPicPr>
          <p:cNvPr id="3076" name="grassland" descr="F:\1-原创素材\1_mm1102\PPT\PPT_014\materaials\contents_5.png"/>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0" y="4933949"/>
            <a:ext cx="12192000" cy="1924051"/>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userDrawn="1"/>
        </p:nvGrpSpPr>
        <p:grpSpPr>
          <a:xfrm>
            <a:off x="595135" y="4965171"/>
            <a:ext cx="11001731" cy="1920213"/>
            <a:chOff x="-4251670" y="1149350"/>
            <a:chExt cx="16299090" cy="2844800"/>
          </a:xfrm>
        </p:grpSpPr>
        <p:pic>
          <p:nvPicPr>
            <p:cNvPr id="3080" name="children_1" descr="F:\1-原创素材\1_mm1102\PPT\PPT_014\materaials\children_1.png"/>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251670" y="1339850"/>
              <a:ext cx="1790700" cy="2463800"/>
            </a:xfrm>
            <a:prstGeom prst="rect">
              <a:avLst/>
            </a:prstGeom>
            <a:noFill/>
            <a:extLst>
              <a:ext uri="{909E8E84-426E-40DD-AFC4-6F175D3DCCD1}">
                <a14:hiddenFill xmlns:a14="http://schemas.microsoft.com/office/drawing/2010/main">
                  <a:solidFill>
                    <a:srgbClr val="FFFFFF"/>
                  </a:solidFill>
                </a14:hiddenFill>
              </a:ext>
            </a:extLst>
          </p:spPr>
        </p:pic>
        <p:pic>
          <p:nvPicPr>
            <p:cNvPr id="3081" name="children_2" descr="F:\1-原创素材\1_mm1102\PPT\PPT_014\materaials\children_2.png"/>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1758950" y="1308100"/>
              <a:ext cx="1574800" cy="2527300"/>
            </a:xfrm>
            <a:prstGeom prst="rect">
              <a:avLst/>
            </a:prstGeom>
            <a:noFill/>
            <a:extLst>
              <a:ext uri="{909E8E84-426E-40DD-AFC4-6F175D3DCCD1}">
                <a14:hiddenFill xmlns:a14="http://schemas.microsoft.com/office/drawing/2010/main">
                  <a:solidFill>
                    <a:srgbClr val="FFFFFF"/>
                  </a:solidFill>
                </a14:hiddenFill>
              </a:ext>
            </a:extLst>
          </p:spPr>
        </p:pic>
        <p:pic>
          <p:nvPicPr>
            <p:cNvPr id="3082" name="children_3" descr="F:\1-原创素材\1_mm1102\PPT\PPT_014\materaials\children_3.png"/>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657225" y="1295400"/>
              <a:ext cx="1790700" cy="2552700"/>
            </a:xfrm>
            <a:prstGeom prst="rect">
              <a:avLst/>
            </a:prstGeom>
            <a:noFill/>
            <a:extLst>
              <a:ext uri="{909E8E84-426E-40DD-AFC4-6F175D3DCCD1}">
                <a14:hiddenFill xmlns:a14="http://schemas.microsoft.com/office/drawing/2010/main">
                  <a:solidFill>
                    <a:srgbClr val="FFFFFF"/>
                  </a:solidFill>
                </a14:hiddenFill>
              </a:ext>
            </a:extLst>
          </p:spPr>
        </p:pic>
        <p:pic>
          <p:nvPicPr>
            <p:cNvPr id="3083" name="children_4" descr="F:\1-原创素材\1_mm1102\PPT\PPT_014\materaials\children_4.png"/>
            <p:cNvPicPr>
              <a:picLocks noChangeAspect="1" noChangeArrowheads="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2800350" y="1149350"/>
              <a:ext cx="1600200" cy="2844800"/>
            </a:xfrm>
            <a:prstGeom prst="rect">
              <a:avLst/>
            </a:prstGeom>
            <a:noFill/>
            <a:extLst>
              <a:ext uri="{909E8E84-426E-40DD-AFC4-6F175D3DCCD1}">
                <a14:hiddenFill xmlns:a14="http://schemas.microsoft.com/office/drawing/2010/main">
                  <a:solidFill>
                    <a:srgbClr val="FFFFFF"/>
                  </a:solidFill>
                </a14:hiddenFill>
              </a:ext>
            </a:extLst>
          </p:spPr>
        </p:pic>
        <p:pic>
          <p:nvPicPr>
            <p:cNvPr id="3084" name="children_5" descr="F:\1-原创素材\1_mm1102\PPT\PPT_014\materaials\children_5.png"/>
            <p:cNvPicPr>
              <a:picLocks noChangeAspect="1" noChangeArrowheads="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4367361" y="1244600"/>
              <a:ext cx="2006600" cy="2654300"/>
            </a:xfrm>
            <a:prstGeom prst="rect">
              <a:avLst/>
            </a:prstGeom>
            <a:noFill/>
            <a:extLst>
              <a:ext uri="{909E8E84-426E-40DD-AFC4-6F175D3DCCD1}">
                <a14:hiddenFill xmlns:a14="http://schemas.microsoft.com/office/drawing/2010/main">
                  <a:solidFill>
                    <a:srgbClr val="FFFFFF"/>
                  </a:solidFill>
                </a14:hiddenFill>
              </a:ext>
            </a:extLst>
          </p:spPr>
        </p:pic>
        <p:pic>
          <p:nvPicPr>
            <p:cNvPr id="3085" name="children_6" descr="F:\1-原创素材\1_mm1102\PPT\PPT_014\materaials\children_6.png"/>
            <p:cNvPicPr>
              <a:picLocks noChangeAspect="1" noChangeArrowheads="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6316951" y="1219200"/>
              <a:ext cx="1689100" cy="2705100"/>
            </a:xfrm>
            <a:prstGeom prst="rect">
              <a:avLst/>
            </a:prstGeom>
            <a:noFill/>
            <a:extLst>
              <a:ext uri="{909E8E84-426E-40DD-AFC4-6F175D3DCCD1}">
                <a14:hiddenFill xmlns:a14="http://schemas.microsoft.com/office/drawing/2010/main">
                  <a:solidFill>
                    <a:srgbClr val="FFFFFF"/>
                  </a:solidFill>
                </a14:hiddenFill>
              </a:ext>
            </a:extLst>
          </p:spPr>
        </p:pic>
        <p:pic>
          <p:nvPicPr>
            <p:cNvPr id="3086" name="children_7" descr="F:\1-原创素材\1_mm1102\PPT\PPT_014\materaials\children_7.png"/>
            <p:cNvPicPr>
              <a:picLocks noChangeAspect="1" noChangeArrowheads="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8238835" y="1346200"/>
              <a:ext cx="2019300" cy="2451100"/>
            </a:xfrm>
            <a:prstGeom prst="rect">
              <a:avLst/>
            </a:prstGeom>
            <a:noFill/>
            <a:extLst>
              <a:ext uri="{909E8E84-426E-40DD-AFC4-6F175D3DCCD1}">
                <a14:hiddenFill xmlns:a14="http://schemas.microsoft.com/office/drawing/2010/main">
                  <a:solidFill>
                    <a:srgbClr val="FFFFFF"/>
                  </a:solidFill>
                </a14:hiddenFill>
              </a:ext>
            </a:extLst>
          </p:spPr>
        </p:pic>
        <p:pic>
          <p:nvPicPr>
            <p:cNvPr id="3087" name="children_8" descr="F:\1-原创素材\1_mm1102\PPT\PPT_014\materaials\children_8.png"/>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0269420" y="1327150"/>
              <a:ext cx="1778000" cy="2489200"/>
            </a:xfrm>
            <a:prstGeom prst="rect">
              <a:avLst/>
            </a:prstGeom>
            <a:noFill/>
            <a:extLst>
              <a:ext uri="{909E8E84-426E-40DD-AFC4-6F175D3DCCD1}">
                <a14:hiddenFill xmlns:a14="http://schemas.microsoft.com/office/drawing/2010/main">
                  <a:solidFill>
                    <a:srgbClr val="FFFFFF"/>
                  </a:solidFill>
                </a14:hiddenFill>
              </a:ext>
            </a:extLst>
          </p:spPr>
        </p:pic>
      </p:grpSp>
      <p:sp>
        <p:nvSpPr>
          <p:cNvPr id="17" name="TextBox 16"/>
          <p:cNvSpPr txBox="1"/>
          <p:nvPr userDrawn="1"/>
        </p:nvSpPr>
        <p:spPr>
          <a:xfrm>
            <a:off x="-3889109" y="7845491"/>
            <a:ext cx="1656736" cy="461665"/>
          </a:xfrm>
          <a:prstGeom prst="rect">
            <a:avLst/>
          </a:prstGeom>
          <a:noFill/>
        </p:spPr>
        <p:txBody>
          <a:bodyPr wrap="non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err="1">
                <a:ln>
                  <a:noFill/>
                </a:ln>
                <a:solidFill>
                  <a:prstClr val="white"/>
                </a:solidFill>
                <a:effectLst/>
                <a:uLnTx/>
                <a:uFillTx/>
                <a:latin typeface="Calibri"/>
                <a:ea typeface="宋体" panose="02010600030101010101" pitchFamily="2" charset="-122"/>
                <a:cs typeface="+mn-cs"/>
              </a:rPr>
              <a:t>Contents_N</a:t>
            </a:r>
            <a:endParaRPr kumimoji="0" lang="zh-CN" altLang="en-US" sz="24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nvGrpSpPr>
          <p:cNvPr id="4" name="kite_group"/>
          <p:cNvGrpSpPr/>
          <p:nvPr userDrawn="1"/>
        </p:nvGrpSpPr>
        <p:grpSpPr>
          <a:xfrm>
            <a:off x="-240704" y="-1580104"/>
            <a:ext cx="5808371" cy="2887303"/>
            <a:chOff x="-180528" y="-1185078"/>
            <a:chExt cx="4356278" cy="2165477"/>
          </a:xfrm>
        </p:grpSpPr>
        <p:pic>
          <p:nvPicPr>
            <p:cNvPr id="19" name="kite" descr="F:\1-原创素材\1_mm1102\PPT\PPT_014\materaials\contents_4.png"/>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3500195" y="411510"/>
              <a:ext cx="675555" cy="568889"/>
            </a:xfrm>
            <a:prstGeom prst="rect">
              <a:avLst/>
            </a:prstGeom>
            <a:noFill/>
            <a:extLst>
              <a:ext uri="{909E8E84-426E-40DD-AFC4-6F175D3DCCD1}">
                <a14:hiddenFill xmlns:a14="http://schemas.microsoft.com/office/drawing/2010/main">
                  <a:solidFill>
                    <a:srgbClr val="FFFFFF"/>
                  </a:solidFill>
                </a14:hiddenFill>
              </a:ext>
            </a:extLst>
          </p:spPr>
        </p:pic>
        <p:sp>
          <p:nvSpPr>
            <p:cNvPr id="2" name="椭圆 1"/>
            <p:cNvSpPr/>
            <p:nvPr userDrawn="1"/>
          </p:nvSpPr>
          <p:spPr>
            <a:xfrm>
              <a:off x="-180528" y="-1185078"/>
              <a:ext cx="72008" cy="7200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27555323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300000">
                                      <p:cBhvr>
                                        <p:cTn id="6" dur="2000" fill="hold"/>
                                        <p:tgtEl>
                                          <p:spTgt spid="3078"/>
                                        </p:tgtEl>
                                        <p:attrNameLst>
                                          <p:attrName>r</p:attrName>
                                        </p:attrNameLst>
                                      </p:cBhvr>
                                    </p:animRot>
                                  </p:childTnLst>
                                </p:cTn>
                              </p:par>
                              <p:par>
                                <p:cTn id="7" presetID="8" presetClass="emph" presetSubtype="0" fill="hold" nodeType="withEffect">
                                  <p:stCondLst>
                                    <p:cond delay="2000"/>
                                  </p:stCondLst>
                                  <p:childTnLst>
                                    <p:animRot by="300000">
                                      <p:cBhvr>
                                        <p:cTn id="8" dur="2000" fill="hold"/>
                                        <p:tgtEl>
                                          <p:spTgt spid="3078"/>
                                        </p:tgtEl>
                                        <p:attrNameLst>
                                          <p:attrName>r</p:attrName>
                                        </p:attrNameLst>
                                      </p:cBhvr>
                                    </p:animRot>
                                  </p:childTnLst>
                                </p:cTn>
                              </p:par>
                              <p:par>
                                <p:cTn id="9" presetID="8" presetClass="emph" presetSubtype="0" fill="hold" nodeType="withEffect">
                                  <p:stCondLst>
                                    <p:cond delay="4000"/>
                                  </p:stCondLst>
                                  <p:childTnLst>
                                    <p:animRot by="-300000">
                                      <p:cBhvr>
                                        <p:cTn id="10" dur="2000" fill="hold"/>
                                        <p:tgtEl>
                                          <p:spTgt spid="3078"/>
                                        </p:tgtEl>
                                        <p:attrNameLst>
                                          <p:attrName>r</p:attrName>
                                        </p:attrNameLst>
                                      </p:cBhvr>
                                    </p:animRot>
                                  </p:childTnLst>
                                </p:cTn>
                              </p:par>
                              <p:par>
                                <p:cTn id="11" presetID="8" presetClass="emph" presetSubtype="0" fill="hold" nodeType="withEffect">
                                  <p:stCondLst>
                                    <p:cond delay="6000"/>
                                  </p:stCondLst>
                                  <p:childTnLst>
                                    <p:animRot by="300000">
                                      <p:cBhvr>
                                        <p:cTn id="12" dur="2000" fill="hold"/>
                                        <p:tgtEl>
                                          <p:spTgt spid="3078"/>
                                        </p:tgtEl>
                                        <p:attrNameLst>
                                          <p:attrName>r</p:attrName>
                                        </p:attrNameLst>
                                      </p:cBhvr>
                                    </p:animRot>
                                  </p:childTnLst>
                                </p:cTn>
                              </p:par>
                              <p:par>
                                <p:cTn id="13" presetID="8" presetClass="emph" presetSubtype="0" fill="hold" nodeType="withEffect">
                                  <p:stCondLst>
                                    <p:cond delay="0"/>
                                  </p:stCondLst>
                                  <p:childTnLst>
                                    <p:animRot by="600000">
                                      <p:cBhvr>
                                        <p:cTn id="14" dur="2000" fill="hold"/>
                                        <p:tgtEl>
                                          <p:spTgt spid="18"/>
                                        </p:tgtEl>
                                        <p:attrNameLst>
                                          <p:attrName>r</p:attrName>
                                        </p:attrNameLst>
                                      </p:cBhvr>
                                    </p:animRot>
                                  </p:childTnLst>
                                </p:cTn>
                              </p:par>
                              <p:par>
                                <p:cTn id="15" presetID="8" presetClass="emph" presetSubtype="0" fill="hold" nodeType="withEffect">
                                  <p:stCondLst>
                                    <p:cond delay="2000"/>
                                  </p:stCondLst>
                                  <p:childTnLst>
                                    <p:animRot by="-600000">
                                      <p:cBhvr>
                                        <p:cTn id="16" dur="2000" fill="hold"/>
                                        <p:tgtEl>
                                          <p:spTgt spid="18"/>
                                        </p:tgtEl>
                                        <p:attrNameLst>
                                          <p:attrName>r</p:attrName>
                                        </p:attrNameLst>
                                      </p:cBhvr>
                                    </p:animRot>
                                  </p:childTnLst>
                                </p:cTn>
                              </p:par>
                              <p:par>
                                <p:cTn id="17" presetID="8" presetClass="emph" presetSubtype="0" fill="hold" nodeType="withEffect">
                                  <p:stCondLst>
                                    <p:cond delay="4000"/>
                                  </p:stCondLst>
                                  <p:childTnLst>
                                    <p:animRot by="600000">
                                      <p:cBhvr>
                                        <p:cTn id="18" dur="2000" fill="hold"/>
                                        <p:tgtEl>
                                          <p:spTgt spid="18"/>
                                        </p:tgtEl>
                                        <p:attrNameLst>
                                          <p:attrName>r</p:attrName>
                                        </p:attrNameLst>
                                      </p:cBhvr>
                                    </p:animRot>
                                  </p:childTnLst>
                                </p:cTn>
                              </p:par>
                              <p:par>
                                <p:cTn id="19" presetID="8" presetClass="emph" presetSubtype="0" fill="hold" nodeType="withEffect">
                                  <p:stCondLst>
                                    <p:cond delay="6000"/>
                                  </p:stCondLst>
                                  <p:childTnLst>
                                    <p:animRot by="-300000">
                                      <p:cBhvr>
                                        <p:cTn id="20" dur="2000" fill="hold"/>
                                        <p:tgtEl>
                                          <p:spTgt spid="18"/>
                                        </p:tgtEl>
                                        <p:attrNameLst>
                                          <p:attrName>r</p:attrName>
                                        </p:attrNameLst>
                                      </p:cBhvr>
                                    </p:animRot>
                                  </p:childTnLst>
                                </p:cTn>
                              </p:par>
                              <p:par>
                                <p:cTn id="21" presetID="8" presetClass="emph" presetSubtype="0" fill="hold" nodeType="withEffect">
                                  <p:stCondLst>
                                    <p:cond delay="0"/>
                                  </p:stCondLst>
                                  <p:childTnLst>
                                    <p:animRot by="-600000">
                                      <p:cBhvr>
                                        <p:cTn id="22" dur="4000" fill="hold"/>
                                        <p:tgtEl>
                                          <p:spTgt spid="4"/>
                                        </p:tgtEl>
                                        <p:attrNameLst>
                                          <p:attrName>r</p:attrName>
                                        </p:attrNameLst>
                                      </p:cBhvr>
                                    </p:animRot>
                                  </p:childTnLst>
                                </p:cTn>
                              </p:par>
                              <p:par>
                                <p:cTn id="23" presetID="8" presetClass="emph" presetSubtype="0" fill="hold" nodeType="withEffect">
                                  <p:stCondLst>
                                    <p:cond delay="4000"/>
                                  </p:stCondLst>
                                  <p:childTnLst>
                                    <p:animRot by="600000">
                                      <p:cBhvr>
                                        <p:cTn id="24" dur="4000" fill="hold"/>
                                        <p:tgtEl>
                                          <p:spTgt spid="4"/>
                                        </p:tgtEl>
                                        <p:attrNameLst>
                                          <p:attrName>r</p:attrName>
                                        </p:attrNameLst>
                                      </p:cBhvr>
                                    </p:animRot>
                                  </p:childTnLst>
                                </p:cTn>
                              </p:par>
                              <p:par>
                                <p:cTn id="25" presetID="42" presetClass="path" presetSubtype="0" accel="50000" decel="50000" fill="hold" nodeType="withEffect">
                                  <p:stCondLst>
                                    <p:cond delay="0"/>
                                  </p:stCondLst>
                                  <p:childTnLst>
                                    <p:animMotion origin="layout" path="M -2.77778E-6 3.08642E-6 L 0.0375 0.01975 " pathEditMode="relative" rAng="0" ptsTypes="AA">
                                      <p:cBhvr>
                                        <p:cTn id="26" dur="5000" fill="hold"/>
                                        <p:tgtEl>
                                          <p:spTgt spid="4"/>
                                        </p:tgtEl>
                                        <p:attrNameLst>
                                          <p:attrName>ppt_x</p:attrName>
                                          <p:attrName>ppt_y</p:attrName>
                                        </p:attrNameLst>
                                      </p:cBhvr>
                                      <p:rCtr x="1875" y="988"/>
                                    </p:animMotion>
                                  </p:childTnLst>
                                </p:cTn>
                              </p:par>
                              <p:par>
                                <p:cTn id="27" presetID="42" presetClass="path" presetSubtype="0" accel="50000" decel="50000" fill="hold" nodeType="withEffect">
                                  <p:stCondLst>
                                    <p:cond delay="5000"/>
                                  </p:stCondLst>
                                  <p:childTnLst>
                                    <p:animMotion origin="layout" path="M 0.0375 0.01975 L 0.02969 -0.01235 " pathEditMode="relative" rAng="0" ptsTypes="AA">
                                      <p:cBhvr>
                                        <p:cTn id="28" dur="3000" fill="hold"/>
                                        <p:tgtEl>
                                          <p:spTgt spid="4"/>
                                        </p:tgtEl>
                                        <p:attrNameLst>
                                          <p:attrName>ppt_x</p:attrName>
                                          <p:attrName>ppt_y</p:attrName>
                                        </p:attrNameLst>
                                      </p:cBhvr>
                                      <p:rCtr x="-399" y="-160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自定义版式">
    <p:bg>
      <p:bgPr>
        <a:solidFill>
          <a:schemeClr val="bg1"/>
        </a:solidFill>
        <a:effectLst/>
      </p:bgPr>
    </p:bg>
    <p:spTree>
      <p:nvGrpSpPr>
        <p:cNvPr id="1" name=""/>
        <p:cNvGrpSpPr/>
        <p:nvPr/>
      </p:nvGrpSpPr>
      <p:grpSpPr>
        <a:xfrm>
          <a:off x="0" y="0"/>
          <a:ext cx="0" cy="0"/>
          <a:chOff x="0" y="0"/>
          <a:chExt cx="0" cy="0"/>
        </a:xfrm>
      </p:grpSpPr>
      <p:grpSp>
        <p:nvGrpSpPr>
          <p:cNvPr id="2" name="L_blue"/>
          <p:cNvGrpSpPr/>
          <p:nvPr userDrawn="1"/>
        </p:nvGrpSpPr>
        <p:grpSpPr>
          <a:xfrm>
            <a:off x="0" y="34210"/>
            <a:ext cx="647589" cy="6748492"/>
            <a:chOff x="0" y="25657"/>
            <a:chExt cx="485692" cy="5061369"/>
          </a:xfrm>
        </p:grpSpPr>
        <p:pic>
          <p:nvPicPr>
            <p:cNvPr id="3" name="Picture 2" descr="F:\1-原创素材\1_mm1102\PPT\PPT_014\materaials\page_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5657"/>
              <a:ext cx="485692" cy="431415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0" descr="F:\1-原创素材\1_mm1102\PPT\PPT_014\materaials\page_9.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303703"/>
              <a:ext cx="350460" cy="2783323"/>
            </a:xfrm>
            <a:prstGeom prst="rect">
              <a:avLst/>
            </a:prstGeom>
            <a:noFill/>
            <a:extLst>
              <a:ext uri="{909E8E84-426E-40DD-AFC4-6F175D3DCCD1}">
                <a14:hiddenFill xmlns:a14="http://schemas.microsoft.com/office/drawing/2010/main">
                  <a:solidFill>
                    <a:srgbClr val="FFFFFF"/>
                  </a:solidFill>
                </a14:hiddenFill>
              </a:ext>
            </a:extLst>
          </p:spPr>
        </p:pic>
      </p:grpSp>
      <p:pic>
        <p:nvPicPr>
          <p:cNvPr id="5" name="B2_green" descr="F:\1-原创素材\1_mm1102\PPT\PPT_014\materaials\page_10.png"/>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rot="10800000">
            <a:off x="6149677" y="6008211"/>
            <a:ext cx="5524828" cy="849788"/>
          </a:xfrm>
          <a:prstGeom prst="rect">
            <a:avLst/>
          </a:prstGeom>
          <a:noFill/>
          <a:extLst>
            <a:ext uri="{909E8E84-426E-40DD-AFC4-6F175D3DCCD1}">
              <a14:hiddenFill xmlns:a14="http://schemas.microsoft.com/office/drawing/2010/main">
                <a:solidFill>
                  <a:srgbClr val="FFFFFF"/>
                </a:solidFill>
              </a14:hiddenFill>
            </a:ext>
          </a:extLst>
        </p:spPr>
      </p:pic>
      <p:pic>
        <p:nvPicPr>
          <p:cNvPr id="6" name="T1_green" descr="F:\1-原创素材\1_mm1102\PPT\PPT_014\materaials\page_3.png"/>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367688" y="39553"/>
            <a:ext cx="4469637" cy="763732"/>
          </a:xfrm>
          <a:prstGeom prst="rect">
            <a:avLst/>
          </a:prstGeom>
          <a:noFill/>
          <a:extLst>
            <a:ext uri="{909E8E84-426E-40DD-AFC4-6F175D3DCCD1}">
              <a14:hiddenFill xmlns:a14="http://schemas.microsoft.com/office/drawing/2010/main">
                <a:solidFill>
                  <a:srgbClr val="FFFFFF"/>
                </a:solidFill>
              </a14:hiddenFill>
            </a:ext>
          </a:extLst>
        </p:spPr>
      </p:pic>
      <p:pic>
        <p:nvPicPr>
          <p:cNvPr id="7" name="T3_red" descr="F:\1-原创素材\1_mm1102\PPT\PPT_014\materaials\page_11.png"/>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6135709" y="125607"/>
            <a:ext cx="5538796" cy="677677"/>
          </a:xfrm>
          <a:prstGeom prst="rect">
            <a:avLst/>
          </a:prstGeom>
          <a:noFill/>
          <a:extLst>
            <a:ext uri="{909E8E84-426E-40DD-AFC4-6F175D3DCCD1}">
              <a14:hiddenFill xmlns:a14="http://schemas.microsoft.com/office/drawing/2010/main">
                <a:solidFill>
                  <a:srgbClr val="FFFFFF"/>
                </a:solidFill>
              </a14:hiddenFill>
            </a:ext>
          </a:extLst>
        </p:spPr>
      </p:pic>
      <p:pic>
        <p:nvPicPr>
          <p:cNvPr id="8" name="T4_orange" descr="F:\1-原创素材\1_mm1102\PPT\PPT_014\materaials\page_5.png"/>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9858077" y="1"/>
            <a:ext cx="2478617" cy="892815"/>
          </a:xfrm>
          <a:prstGeom prst="rect">
            <a:avLst/>
          </a:prstGeom>
          <a:noFill/>
          <a:extLst>
            <a:ext uri="{909E8E84-426E-40DD-AFC4-6F175D3DCCD1}">
              <a14:hiddenFill xmlns:a14="http://schemas.microsoft.com/office/drawing/2010/main">
                <a:solidFill>
                  <a:srgbClr val="FFFFFF"/>
                </a:solidFill>
              </a14:hiddenFill>
            </a:ext>
          </a:extLst>
        </p:spPr>
      </p:pic>
      <p:grpSp>
        <p:nvGrpSpPr>
          <p:cNvPr id="9" name="R_blue"/>
          <p:cNvGrpSpPr/>
          <p:nvPr userDrawn="1"/>
        </p:nvGrpSpPr>
        <p:grpSpPr>
          <a:xfrm rot="10800000">
            <a:off x="11591762" y="423056"/>
            <a:ext cx="556165" cy="6405653"/>
            <a:chOff x="8693821" y="317292"/>
            <a:chExt cx="417124" cy="4804240"/>
          </a:xfrm>
        </p:grpSpPr>
        <p:grpSp>
          <p:nvGrpSpPr>
            <p:cNvPr id="10" name="组合 9"/>
            <p:cNvGrpSpPr/>
            <p:nvPr/>
          </p:nvGrpSpPr>
          <p:grpSpPr>
            <a:xfrm>
              <a:off x="8693821" y="573308"/>
              <a:ext cx="417124" cy="4548224"/>
              <a:chOff x="8693821" y="573308"/>
              <a:chExt cx="417124" cy="4548224"/>
            </a:xfrm>
          </p:grpSpPr>
          <p:pic>
            <p:nvPicPr>
              <p:cNvPr id="12" name="Picture 3" descr="F:\1-原创素材\1_mm1102\PPT\PPT_014\materaials\page_2.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714773" y="2572170"/>
                <a:ext cx="396172" cy="254936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F:\1-原创素材\1_mm1102\PPT\PPT_014\materaials\page_7.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93821" y="573308"/>
                <a:ext cx="417124" cy="4356505"/>
              </a:xfrm>
              <a:prstGeom prst="rect">
                <a:avLst/>
              </a:prstGeom>
              <a:noFill/>
              <a:extLst>
                <a:ext uri="{909E8E84-426E-40DD-AFC4-6F175D3DCCD1}">
                  <a14:hiddenFill xmlns:a14="http://schemas.microsoft.com/office/drawing/2010/main">
                    <a:solidFill>
                      <a:srgbClr val="FFFFFF"/>
                    </a:solidFill>
                  </a14:hiddenFill>
                </a:ext>
              </a:extLst>
            </p:spPr>
          </p:pic>
        </p:grpSp>
        <p:pic>
          <p:nvPicPr>
            <p:cNvPr id="11" name="Picture 9" descr="F:\1-原创素材\1_mm1102\PPT\PPT_014\materaials\page_8.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768104" y="317292"/>
              <a:ext cx="342841" cy="2791391"/>
            </a:xfrm>
            <a:prstGeom prst="rect">
              <a:avLst/>
            </a:prstGeom>
            <a:noFill/>
            <a:extLst>
              <a:ext uri="{909E8E84-426E-40DD-AFC4-6F175D3DCCD1}">
                <a14:hiddenFill xmlns:a14="http://schemas.microsoft.com/office/drawing/2010/main">
                  <a:solidFill>
                    <a:srgbClr val="FFFFFF"/>
                  </a:solidFill>
                </a14:hiddenFill>
              </a:ext>
            </a:extLst>
          </p:spPr>
        </p:pic>
      </p:grpSp>
      <p:pic>
        <p:nvPicPr>
          <p:cNvPr id="14" name="T2_orange" descr="F:\1-原创素材\1_mm1102\PPT\PPT_014\materaials\page_6.png"/>
          <p:cNvPicPr>
            <a:picLocks noChangeAspect="1" noChangeArrowheads="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3886596" y="263973"/>
            <a:ext cx="2986531" cy="763732"/>
          </a:xfrm>
          <a:prstGeom prst="rect">
            <a:avLst/>
          </a:prstGeom>
          <a:noFill/>
          <a:extLst>
            <a:ext uri="{909E8E84-426E-40DD-AFC4-6F175D3DCCD1}">
              <a14:hiddenFill xmlns:a14="http://schemas.microsoft.com/office/drawing/2010/main">
                <a:solidFill>
                  <a:srgbClr val="FFFFFF"/>
                </a:solidFill>
              </a14:hiddenFill>
            </a:ext>
          </a:extLst>
        </p:spPr>
      </p:pic>
      <p:pic>
        <p:nvPicPr>
          <p:cNvPr id="15" name="B1_red" descr="F:\1-原创素材\1_mm1102\PPT\PPT_014\materaials\page_4.png"/>
          <p:cNvPicPr>
            <a:picLocks noChangeAspect="1" noChangeArrowheads="1"/>
          </p:cNvPicPr>
          <p:nvPr userDrawn="1"/>
        </p:nvPicPr>
        <p:blipFill>
          <a:blip r:embed="rId12">
            <a:extLst>
              <a:ext uri="{28A0092B-C50C-407E-A947-70E740481C1C}">
                <a14:useLocalDpi xmlns:a14="http://schemas.microsoft.com/office/drawing/2010/main" val="0"/>
              </a:ext>
            </a:extLst>
          </a:blip>
          <a:srcRect/>
          <a:stretch>
            <a:fillRect/>
          </a:stretch>
        </p:blipFill>
        <p:spPr bwMode="auto">
          <a:xfrm rot="10800000">
            <a:off x="200398" y="6083510"/>
            <a:ext cx="7200943" cy="774489"/>
          </a:xfrm>
          <a:prstGeom prst="rect">
            <a:avLst/>
          </a:prstGeom>
          <a:noFill/>
          <a:extLst>
            <a:ext uri="{909E8E84-426E-40DD-AFC4-6F175D3DCCD1}">
              <a14:hiddenFill xmlns:a14="http://schemas.microsoft.com/office/drawing/2010/main">
                <a:solidFill>
                  <a:srgbClr val="FFFFFF"/>
                </a:solidFill>
              </a14:hiddenFill>
            </a:ext>
          </a:extLst>
        </p:spPr>
      </p:pic>
      <p:pic>
        <p:nvPicPr>
          <p:cNvPr id="16" name="B1_brush" descr="F:\1-原创素材\1_mm1102\PPT\PPT_014\materaials\brush_2.png"/>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rot="2844008">
            <a:off x="6141239" y="6048030"/>
            <a:ext cx="857919" cy="1469345"/>
          </a:xfrm>
          <a:prstGeom prst="rect">
            <a:avLst/>
          </a:prstGeom>
          <a:noFill/>
          <a:extLst>
            <a:ext uri="{909E8E84-426E-40DD-AFC4-6F175D3DCCD1}">
              <a14:hiddenFill xmlns:a14="http://schemas.microsoft.com/office/drawing/2010/main">
                <a:solidFill>
                  <a:srgbClr val="FFFFFF"/>
                </a:solidFill>
              </a14:hiddenFill>
            </a:ext>
          </a:extLst>
        </p:spPr>
      </p:pic>
      <p:pic>
        <p:nvPicPr>
          <p:cNvPr id="17" name="L_brush" descr="F:\1-原创素材\1_mm1102\PPT\PPT_014\materaials\brush_3.png"/>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rot="12816564">
            <a:off x="108742" y="5389649"/>
            <a:ext cx="717077" cy="1387721"/>
          </a:xfrm>
          <a:prstGeom prst="rect">
            <a:avLst/>
          </a:prstGeom>
          <a:noFill/>
          <a:extLst>
            <a:ext uri="{909E8E84-426E-40DD-AFC4-6F175D3DCCD1}">
              <a14:hiddenFill xmlns:a14="http://schemas.microsoft.com/office/drawing/2010/main">
                <a:solidFill>
                  <a:srgbClr val="FFFFFF"/>
                </a:solidFill>
              </a14:hiddenFill>
            </a:ext>
          </a:extLst>
        </p:spPr>
      </p:pic>
      <p:pic>
        <p:nvPicPr>
          <p:cNvPr id="18" name="T4_brush" descr="F:\1-原创素材\1_mm1102\PPT\PPT_014\materaials\brush_4.png"/>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rot="14006805" flipH="1">
            <a:off x="10257143" y="-841371"/>
            <a:ext cx="889605" cy="1761845"/>
          </a:xfrm>
          <a:prstGeom prst="rect">
            <a:avLst/>
          </a:prstGeom>
          <a:noFill/>
          <a:extLst>
            <a:ext uri="{909E8E84-426E-40DD-AFC4-6F175D3DCCD1}">
              <a14:hiddenFill xmlns:a14="http://schemas.microsoft.com/office/drawing/2010/main">
                <a:solidFill>
                  <a:srgbClr val="FFFFFF"/>
                </a:solidFill>
              </a14:hiddenFill>
            </a:ext>
          </a:extLst>
        </p:spPr>
      </p:pic>
      <p:pic>
        <p:nvPicPr>
          <p:cNvPr id="19" name="B2_brush" descr="F:\1-原创素材\1_mm1102\PPT\PPT_014\materaials\brush_1.png"/>
          <p:cNvPicPr>
            <a:picLocks noChangeAspect="1" noChangeArrowheads="1"/>
          </p:cNvPicPr>
          <p:nvPr userDrawn="1"/>
        </p:nvPicPr>
        <p:blipFill>
          <a:blip r:embed="rId16" cstate="print">
            <a:extLst>
              <a:ext uri="{BEBA8EAE-BF5A-486C-A8C5-ECC9F3942E4B}">
                <a14:imgProps xmlns:a14="http://schemas.microsoft.com/office/drawing/2010/main">
                  <a14:imgLayer r:embed="rId17">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rot="14208201" flipH="1" flipV="1">
            <a:off x="10416623" y="5885135"/>
            <a:ext cx="851004" cy="1795133"/>
          </a:xfrm>
          <a:prstGeom prst="rect">
            <a:avLst/>
          </a:prstGeom>
          <a:noFill/>
          <a:extLst>
            <a:ext uri="{909E8E84-426E-40DD-AFC4-6F175D3DCCD1}">
              <a14:hiddenFill xmlns:a14="http://schemas.microsoft.com/office/drawing/2010/main">
                <a:solidFill>
                  <a:srgbClr val="FFFFFF"/>
                </a:solidFill>
              </a14:hiddenFill>
            </a:ext>
          </a:extLst>
        </p:spPr>
      </p:pic>
      <p:pic>
        <p:nvPicPr>
          <p:cNvPr id="20" name="T2_brush" descr="F:\1-原创素材\1_mm1102\PPT\PPT_014\materaials\brush_4.png"/>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rot="14006805" flipH="1">
            <a:off x="4328623" y="-637015"/>
            <a:ext cx="889605" cy="1761845"/>
          </a:xfrm>
          <a:prstGeom prst="rect">
            <a:avLst/>
          </a:prstGeom>
          <a:noFill/>
          <a:extLst>
            <a:ext uri="{909E8E84-426E-40DD-AFC4-6F175D3DCCD1}">
              <a14:hiddenFill xmlns:a14="http://schemas.microsoft.com/office/drawing/2010/main">
                <a:solidFill>
                  <a:srgbClr val="FFFFFF"/>
                </a:solidFill>
              </a14:hiddenFill>
            </a:ext>
          </a:extLst>
        </p:spPr>
      </p:pic>
      <p:pic>
        <p:nvPicPr>
          <p:cNvPr id="21" name="T1_brush" descr="F:\1-原创素材\1_mm1102\PPT\PPT_014\materaials\brush_1.png"/>
          <p:cNvPicPr>
            <a:picLocks noChangeAspect="1" noChangeArrowheads="1"/>
          </p:cNvPicPr>
          <p:nvPr userDrawn="1"/>
        </p:nvPicPr>
        <p:blipFill>
          <a:blip r:embed="rId18" cstate="print">
            <a:extLst>
              <a:ext uri="{BEBA8EAE-BF5A-486C-A8C5-ECC9F3942E4B}">
                <a14:imgProps xmlns:a14="http://schemas.microsoft.com/office/drawing/2010/main">
                  <a14:imgLayer r:embed="rId19">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rot="18291844" flipH="1">
            <a:off x="647804" y="-60616"/>
            <a:ext cx="889971" cy="1696216"/>
          </a:xfrm>
          <a:prstGeom prst="rect">
            <a:avLst/>
          </a:prstGeom>
          <a:noFill/>
          <a:extLst>
            <a:ext uri="{909E8E84-426E-40DD-AFC4-6F175D3DCCD1}">
              <a14:hiddenFill xmlns:a14="http://schemas.microsoft.com/office/drawing/2010/main">
                <a:solidFill>
                  <a:srgbClr val="FFFFFF"/>
                </a:solidFill>
              </a14:hiddenFill>
            </a:ext>
          </a:extLst>
        </p:spPr>
      </p:pic>
      <p:pic>
        <p:nvPicPr>
          <p:cNvPr id="22" name="R_brush" descr="F:\1-原创素材\1_mm1102\PPT\PPT_014\materaials\brush_3.png"/>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rot="1627747">
            <a:off x="11319559" y="476841"/>
            <a:ext cx="717077" cy="1387721"/>
          </a:xfrm>
          <a:prstGeom prst="rect">
            <a:avLst/>
          </a:prstGeom>
          <a:noFill/>
          <a:extLst>
            <a:ext uri="{909E8E84-426E-40DD-AFC4-6F175D3DCCD1}">
              <a14:hiddenFill xmlns:a14="http://schemas.microsoft.com/office/drawing/2010/main">
                <a:solidFill>
                  <a:srgbClr val="FFFFFF"/>
                </a:solidFill>
              </a14:hiddenFill>
            </a:ext>
          </a:extLst>
        </p:spPr>
      </p:pic>
      <p:pic>
        <p:nvPicPr>
          <p:cNvPr id="23" name="T3_brush" descr="F:\1-原创素材\1_mm1102\PPT\PPT_014\materaials\brush_2.png"/>
          <p:cNvPicPr>
            <a:picLocks noChangeAspect="1" noChangeArrowheads="1"/>
          </p:cNvPicPr>
          <p:nvPr userDrawn="1"/>
        </p:nvPicPr>
        <p:blipFill>
          <a:blip r:embed="rId20" cstate="print">
            <a:extLst>
              <a:ext uri="{28A0092B-C50C-407E-A947-70E740481C1C}">
                <a14:useLocalDpi xmlns:a14="http://schemas.microsoft.com/office/drawing/2010/main" val="0"/>
              </a:ext>
            </a:extLst>
          </a:blip>
          <a:srcRect/>
          <a:stretch>
            <a:fillRect/>
          </a:stretch>
        </p:blipFill>
        <p:spPr bwMode="auto">
          <a:xfrm rot="18588548" flipH="1">
            <a:off x="6467289" y="-84369"/>
            <a:ext cx="811676" cy="17183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4331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500"/>
                                        <p:tgtEl>
                                          <p:spTgt spid="21"/>
                                        </p:tgtEl>
                                      </p:cBhvr>
                                    </p:animEffect>
                                  </p:childTnLst>
                                </p:cTn>
                              </p:par>
                              <p:par>
                                <p:cTn id="8" presetID="42" presetClass="path" presetSubtype="0" fill="hold" nodeType="withEffect">
                                  <p:stCondLst>
                                    <p:cond delay="1000"/>
                                  </p:stCondLst>
                                  <p:childTnLst>
                                    <p:animMotion origin="layout" path="M -3.33333E-6 -2.62427E-7 L 0.3474 0.00864 " pathEditMode="relative" rAng="0" ptsTypes="AA">
                                      <p:cBhvr>
                                        <p:cTn id="9" dur="3500" fill="hold"/>
                                        <p:tgtEl>
                                          <p:spTgt spid="21"/>
                                        </p:tgtEl>
                                        <p:attrNameLst>
                                          <p:attrName>ppt_x</p:attrName>
                                          <p:attrName>ppt_y</p:attrName>
                                        </p:attrNameLst>
                                      </p:cBhvr>
                                      <p:rCtr x="17361" y="432"/>
                                    </p:animMotion>
                                  </p:childTnLst>
                                </p:cTn>
                              </p:par>
                              <p:par>
                                <p:cTn id="10" presetID="10" presetClass="exit" presetSubtype="0" fill="hold" nodeType="withEffect">
                                  <p:stCondLst>
                                    <p:cond delay="3500"/>
                                  </p:stCondLst>
                                  <p:childTnLst>
                                    <p:animEffect transition="out" filter="fade">
                                      <p:cBhvr>
                                        <p:cTn id="11" dur="1000"/>
                                        <p:tgtEl>
                                          <p:spTgt spid="21"/>
                                        </p:tgtEl>
                                      </p:cBhvr>
                                    </p:animEffect>
                                    <p:set>
                                      <p:cBhvr>
                                        <p:cTn id="12" dur="1" fill="hold">
                                          <p:stCondLst>
                                            <p:cond delay="999"/>
                                          </p:stCondLst>
                                        </p:cTn>
                                        <p:tgtEl>
                                          <p:spTgt spid="21"/>
                                        </p:tgtEl>
                                        <p:attrNameLst>
                                          <p:attrName>style.visibility</p:attrName>
                                        </p:attrNameLst>
                                      </p:cBhvr>
                                      <p:to>
                                        <p:strVal val="hidden"/>
                                      </p:to>
                                    </p:set>
                                  </p:childTnLst>
                                </p:cTn>
                              </p:par>
                              <p:par>
                                <p:cTn id="13" presetID="22" presetClass="entr" presetSubtype="8" fill="hold" nodeType="withEffect">
                                  <p:stCondLst>
                                    <p:cond delay="100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3500"/>
                                        <p:tgtEl>
                                          <p:spTgt spid="6"/>
                                        </p:tgtEl>
                                      </p:cBhvr>
                                    </p:animEffect>
                                  </p:childTnLst>
                                </p:cTn>
                              </p:par>
                              <p:par>
                                <p:cTn id="16" presetID="10" presetClass="entr" presetSubtype="0"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500"/>
                                        <p:tgtEl>
                                          <p:spTgt spid="19"/>
                                        </p:tgtEl>
                                      </p:cBhvr>
                                    </p:animEffect>
                                  </p:childTnLst>
                                </p:cTn>
                              </p:par>
                              <p:par>
                                <p:cTn id="19" presetID="42" presetClass="path" presetSubtype="0" fill="hold" nodeType="withEffect">
                                  <p:stCondLst>
                                    <p:cond delay="1000"/>
                                  </p:stCondLst>
                                  <p:childTnLst>
                                    <p:animMotion origin="layout" path="M 3.88889E-6 1.11111E-6 L -0.42049 0.00555 " pathEditMode="relative" rAng="0" ptsTypes="AA">
                                      <p:cBhvr>
                                        <p:cTn id="20" dur="3500" fill="hold"/>
                                        <p:tgtEl>
                                          <p:spTgt spid="19"/>
                                        </p:tgtEl>
                                        <p:attrNameLst>
                                          <p:attrName>ppt_x</p:attrName>
                                          <p:attrName>ppt_y</p:attrName>
                                        </p:attrNameLst>
                                      </p:cBhvr>
                                      <p:rCtr x="-21024" y="278"/>
                                    </p:animMotion>
                                  </p:childTnLst>
                                </p:cTn>
                              </p:par>
                              <p:par>
                                <p:cTn id="21" presetID="10" presetClass="exit" presetSubtype="0" fill="hold" nodeType="withEffect">
                                  <p:stCondLst>
                                    <p:cond delay="3500"/>
                                  </p:stCondLst>
                                  <p:childTnLst>
                                    <p:animEffect transition="out" filter="fade">
                                      <p:cBhvr>
                                        <p:cTn id="22" dur="1000"/>
                                        <p:tgtEl>
                                          <p:spTgt spid="19"/>
                                        </p:tgtEl>
                                      </p:cBhvr>
                                    </p:animEffect>
                                    <p:set>
                                      <p:cBhvr>
                                        <p:cTn id="23" dur="1" fill="hold">
                                          <p:stCondLst>
                                            <p:cond delay="999"/>
                                          </p:stCondLst>
                                        </p:cTn>
                                        <p:tgtEl>
                                          <p:spTgt spid="19"/>
                                        </p:tgtEl>
                                        <p:attrNameLst>
                                          <p:attrName>style.visibility</p:attrName>
                                        </p:attrNameLst>
                                      </p:cBhvr>
                                      <p:to>
                                        <p:strVal val="hidden"/>
                                      </p:to>
                                    </p:set>
                                  </p:childTnLst>
                                </p:cTn>
                              </p:par>
                              <p:par>
                                <p:cTn id="24" presetID="22" presetClass="entr" presetSubtype="2" fill="hold" nodeType="withEffect">
                                  <p:stCondLst>
                                    <p:cond delay="1000"/>
                                  </p:stCondLst>
                                  <p:childTnLst>
                                    <p:set>
                                      <p:cBhvr>
                                        <p:cTn id="25" dur="1" fill="hold">
                                          <p:stCondLst>
                                            <p:cond delay="0"/>
                                          </p:stCondLst>
                                        </p:cTn>
                                        <p:tgtEl>
                                          <p:spTgt spid="5"/>
                                        </p:tgtEl>
                                        <p:attrNameLst>
                                          <p:attrName>style.visibility</p:attrName>
                                        </p:attrNameLst>
                                      </p:cBhvr>
                                      <p:to>
                                        <p:strVal val="visible"/>
                                      </p:to>
                                    </p:set>
                                    <p:animEffect transition="in" filter="wipe(right)">
                                      <p:cBhvr>
                                        <p:cTn id="26" dur="3500"/>
                                        <p:tgtEl>
                                          <p:spTgt spid="5"/>
                                        </p:tgtEl>
                                      </p:cBhvr>
                                    </p:animEffect>
                                  </p:childTnLst>
                                </p:cTn>
                              </p:par>
                              <p:par>
                                <p:cTn id="27" presetID="10" presetClass="entr" presetSubtype="0" fill="hold" nodeType="withEffect">
                                  <p:stCondLst>
                                    <p:cond delay="450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1500"/>
                                        <p:tgtEl>
                                          <p:spTgt spid="22"/>
                                        </p:tgtEl>
                                      </p:cBhvr>
                                    </p:animEffect>
                                  </p:childTnLst>
                                </p:cTn>
                              </p:par>
                              <p:par>
                                <p:cTn id="30" presetID="42" presetClass="path" presetSubtype="0" fill="hold" nodeType="withEffect">
                                  <p:stCondLst>
                                    <p:cond delay="5500"/>
                                  </p:stCondLst>
                                  <p:childTnLst>
                                    <p:animMotion origin="layout" path="M -2.5E-6 2.80507E-6 L 0.01476 0.91813 " pathEditMode="relative" rAng="0" ptsTypes="AA">
                                      <p:cBhvr>
                                        <p:cTn id="31" dur="3500" fill="hold"/>
                                        <p:tgtEl>
                                          <p:spTgt spid="22"/>
                                        </p:tgtEl>
                                        <p:attrNameLst>
                                          <p:attrName>ppt_x</p:attrName>
                                          <p:attrName>ppt_y</p:attrName>
                                        </p:attrNameLst>
                                      </p:cBhvr>
                                      <p:rCtr x="729" y="45907"/>
                                    </p:animMotion>
                                  </p:childTnLst>
                                </p:cTn>
                              </p:par>
                              <p:par>
                                <p:cTn id="32" presetID="10" presetClass="exit" presetSubtype="0" fill="hold" nodeType="withEffect">
                                  <p:stCondLst>
                                    <p:cond delay="8000"/>
                                  </p:stCondLst>
                                  <p:childTnLst>
                                    <p:animEffect transition="out" filter="fade">
                                      <p:cBhvr>
                                        <p:cTn id="33" dur="1000"/>
                                        <p:tgtEl>
                                          <p:spTgt spid="22"/>
                                        </p:tgtEl>
                                      </p:cBhvr>
                                    </p:animEffect>
                                    <p:set>
                                      <p:cBhvr>
                                        <p:cTn id="34" dur="1" fill="hold">
                                          <p:stCondLst>
                                            <p:cond delay="999"/>
                                          </p:stCondLst>
                                        </p:cTn>
                                        <p:tgtEl>
                                          <p:spTgt spid="22"/>
                                        </p:tgtEl>
                                        <p:attrNameLst>
                                          <p:attrName>style.visibility</p:attrName>
                                        </p:attrNameLst>
                                      </p:cBhvr>
                                      <p:to>
                                        <p:strVal val="hidden"/>
                                      </p:to>
                                    </p:set>
                                  </p:childTnLst>
                                </p:cTn>
                              </p:par>
                              <p:par>
                                <p:cTn id="35" presetID="10" presetClass="entr" presetSubtype="0" fill="hold" nodeType="withEffect">
                                  <p:stCondLst>
                                    <p:cond delay="450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500"/>
                                        <p:tgtEl>
                                          <p:spTgt spid="17"/>
                                        </p:tgtEl>
                                      </p:cBhvr>
                                    </p:animEffect>
                                  </p:childTnLst>
                                </p:cTn>
                              </p:par>
                              <p:par>
                                <p:cTn id="38" presetID="22" presetClass="entr" presetSubtype="1" fill="hold" nodeType="withEffect">
                                  <p:stCondLst>
                                    <p:cond delay="5500"/>
                                  </p:stCondLst>
                                  <p:childTnLst>
                                    <p:set>
                                      <p:cBhvr>
                                        <p:cTn id="39" dur="1" fill="hold">
                                          <p:stCondLst>
                                            <p:cond delay="0"/>
                                          </p:stCondLst>
                                        </p:cTn>
                                        <p:tgtEl>
                                          <p:spTgt spid="9"/>
                                        </p:tgtEl>
                                        <p:attrNameLst>
                                          <p:attrName>style.visibility</p:attrName>
                                        </p:attrNameLst>
                                      </p:cBhvr>
                                      <p:to>
                                        <p:strVal val="visible"/>
                                      </p:to>
                                    </p:set>
                                    <p:animEffect transition="in" filter="wipe(up)">
                                      <p:cBhvr>
                                        <p:cTn id="40" dur="3500"/>
                                        <p:tgtEl>
                                          <p:spTgt spid="9"/>
                                        </p:tgtEl>
                                      </p:cBhvr>
                                    </p:animEffect>
                                  </p:childTnLst>
                                </p:cTn>
                              </p:par>
                              <p:par>
                                <p:cTn id="41" presetID="22" presetClass="entr" presetSubtype="4" fill="hold" nodeType="withEffect">
                                  <p:stCondLst>
                                    <p:cond delay="5500"/>
                                  </p:stCondLst>
                                  <p:childTnLst>
                                    <p:set>
                                      <p:cBhvr>
                                        <p:cTn id="42" dur="1" fill="hold">
                                          <p:stCondLst>
                                            <p:cond delay="0"/>
                                          </p:stCondLst>
                                        </p:cTn>
                                        <p:tgtEl>
                                          <p:spTgt spid="2"/>
                                        </p:tgtEl>
                                        <p:attrNameLst>
                                          <p:attrName>style.visibility</p:attrName>
                                        </p:attrNameLst>
                                      </p:cBhvr>
                                      <p:to>
                                        <p:strVal val="visible"/>
                                      </p:to>
                                    </p:set>
                                    <p:animEffect transition="in" filter="wipe(down)">
                                      <p:cBhvr>
                                        <p:cTn id="43" dur="3500"/>
                                        <p:tgtEl>
                                          <p:spTgt spid="2"/>
                                        </p:tgtEl>
                                      </p:cBhvr>
                                    </p:animEffect>
                                  </p:childTnLst>
                                </p:cTn>
                              </p:par>
                              <p:par>
                                <p:cTn id="44" presetID="42" presetClass="path" presetSubtype="0" fill="hold" nodeType="withEffect">
                                  <p:stCondLst>
                                    <p:cond delay="5500"/>
                                  </p:stCondLst>
                                  <p:childTnLst>
                                    <p:animMotion origin="layout" path="M -4.44444E-6 8.71177E-7 L 0.00261 -0.96633 " pathEditMode="relative" rAng="0" ptsTypes="AA">
                                      <p:cBhvr>
                                        <p:cTn id="45" dur="3500" fill="hold"/>
                                        <p:tgtEl>
                                          <p:spTgt spid="17"/>
                                        </p:tgtEl>
                                        <p:attrNameLst>
                                          <p:attrName>ppt_x</p:attrName>
                                          <p:attrName>ppt_y</p:attrName>
                                        </p:attrNameLst>
                                      </p:cBhvr>
                                      <p:rCtr x="122" y="-48316"/>
                                    </p:animMotion>
                                  </p:childTnLst>
                                </p:cTn>
                              </p:par>
                              <p:par>
                                <p:cTn id="46" presetID="10" presetClass="exit" presetSubtype="0" fill="hold" nodeType="withEffect">
                                  <p:stCondLst>
                                    <p:cond delay="8000"/>
                                  </p:stCondLst>
                                  <p:childTnLst>
                                    <p:animEffect transition="out" filter="fade">
                                      <p:cBhvr>
                                        <p:cTn id="47" dur="1000"/>
                                        <p:tgtEl>
                                          <p:spTgt spid="17"/>
                                        </p:tgtEl>
                                      </p:cBhvr>
                                    </p:animEffect>
                                    <p:set>
                                      <p:cBhvr>
                                        <p:cTn id="48" dur="1" fill="hold">
                                          <p:stCondLst>
                                            <p:cond delay="999"/>
                                          </p:stCondLst>
                                        </p:cTn>
                                        <p:tgtEl>
                                          <p:spTgt spid="17"/>
                                        </p:tgtEl>
                                        <p:attrNameLst>
                                          <p:attrName>style.visibility</p:attrName>
                                        </p:attrNameLst>
                                      </p:cBhvr>
                                      <p:to>
                                        <p:strVal val="hidden"/>
                                      </p:to>
                                    </p:set>
                                  </p:childTnLst>
                                </p:cTn>
                              </p:par>
                              <p:par>
                                <p:cTn id="49" presetID="22" presetClass="entr" presetSubtype="8" fill="hold" nodeType="withEffect">
                                  <p:stCondLst>
                                    <p:cond delay="10000"/>
                                  </p:stCondLst>
                                  <p:childTnLst>
                                    <p:set>
                                      <p:cBhvr>
                                        <p:cTn id="50" dur="1" fill="hold">
                                          <p:stCondLst>
                                            <p:cond delay="0"/>
                                          </p:stCondLst>
                                        </p:cTn>
                                        <p:tgtEl>
                                          <p:spTgt spid="7"/>
                                        </p:tgtEl>
                                        <p:attrNameLst>
                                          <p:attrName>style.visibility</p:attrName>
                                        </p:attrNameLst>
                                      </p:cBhvr>
                                      <p:to>
                                        <p:strVal val="visible"/>
                                      </p:to>
                                    </p:set>
                                    <p:animEffect transition="in" filter="wipe(left)">
                                      <p:cBhvr>
                                        <p:cTn id="51" dur="3500"/>
                                        <p:tgtEl>
                                          <p:spTgt spid="7"/>
                                        </p:tgtEl>
                                      </p:cBhvr>
                                    </p:animEffect>
                                  </p:childTnLst>
                                </p:cTn>
                              </p:par>
                              <p:par>
                                <p:cTn id="52" presetID="10" presetClass="entr" presetSubtype="0" fill="hold" nodeType="withEffect">
                                  <p:stCondLst>
                                    <p:cond delay="900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1500"/>
                                        <p:tgtEl>
                                          <p:spTgt spid="23"/>
                                        </p:tgtEl>
                                      </p:cBhvr>
                                    </p:animEffect>
                                  </p:childTnLst>
                                </p:cTn>
                              </p:par>
                              <p:par>
                                <p:cTn id="55" presetID="42" presetClass="path" presetSubtype="0" fill="hold" nodeType="withEffect">
                                  <p:stCondLst>
                                    <p:cond delay="10000"/>
                                  </p:stCondLst>
                                  <p:childTnLst>
                                    <p:animMotion origin="layout" path="M 4.72222E-6 -2.96296E-6 L 0.42447 0.00895 " pathEditMode="relative" rAng="0" ptsTypes="AA">
                                      <p:cBhvr>
                                        <p:cTn id="56" dur="3500" fill="hold"/>
                                        <p:tgtEl>
                                          <p:spTgt spid="23"/>
                                        </p:tgtEl>
                                        <p:attrNameLst>
                                          <p:attrName>ppt_x</p:attrName>
                                          <p:attrName>ppt_y</p:attrName>
                                        </p:attrNameLst>
                                      </p:cBhvr>
                                      <p:rCtr x="21215" y="432"/>
                                    </p:animMotion>
                                  </p:childTnLst>
                                </p:cTn>
                              </p:par>
                              <p:par>
                                <p:cTn id="57" presetID="10" presetClass="exit" presetSubtype="0" fill="hold" nodeType="withEffect">
                                  <p:stCondLst>
                                    <p:cond delay="12500"/>
                                  </p:stCondLst>
                                  <p:childTnLst>
                                    <p:animEffect transition="out" filter="fade">
                                      <p:cBhvr>
                                        <p:cTn id="58" dur="1000"/>
                                        <p:tgtEl>
                                          <p:spTgt spid="23"/>
                                        </p:tgtEl>
                                      </p:cBhvr>
                                    </p:animEffect>
                                    <p:set>
                                      <p:cBhvr>
                                        <p:cTn id="59" dur="1" fill="hold">
                                          <p:stCondLst>
                                            <p:cond delay="999"/>
                                          </p:stCondLst>
                                        </p:cTn>
                                        <p:tgtEl>
                                          <p:spTgt spid="23"/>
                                        </p:tgtEl>
                                        <p:attrNameLst>
                                          <p:attrName>style.visibility</p:attrName>
                                        </p:attrNameLst>
                                      </p:cBhvr>
                                      <p:to>
                                        <p:strVal val="hidden"/>
                                      </p:to>
                                    </p:set>
                                  </p:childTnLst>
                                </p:cTn>
                              </p:par>
                              <p:par>
                                <p:cTn id="60" presetID="22" presetClass="entr" presetSubtype="2" fill="hold" nodeType="withEffect">
                                  <p:stCondLst>
                                    <p:cond delay="10000"/>
                                  </p:stCondLst>
                                  <p:childTnLst>
                                    <p:set>
                                      <p:cBhvr>
                                        <p:cTn id="61" dur="1" fill="hold">
                                          <p:stCondLst>
                                            <p:cond delay="0"/>
                                          </p:stCondLst>
                                        </p:cTn>
                                        <p:tgtEl>
                                          <p:spTgt spid="15"/>
                                        </p:tgtEl>
                                        <p:attrNameLst>
                                          <p:attrName>style.visibility</p:attrName>
                                        </p:attrNameLst>
                                      </p:cBhvr>
                                      <p:to>
                                        <p:strVal val="visible"/>
                                      </p:to>
                                    </p:set>
                                    <p:animEffect transition="in" filter="wipe(right)">
                                      <p:cBhvr>
                                        <p:cTn id="62" dur="3500"/>
                                        <p:tgtEl>
                                          <p:spTgt spid="15"/>
                                        </p:tgtEl>
                                      </p:cBhvr>
                                    </p:animEffect>
                                  </p:childTnLst>
                                </p:cTn>
                              </p:par>
                              <p:par>
                                <p:cTn id="63" presetID="10" presetClass="entr" presetSubtype="0" fill="hold" nodeType="withEffect">
                                  <p:stCondLst>
                                    <p:cond delay="9000"/>
                                  </p:stCondLst>
                                  <p:childTnLst>
                                    <p:set>
                                      <p:cBhvr>
                                        <p:cTn id="64" dur="1" fill="hold">
                                          <p:stCondLst>
                                            <p:cond delay="0"/>
                                          </p:stCondLst>
                                        </p:cTn>
                                        <p:tgtEl>
                                          <p:spTgt spid="16"/>
                                        </p:tgtEl>
                                        <p:attrNameLst>
                                          <p:attrName>style.visibility</p:attrName>
                                        </p:attrNameLst>
                                      </p:cBhvr>
                                      <p:to>
                                        <p:strVal val="visible"/>
                                      </p:to>
                                    </p:set>
                                    <p:animEffect transition="in" filter="fade">
                                      <p:cBhvr>
                                        <p:cTn id="65" dur="1500"/>
                                        <p:tgtEl>
                                          <p:spTgt spid="16"/>
                                        </p:tgtEl>
                                      </p:cBhvr>
                                    </p:animEffect>
                                  </p:childTnLst>
                                </p:cTn>
                              </p:par>
                              <p:par>
                                <p:cTn id="66" presetID="42" presetClass="path" presetSubtype="0" fill="hold" nodeType="withEffect">
                                  <p:stCondLst>
                                    <p:cond delay="10000"/>
                                  </p:stCondLst>
                                  <p:childTnLst>
                                    <p:animMotion origin="layout" path="M 1.11111E-6 1.11111E-6 L -0.57899 -0.01667 " pathEditMode="relative" rAng="0" ptsTypes="AA">
                                      <p:cBhvr>
                                        <p:cTn id="67" dur="3500" fill="hold"/>
                                        <p:tgtEl>
                                          <p:spTgt spid="16"/>
                                        </p:tgtEl>
                                        <p:attrNameLst>
                                          <p:attrName>ppt_x</p:attrName>
                                          <p:attrName>ppt_y</p:attrName>
                                        </p:attrNameLst>
                                      </p:cBhvr>
                                      <p:rCtr x="-28958" y="-833"/>
                                    </p:animMotion>
                                  </p:childTnLst>
                                </p:cTn>
                              </p:par>
                              <p:par>
                                <p:cTn id="68" presetID="10" presetClass="exit" presetSubtype="0" fill="hold" nodeType="withEffect">
                                  <p:stCondLst>
                                    <p:cond delay="12500"/>
                                  </p:stCondLst>
                                  <p:childTnLst>
                                    <p:animEffect transition="out" filter="fade">
                                      <p:cBhvr>
                                        <p:cTn id="69" dur="1000"/>
                                        <p:tgtEl>
                                          <p:spTgt spid="16"/>
                                        </p:tgtEl>
                                      </p:cBhvr>
                                    </p:animEffect>
                                    <p:set>
                                      <p:cBhvr>
                                        <p:cTn id="70" dur="1" fill="hold">
                                          <p:stCondLst>
                                            <p:cond delay="999"/>
                                          </p:stCondLst>
                                        </p:cTn>
                                        <p:tgtEl>
                                          <p:spTgt spid="16"/>
                                        </p:tgtEl>
                                        <p:attrNameLst>
                                          <p:attrName>style.visibility</p:attrName>
                                        </p:attrNameLst>
                                      </p:cBhvr>
                                      <p:to>
                                        <p:strVal val="hidden"/>
                                      </p:to>
                                    </p:set>
                                  </p:childTnLst>
                                </p:cTn>
                              </p:par>
                              <p:par>
                                <p:cTn id="71" presetID="22" presetClass="entr" presetSubtype="8" fill="hold" nodeType="withEffect">
                                  <p:stCondLst>
                                    <p:cond delay="14500"/>
                                  </p:stCondLst>
                                  <p:childTnLst>
                                    <p:set>
                                      <p:cBhvr>
                                        <p:cTn id="72" dur="1" fill="hold">
                                          <p:stCondLst>
                                            <p:cond delay="0"/>
                                          </p:stCondLst>
                                        </p:cTn>
                                        <p:tgtEl>
                                          <p:spTgt spid="14"/>
                                        </p:tgtEl>
                                        <p:attrNameLst>
                                          <p:attrName>style.visibility</p:attrName>
                                        </p:attrNameLst>
                                      </p:cBhvr>
                                      <p:to>
                                        <p:strVal val="visible"/>
                                      </p:to>
                                    </p:set>
                                    <p:animEffect transition="in" filter="wipe(left)">
                                      <p:cBhvr>
                                        <p:cTn id="73" dur="2500"/>
                                        <p:tgtEl>
                                          <p:spTgt spid="14"/>
                                        </p:tgtEl>
                                      </p:cBhvr>
                                    </p:animEffect>
                                  </p:childTnLst>
                                </p:cTn>
                              </p:par>
                              <p:par>
                                <p:cTn id="74" presetID="10" presetClass="entr" presetSubtype="0" fill="hold" nodeType="withEffect">
                                  <p:stCondLst>
                                    <p:cond delay="13500"/>
                                  </p:stCondLst>
                                  <p:childTnLst>
                                    <p:set>
                                      <p:cBhvr>
                                        <p:cTn id="75" dur="1" fill="hold">
                                          <p:stCondLst>
                                            <p:cond delay="0"/>
                                          </p:stCondLst>
                                        </p:cTn>
                                        <p:tgtEl>
                                          <p:spTgt spid="20"/>
                                        </p:tgtEl>
                                        <p:attrNameLst>
                                          <p:attrName>style.visibility</p:attrName>
                                        </p:attrNameLst>
                                      </p:cBhvr>
                                      <p:to>
                                        <p:strVal val="visible"/>
                                      </p:to>
                                    </p:set>
                                    <p:animEffect transition="in" filter="fade">
                                      <p:cBhvr>
                                        <p:cTn id="76" dur="1500"/>
                                        <p:tgtEl>
                                          <p:spTgt spid="20"/>
                                        </p:tgtEl>
                                      </p:cBhvr>
                                    </p:animEffect>
                                  </p:childTnLst>
                                </p:cTn>
                              </p:par>
                              <p:par>
                                <p:cTn id="77" presetID="42" presetClass="path" presetSubtype="0" fill="hold" nodeType="withEffect">
                                  <p:stCondLst>
                                    <p:cond delay="14500"/>
                                  </p:stCondLst>
                                  <p:childTnLst>
                                    <p:animMotion origin="layout" path="M -3.05556E-6 -1.93091E-6 L 0.17934 0.00247 " pathEditMode="relative" rAng="0" ptsTypes="AA">
                                      <p:cBhvr>
                                        <p:cTn id="78" dur="2500" fill="hold"/>
                                        <p:tgtEl>
                                          <p:spTgt spid="20"/>
                                        </p:tgtEl>
                                        <p:attrNameLst>
                                          <p:attrName>ppt_x</p:attrName>
                                          <p:attrName>ppt_y</p:attrName>
                                        </p:attrNameLst>
                                      </p:cBhvr>
                                      <p:rCtr x="8958" y="123"/>
                                    </p:animMotion>
                                  </p:childTnLst>
                                </p:cTn>
                              </p:par>
                              <p:par>
                                <p:cTn id="79" presetID="10" presetClass="exit" presetSubtype="0" fill="hold" nodeType="withEffect">
                                  <p:stCondLst>
                                    <p:cond delay="16000"/>
                                  </p:stCondLst>
                                  <p:childTnLst>
                                    <p:animEffect transition="out" filter="fade">
                                      <p:cBhvr>
                                        <p:cTn id="80" dur="1000"/>
                                        <p:tgtEl>
                                          <p:spTgt spid="20"/>
                                        </p:tgtEl>
                                      </p:cBhvr>
                                    </p:animEffect>
                                    <p:set>
                                      <p:cBhvr>
                                        <p:cTn id="81" dur="1" fill="hold">
                                          <p:stCondLst>
                                            <p:cond delay="999"/>
                                          </p:stCondLst>
                                        </p:cTn>
                                        <p:tgtEl>
                                          <p:spTgt spid="20"/>
                                        </p:tgtEl>
                                        <p:attrNameLst>
                                          <p:attrName>style.visibility</p:attrName>
                                        </p:attrNameLst>
                                      </p:cBhvr>
                                      <p:to>
                                        <p:strVal val="hidden"/>
                                      </p:to>
                                    </p:set>
                                  </p:childTnLst>
                                </p:cTn>
                              </p:par>
                              <p:par>
                                <p:cTn id="82" presetID="22" presetClass="entr" presetSubtype="8" fill="hold" nodeType="withEffect">
                                  <p:stCondLst>
                                    <p:cond delay="14500"/>
                                  </p:stCondLst>
                                  <p:childTnLst>
                                    <p:set>
                                      <p:cBhvr>
                                        <p:cTn id="83" dur="1" fill="hold">
                                          <p:stCondLst>
                                            <p:cond delay="0"/>
                                          </p:stCondLst>
                                        </p:cTn>
                                        <p:tgtEl>
                                          <p:spTgt spid="8"/>
                                        </p:tgtEl>
                                        <p:attrNameLst>
                                          <p:attrName>style.visibility</p:attrName>
                                        </p:attrNameLst>
                                      </p:cBhvr>
                                      <p:to>
                                        <p:strVal val="visible"/>
                                      </p:to>
                                    </p:set>
                                    <p:animEffect transition="in" filter="wipe(left)">
                                      <p:cBhvr>
                                        <p:cTn id="84" dur="2500"/>
                                        <p:tgtEl>
                                          <p:spTgt spid="8"/>
                                        </p:tgtEl>
                                      </p:cBhvr>
                                    </p:animEffect>
                                  </p:childTnLst>
                                </p:cTn>
                              </p:par>
                              <p:par>
                                <p:cTn id="85" presetID="10" presetClass="entr" presetSubtype="0" fill="hold" nodeType="withEffect">
                                  <p:stCondLst>
                                    <p:cond delay="13500"/>
                                  </p:stCondLst>
                                  <p:childTnLst>
                                    <p:set>
                                      <p:cBhvr>
                                        <p:cTn id="86" dur="1" fill="hold">
                                          <p:stCondLst>
                                            <p:cond delay="0"/>
                                          </p:stCondLst>
                                        </p:cTn>
                                        <p:tgtEl>
                                          <p:spTgt spid="18"/>
                                        </p:tgtEl>
                                        <p:attrNameLst>
                                          <p:attrName>style.visibility</p:attrName>
                                        </p:attrNameLst>
                                      </p:cBhvr>
                                      <p:to>
                                        <p:strVal val="visible"/>
                                      </p:to>
                                    </p:set>
                                    <p:animEffect transition="in" filter="fade">
                                      <p:cBhvr>
                                        <p:cTn id="87" dur="1500"/>
                                        <p:tgtEl>
                                          <p:spTgt spid="18"/>
                                        </p:tgtEl>
                                      </p:cBhvr>
                                    </p:animEffect>
                                  </p:childTnLst>
                                </p:cTn>
                              </p:par>
                              <p:par>
                                <p:cTn id="88" presetID="42" presetClass="path" presetSubtype="0" fill="hold" nodeType="withEffect">
                                  <p:stCondLst>
                                    <p:cond delay="14500"/>
                                  </p:stCondLst>
                                  <p:childTnLst>
                                    <p:animMotion origin="layout" path="M 2.22222E-6 -5.79889E-7 L 0.14774 0.00401 " pathEditMode="relative" rAng="0" ptsTypes="AA">
                                      <p:cBhvr>
                                        <p:cTn id="89" dur="2500" fill="hold"/>
                                        <p:tgtEl>
                                          <p:spTgt spid="18"/>
                                        </p:tgtEl>
                                        <p:attrNameLst>
                                          <p:attrName>ppt_x</p:attrName>
                                          <p:attrName>ppt_y</p:attrName>
                                        </p:attrNameLst>
                                      </p:cBhvr>
                                      <p:rCtr x="7378" y="185"/>
                                    </p:animMotion>
                                  </p:childTnLst>
                                </p:cTn>
                              </p:par>
                              <p:par>
                                <p:cTn id="90" presetID="10" presetClass="exit" presetSubtype="0" fill="hold" nodeType="withEffect">
                                  <p:stCondLst>
                                    <p:cond delay="16000"/>
                                  </p:stCondLst>
                                  <p:childTnLst>
                                    <p:animEffect transition="out" filter="fade">
                                      <p:cBhvr>
                                        <p:cTn id="91" dur="1000"/>
                                        <p:tgtEl>
                                          <p:spTgt spid="18"/>
                                        </p:tgtEl>
                                      </p:cBhvr>
                                    </p:animEffect>
                                    <p:set>
                                      <p:cBhvr>
                                        <p:cTn id="92" dur="1" fill="hold">
                                          <p:stCondLst>
                                            <p:cond delay="9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1_自定义版式">
    <p:bg>
      <p:bgPr>
        <a:solidFill>
          <a:schemeClr val="bg1"/>
        </a:solidFill>
        <a:effectLst/>
      </p:bgPr>
    </p:bg>
    <p:spTree>
      <p:nvGrpSpPr>
        <p:cNvPr id="1" name=""/>
        <p:cNvGrpSpPr/>
        <p:nvPr/>
      </p:nvGrpSpPr>
      <p:grpSpPr>
        <a:xfrm>
          <a:off x="0" y="0"/>
          <a:ext cx="0" cy="0"/>
          <a:chOff x="0" y="0"/>
          <a:chExt cx="0" cy="0"/>
        </a:xfrm>
      </p:grpSpPr>
      <p:grpSp>
        <p:nvGrpSpPr>
          <p:cNvPr id="26" name="L_blue"/>
          <p:cNvGrpSpPr/>
          <p:nvPr userDrawn="1"/>
        </p:nvGrpSpPr>
        <p:grpSpPr>
          <a:xfrm>
            <a:off x="-1" y="34210"/>
            <a:ext cx="343385" cy="6748492"/>
            <a:chOff x="228152" y="25657"/>
            <a:chExt cx="257539" cy="5061369"/>
          </a:xfrm>
        </p:grpSpPr>
        <p:pic>
          <p:nvPicPr>
            <p:cNvPr id="27" name="Picture 2" descr="F:\1-原创素材\1_mm1102\PPT\PPT_014\materaials\page_1.png"/>
            <p:cNvPicPr>
              <a:picLocks noChangeAspect="1" noChangeArrowheads="1"/>
            </p:cNvPicPr>
            <p:nvPr/>
          </p:nvPicPr>
          <p:blipFill rotWithShape="1">
            <a:blip r:embed="rId2">
              <a:extLst>
                <a:ext uri="{28A0092B-C50C-407E-A947-70E740481C1C}">
                  <a14:useLocalDpi xmlns:a14="http://schemas.microsoft.com/office/drawing/2010/main" val="0"/>
                </a:ext>
              </a:extLst>
            </a:blip>
            <a:srcRect l="46975"/>
            <a:stretch/>
          </p:blipFill>
          <p:spPr bwMode="auto">
            <a:xfrm>
              <a:off x="228152" y="25657"/>
              <a:ext cx="257539" cy="431415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0" descr="F:\1-原创素材\1_mm1102\PPT\PPT_014\materaials\page_9.png"/>
            <p:cNvPicPr>
              <a:picLocks noChangeAspect="1" noChangeArrowheads="1"/>
            </p:cNvPicPr>
            <p:nvPr/>
          </p:nvPicPr>
          <p:blipFill rotWithShape="1">
            <a:blip r:embed="rId3">
              <a:extLst>
                <a:ext uri="{28A0092B-C50C-407E-A947-70E740481C1C}">
                  <a14:useLocalDpi xmlns:a14="http://schemas.microsoft.com/office/drawing/2010/main" val="0"/>
                </a:ext>
              </a:extLst>
            </a:blip>
            <a:srcRect l="65100"/>
            <a:stretch/>
          </p:blipFill>
          <p:spPr bwMode="auto">
            <a:xfrm>
              <a:off x="228152" y="2303703"/>
              <a:ext cx="122308" cy="278332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3" name="R_blue"/>
          <p:cNvGrpSpPr/>
          <p:nvPr userDrawn="1"/>
        </p:nvGrpSpPr>
        <p:grpSpPr>
          <a:xfrm rot="10800000">
            <a:off x="11952739" y="423057"/>
            <a:ext cx="264115" cy="6405652"/>
            <a:chOff x="8912859" y="317293"/>
            <a:chExt cx="198086" cy="4804239"/>
          </a:xfrm>
        </p:grpSpPr>
        <p:grpSp>
          <p:nvGrpSpPr>
            <p:cNvPr id="34" name="组合 33"/>
            <p:cNvGrpSpPr/>
            <p:nvPr/>
          </p:nvGrpSpPr>
          <p:grpSpPr>
            <a:xfrm>
              <a:off x="8912859" y="573309"/>
              <a:ext cx="198086" cy="4548223"/>
              <a:chOff x="8912859" y="573309"/>
              <a:chExt cx="198086" cy="4548223"/>
            </a:xfrm>
          </p:grpSpPr>
          <p:pic>
            <p:nvPicPr>
              <p:cNvPr id="36" name="Picture 3" descr="F:\1-原创素材\1_mm1102\PPT\PPT_014\materaials\page_2.png"/>
              <p:cNvPicPr>
                <a:picLocks noChangeAspect="1" noChangeArrowheads="1"/>
              </p:cNvPicPr>
              <p:nvPr/>
            </p:nvPicPr>
            <p:blipFill rotWithShape="1">
              <a:blip r:embed="rId4">
                <a:extLst>
                  <a:ext uri="{28A0092B-C50C-407E-A947-70E740481C1C}">
                    <a14:useLocalDpi xmlns:a14="http://schemas.microsoft.com/office/drawing/2010/main" val="0"/>
                  </a:ext>
                </a:extLst>
              </a:blip>
              <a:srcRect l="56731"/>
              <a:stretch/>
            </p:blipFill>
            <p:spPr bwMode="auto">
              <a:xfrm>
                <a:off x="8939525" y="2572170"/>
                <a:ext cx="171420" cy="2549362"/>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8" descr="F:\1-原创素材\1_mm1102\PPT\PPT_014\materaials\page_7.png"/>
              <p:cNvPicPr>
                <a:picLocks noChangeAspect="1" noChangeArrowheads="1"/>
              </p:cNvPicPr>
              <p:nvPr/>
            </p:nvPicPr>
            <p:blipFill rotWithShape="1">
              <a:blip r:embed="rId5">
                <a:extLst>
                  <a:ext uri="{28A0092B-C50C-407E-A947-70E740481C1C}">
                    <a14:useLocalDpi xmlns:a14="http://schemas.microsoft.com/office/drawing/2010/main" val="0"/>
                  </a:ext>
                </a:extLst>
              </a:blip>
              <a:srcRect l="52512"/>
              <a:stretch/>
            </p:blipFill>
            <p:spPr bwMode="auto">
              <a:xfrm>
                <a:off x="8912859" y="573309"/>
                <a:ext cx="198086" cy="4356505"/>
              </a:xfrm>
              <a:prstGeom prst="rect">
                <a:avLst/>
              </a:prstGeom>
              <a:noFill/>
              <a:extLst>
                <a:ext uri="{909E8E84-426E-40DD-AFC4-6F175D3DCCD1}">
                  <a14:hiddenFill xmlns:a14="http://schemas.microsoft.com/office/drawing/2010/main">
                    <a:solidFill>
                      <a:srgbClr val="FFFFFF"/>
                    </a:solidFill>
                  </a14:hiddenFill>
                </a:ext>
              </a:extLst>
            </p:spPr>
          </p:pic>
        </p:grpSp>
        <p:pic>
          <p:nvPicPr>
            <p:cNvPr id="35" name="Picture 9" descr="F:\1-原创素材\1_mm1102\PPT\PPT_014\materaials\page_8.png"/>
            <p:cNvPicPr>
              <a:picLocks noChangeAspect="1" noChangeArrowheads="1"/>
            </p:cNvPicPr>
            <p:nvPr/>
          </p:nvPicPr>
          <p:blipFill rotWithShape="1">
            <a:blip r:embed="rId6">
              <a:extLst>
                <a:ext uri="{28A0092B-C50C-407E-A947-70E740481C1C}">
                  <a14:useLocalDpi xmlns:a14="http://schemas.microsoft.com/office/drawing/2010/main" val="0"/>
                </a:ext>
              </a:extLst>
            </a:blip>
            <a:srcRect l="42223"/>
            <a:stretch/>
          </p:blipFill>
          <p:spPr bwMode="auto">
            <a:xfrm>
              <a:off x="8912859" y="317293"/>
              <a:ext cx="198086" cy="279139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51" name="组合 2050"/>
          <p:cNvGrpSpPr/>
          <p:nvPr userDrawn="1"/>
        </p:nvGrpSpPr>
        <p:grpSpPr>
          <a:xfrm>
            <a:off x="367688" y="1"/>
            <a:ext cx="11969005" cy="380567"/>
            <a:chOff x="275766" y="485353"/>
            <a:chExt cx="8976754" cy="285425"/>
          </a:xfrm>
        </p:grpSpPr>
        <p:pic>
          <p:nvPicPr>
            <p:cNvPr id="30" name="T1_green" descr="F:\1-原创素材\1_mm1102\PPT\PPT_014\materaials\page_3.png"/>
            <p:cNvPicPr>
              <a:picLocks noChangeAspect="1" noChangeArrowheads="1"/>
            </p:cNvPicPr>
            <p:nvPr userDrawn="1"/>
          </p:nvPicPr>
          <p:blipFill rotWithShape="1">
            <a:blip r:embed="rId7">
              <a:extLst>
                <a:ext uri="{28A0092B-C50C-407E-A947-70E740481C1C}">
                  <a14:useLocalDpi xmlns:a14="http://schemas.microsoft.com/office/drawing/2010/main" val="0"/>
                </a:ext>
              </a:extLst>
            </a:blip>
            <a:srcRect t="79555"/>
            <a:stretch/>
          </p:blipFill>
          <p:spPr bwMode="auto">
            <a:xfrm>
              <a:off x="275766" y="485353"/>
              <a:ext cx="3352228" cy="117110"/>
            </a:xfrm>
            <a:prstGeom prst="rect">
              <a:avLst/>
            </a:prstGeom>
            <a:noFill/>
            <a:extLst>
              <a:ext uri="{909E8E84-426E-40DD-AFC4-6F175D3DCCD1}">
                <a14:hiddenFill xmlns:a14="http://schemas.microsoft.com/office/drawing/2010/main">
                  <a:solidFill>
                    <a:srgbClr val="FFFFFF"/>
                  </a:solidFill>
                </a14:hiddenFill>
              </a:ext>
            </a:extLst>
          </p:spPr>
        </p:pic>
        <p:pic>
          <p:nvPicPr>
            <p:cNvPr id="31" name="T3_red" descr="F:\1-原创素材\1_mm1102\PPT\PPT_014\materaials\page_11.png"/>
            <p:cNvPicPr>
              <a:picLocks noChangeAspect="1" noChangeArrowheads="1"/>
            </p:cNvPicPr>
            <p:nvPr userDrawn="1"/>
          </p:nvPicPr>
          <p:blipFill rotWithShape="1">
            <a:blip r:embed="rId8">
              <a:extLst>
                <a:ext uri="{28A0092B-C50C-407E-A947-70E740481C1C}">
                  <a14:useLocalDpi xmlns:a14="http://schemas.microsoft.com/office/drawing/2010/main" val="0"/>
                </a:ext>
              </a:extLst>
            </a:blip>
            <a:srcRect t="76958"/>
            <a:stretch/>
          </p:blipFill>
          <p:spPr bwMode="auto">
            <a:xfrm>
              <a:off x="4601781" y="485353"/>
              <a:ext cx="4154097" cy="117110"/>
            </a:xfrm>
            <a:prstGeom prst="rect">
              <a:avLst/>
            </a:prstGeom>
            <a:noFill/>
            <a:extLst>
              <a:ext uri="{909E8E84-426E-40DD-AFC4-6F175D3DCCD1}">
                <a14:hiddenFill xmlns:a14="http://schemas.microsoft.com/office/drawing/2010/main">
                  <a:solidFill>
                    <a:srgbClr val="FFFFFF"/>
                  </a:solidFill>
                </a14:hiddenFill>
              </a:ext>
            </a:extLst>
          </p:spPr>
        </p:pic>
        <p:pic>
          <p:nvPicPr>
            <p:cNvPr id="32" name="T4_orange" descr="F:\1-原创素材\1_mm1102\PPT\PPT_014\materaials\page_5.png"/>
            <p:cNvPicPr>
              <a:picLocks noChangeAspect="1" noChangeArrowheads="1"/>
            </p:cNvPicPr>
            <p:nvPr userDrawn="1"/>
          </p:nvPicPr>
          <p:blipFill rotWithShape="1">
            <a:blip r:embed="rId9">
              <a:extLst>
                <a:ext uri="{28A0092B-C50C-407E-A947-70E740481C1C}">
                  <a14:useLocalDpi xmlns:a14="http://schemas.microsoft.com/office/drawing/2010/main" val="0"/>
                </a:ext>
              </a:extLst>
            </a:blip>
            <a:srcRect t="72483"/>
            <a:stretch/>
          </p:blipFill>
          <p:spPr bwMode="auto">
            <a:xfrm>
              <a:off x="7393557" y="485353"/>
              <a:ext cx="1858963" cy="184258"/>
            </a:xfrm>
            <a:prstGeom prst="rect">
              <a:avLst/>
            </a:prstGeom>
            <a:noFill/>
            <a:extLst>
              <a:ext uri="{909E8E84-426E-40DD-AFC4-6F175D3DCCD1}">
                <a14:hiddenFill xmlns:a14="http://schemas.microsoft.com/office/drawing/2010/main">
                  <a:solidFill>
                    <a:srgbClr val="FFFFFF"/>
                  </a:solidFill>
                </a14:hiddenFill>
              </a:ext>
            </a:extLst>
          </p:spPr>
        </p:pic>
        <p:pic>
          <p:nvPicPr>
            <p:cNvPr id="38" name="T2_orange" descr="F:\1-原创素材\1_mm1102\PPT\PPT_014\materaials\page_6.png"/>
            <p:cNvPicPr>
              <a:picLocks noChangeAspect="1" noChangeArrowheads="1"/>
            </p:cNvPicPr>
            <p:nvPr userDrawn="1"/>
          </p:nvPicPr>
          <p:blipFill rotWithShape="1">
            <a:blip r:embed="rId10">
              <a:extLst>
                <a:ext uri="{28A0092B-C50C-407E-A947-70E740481C1C}">
                  <a14:useLocalDpi xmlns:a14="http://schemas.microsoft.com/office/drawing/2010/main" val="0"/>
                </a:ext>
              </a:extLst>
            </a:blip>
            <a:srcRect t="50170"/>
            <a:stretch/>
          </p:blipFill>
          <p:spPr bwMode="auto">
            <a:xfrm>
              <a:off x="2914947" y="485353"/>
              <a:ext cx="2239898" cy="28542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52" name="组合 2051"/>
          <p:cNvGrpSpPr/>
          <p:nvPr userDrawn="1"/>
        </p:nvGrpSpPr>
        <p:grpSpPr>
          <a:xfrm>
            <a:off x="200396" y="6557731"/>
            <a:ext cx="11474107" cy="300269"/>
            <a:chOff x="150297" y="4506158"/>
            <a:chExt cx="8605580" cy="225202"/>
          </a:xfrm>
        </p:grpSpPr>
        <p:pic>
          <p:nvPicPr>
            <p:cNvPr id="29" name="B2_green" descr="F:\1-原创素材\1_mm1102\PPT\PPT_014\materaials\page_10.png"/>
            <p:cNvPicPr>
              <a:picLocks noChangeAspect="1" noChangeArrowheads="1"/>
            </p:cNvPicPr>
            <p:nvPr userDrawn="1"/>
          </p:nvPicPr>
          <p:blipFill rotWithShape="1">
            <a:blip r:embed="rId11">
              <a:extLst>
                <a:ext uri="{28A0092B-C50C-407E-A947-70E740481C1C}">
                  <a14:useLocalDpi xmlns:a14="http://schemas.microsoft.com/office/drawing/2010/main" val="0"/>
                </a:ext>
              </a:extLst>
            </a:blip>
            <a:srcRect t="64666"/>
            <a:stretch/>
          </p:blipFill>
          <p:spPr bwMode="auto">
            <a:xfrm rot="10800000">
              <a:off x="4612256" y="4506158"/>
              <a:ext cx="4143621" cy="225202"/>
            </a:xfrm>
            <a:prstGeom prst="rect">
              <a:avLst/>
            </a:prstGeom>
            <a:noFill/>
            <a:extLst>
              <a:ext uri="{909E8E84-426E-40DD-AFC4-6F175D3DCCD1}">
                <a14:hiddenFill xmlns:a14="http://schemas.microsoft.com/office/drawing/2010/main">
                  <a:solidFill>
                    <a:srgbClr val="FFFFFF"/>
                  </a:solidFill>
                </a14:hiddenFill>
              </a:ext>
            </a:extLst>
          </p:spPr>
        </p:pic>
        <p:pic>
          <p:nvPicPr>
            <p:cNvPr id="39" name="B1_red" descr="F:\1-原创素材\1_mm1102\PPT\PPT_014\materaials\page_4.png"/>
            <p:cNvPicPr>
              <a:picLocks noChangeAspect="1" noChangeArrowheads="1"/>
            </p:cNvPicPr>
            <p:nvPr userDrawn="1"/>
          </p:nvPicPr>
          <p:blipFill rotWithShape="1">
            <a:blip r:embed="rId12">
              <a:extLst>
                <a:ext uri="{28A0092B-C50C-407E-A947-70E740481C1C}">
                  <a14:useLocalDpi xmlns:a14="http://schemas.microsoft.com/office/drawing/2010/main" val="0"/>
                </a:ext>
              </a:extLst>
            </a:blip>
            <a:srcRect t="70952"/>
            <a:stretch/>
          </p:blipFill>
          <p:spPr bwMode="auto">
            <a:xfrm rot="10800000">
              <a:off x="150297" y="4562632"/>
              <a:ext cx="5400707" cy="16872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4849132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EFCB49F5-E295-4CA3-AAB8-6147C82D97E7}" type="datetimeFigureOut">
              <a:rPr lang="zh-CN" altLang="en-US" smtClean="0"/>
              <a:t>2023/11/3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1326720F-DE09-42D1-B462-60045231D8FD}" type="slidenum">
              <a:rPr lang="zh-CN" altLang="en-US" smtClean="0"/>
              <a:t>‹#›</a:t>
            </a:fld>
            <a:endParaRPr lang="zh-CN" altLang="en-US"/>
          </a:p>
        </p:txBody>
      </p:sp>
    </p:spTree>
    <p:extLst>
      <p:ext uri="{BB962C8B-B14F-4D97-AF65-F5344CB8AC3E}">
        <p14:creationId xmlns:p14="http://schemas.microsoft.com/office/powerpoint/2010/main" val="36350077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8_自定义版式">
    <p:bg>
      <p:bgPr>
        <a:solidFill>
          <a:schemeClr val="bg1"/>
        </a:solidFill>
        <a:effectLst/>
      </p:bgPr>
    </p:bg>
    <p:spTree>
      <p:nvGrpSpPr>
        <p:cNvPr id="1" name=""/>
        <p:cNvGrpSpPr/>
        <p:nvPr/>
      </p:nvGrpSpPr>
      <p:grpSpPr>
        <a:xfrm>
          <a:off x="0" y="0"/>
          <a:ext cx="0" cy="0"/>
          <a:chOff x="0" y="0"/>
          <a:chExt cx="0" cy="0"/>
        </a:xfrm>
      </p:grpSpPr>
      <p:grpSp>
        <p:nvGrpSpPr>
          <p:cNvPr id="26" name="L_blue"/>
          <p:cNvGrpSpPr/>
          <p:nvPr userDrawn="1"/>
        </p:nvGrpSpPr>
        <p:grpSpPr>
          <a:xfrm>
            <a:off x="-1" y="34210"/>
            <a:ext cx="343385" cy="6748492"/>
            <a:chOff x="228152" y="25657"/>
            <a:chExt cx="257539" cy="5061369"/>
          </a:xfrm>
        </p:grpSpPr>
        <p:pic>
          <p:nvPicPr>
            <p:cNvPr id="27" name="Picture 2" descr="F:\1-原创素材\1_mm1102\PPT\PPT_014\materaials\page_1.png"/>
            <p:cNvPicPr>
              <a:picLocks noChangeAspect="1" noChangeArrowheads="1"/>
            </p:cNvPicPr>
            <p:nvPr/>
          </p:nvPicPr>
          <p:blipFill rotWithShape="1">
            <a:blip r:embed="rId2">
              <a:extLst>
                <a:ext uri="{28A0092B-C50C-407E-A947-70E740481C1C}">
                  <a14:useLocalDpi xmlns:a14="http://schemas.microsoft.com/office/drawing/2010/main" val="0"/>
                </a:ext>
              </a:extLst>
            </a:blip>
            <a:srcRect l="46975"/>
            <a:stretch/>
          </p:blipFill>
          <p:spPr bwMode="auto">
            <a:xfrm>
              <a:off x="228152" y="25657"/>
              <a:ext cx="257539" cy="431415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0" descr="F:\1-原创素材\1_mm1102\PPT\PPT_014\materaials\page_9.png"/>
            <p:cNvPicPr>
              <a:picLocks noChangeAspect="1" noChangeArrowheads="1"/>
            </p:cNvPicPr>
            <p:nvPr/>
          </p:nvPicPr>
          <p:blipFill rotWithShape="1">
            <a:blip r:embed="rId3">
              <a:extLst>
                <a:ext uri="{28A0092B-C50C-407E-A947-70E740481C1C}">
                  <a14:useLocalDpi xmlns:a14="http://schemas.microsoft.com/office/drawing/2010/main" val="0"/>
                </a:ext>
              </a:extLst>
            </a:blip>
            <a:srcRect l="65100"/>
            <a:stretch/>
          </p:blipFill>
          <p:spPr bwMode="auto">
            <a:xfrm>
              <a:off x="228152" y="2303703"/>
              <a:ext cx="122308" cy="278332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3" name="R_blue"/>
          <p:cNvGrpSpPr/>
          <p:nvPr userDrawn="1"/>
        </p:nvGrpSpPr>
        <p:grpSpPr>
          <a:xfrm rot="10800000">
            <a:off x="11952739" y="423057"/>
            <a:ext cx="264115" cy="6405652"/>
            <a:chOff x="8912859" y="317293"/>
            <a:chExt cx="198086" cy="4804239"/>
          </a:xfrm>
        </p:grpSpPr>
        <p:grpSp>
          <p:nvGrpSpPr>
            <p:cNvPr id="34" name="组合 33"/>
            <p:cNvGrpSpPr/>
            <p:nvPr/>
          </p:nvGrpSpPr>
          <p:grpSpPr>
            <a:xfrm>
              <a:off x="8912859" y="573309"/>
              <a:ext cx="198086" cy="4548223"/>
              <a:chOff x="8912859" y="573309"/>
              <a:chExt cx="198086" cy="4548223"/>
            </a:xfrm>
          </p:grpSpPr>
          <p:pic>
            <p:nvPicPr>
              <p:cNvPr id="36" name="Picture 3" descr="F:\1-原创素材\1_mm1102\PPT\PPT_014\materaials\page_2.png"/>
              <p:cNvPicPr>
                <a:picLocks noChangeAspect="1" noChangeArrowheads="1"/>
              </p:cNvPicPr>
              <p:nvPr/>
            </p:nvPicPr>
            <p:blipFill rotWithShape="1">
              <a:blip r:embed="rId4">
                <a:extLst>
                  <a:ext uri="{28A0092B-C50C-407E-A947-70E740481C1C}">
                    <a14:useLocalDpi xmlns:a14="http://schemas.microsoft.com/office/drawing/2010/main" val="0"/>
                  </a:ext>
                </a:extLst>
              </a:blip>
              <a:srcRect l="56731"/>
              <a:stretch/>
            </p:blipFill>
            <p:spPr bwMode="auto">
              <a:xfrm>
                <a:off x="8939525" y="2572170"/>
                <a:ext cx="171420" cy="2549362"/>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8" descr="F:\1-原创素材\1_mm1102\PPT\PPT_014\materaials\page_7.png"/>
              <p:cNvPicPr>
                <a:picLocks noChangeAspect="1" noChangeArrowheads="1"/>
              </p:cNvPicPr>
              <p:nvPr/>
            </p:nvPicPr>
            <p:blipFill rotWithShape="1">
              <a:blip r:embed="rId5">
                <a:extLst>
                  <a:ext uri="{28A0092B-C50C-407E-A947-70E740481C1C}">
                    <a14:useLocalDpi xmlns:a14="http://schemas.microsoft.com/office/drawing/2010/main" val="0"/>
                  </a:ext>
                </a:extLst>
              </a:blip>
              <a:srcRect l="52512"/>
              <a:stretch/>
            </p:blipFill>
            <p:spPr bwMode="auto">
              <a:xfrm>
                <a:off x="8912859" y="573309"/>
                <a:ext cx="198086" cy="4356505"/>
              </a:xfrm>
              <a:prstGeom prst="rect">
                <a:avLst/>
              </a:prstGeom>
              <a:noFill/>
              <a:extLst>
                <a:ext uri="{909E8E84-426E-40DD-AFC4-6F175D3DCCD1}">
                  <a14:hiddenFill xmlns:a14="http://schemas.microsoft.com/office/drawing/2010/main">
                    <a:solidFill>
                      <a:srgbClr val="FFFFFF"/>
                    </a:solidFill>
                  </a14:hiddenFill>
                </a:ext>
              </a:extLst>
            </p:spPr>
          </p:pic>
        </p:grpSp>
        <p:pic>
          <p:nvPicPr>
            <p:cNvPr id="35" name="Picture 9" descr="F:\1-原创素材\1_mm1102\PPT\PPT_014\materaials\page_8.png"/>
            <p:cNvPicPr>
              <a:picLocks noChangeAspect="1" noChangeArrowheads="1"/>
            </p:cNvPicPr>
            <p:nvPr/>
          </p:nvPicPr>
          <p:blipFill rotWithShape="1">
            <a:blip r:embed="rId6">
              <a:extLst>
                <a:ext uri="{28A0092B-C50C-407E-A947-70E740481C1C}">
                  <a14:useLocalDpi xmlns:a14="http://schemas.microsoft.com/office/drawing/2010/main" val="0"/>
                </a:ext>
              </a:extLst>
            </a:blip>
            <a:srcRect l="42223"/>
            <a:stretch/>
          </p:blipFill>
          <p:spPr bwMode="auto">
            <a:xfrm>
              <a:off x="8912859" y="317293"/>
              <a:ext cx="198086" cy="279139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51" name="组合 2050"/>
          <p:cNvGrpSpPr/>
          <p:nvPr userDrawn="1"/>
        </p:nvGrpSpPr>
        <p:grpSpPr>
          <a:xfrm>
            <a:off x="367688" y="1"/>
            <a:ext cx="11969005" cy="380567"/>
            <a:chOff x="275766" y="485353"/>
            <a:chExt cx="8976754" cy="285425"/>
          </a:xfrm>
        </p:grpSpPr>
        <p:pic>
          <p:nvPicPr>
            <p:cNvPr id="30" name="T1_green" descr="F:\1-原创素材\1_mm1102\PPT\PPT_014\materaials\page_3.png"/>
            <p:cNvPicPr>
              <a:picLocks noChangeAspect="1" noChangeArrowheads="1"/>
            </p:cNvPicPr>
            <p:nvPr userDrawn="1"/>
          </p:nvPicPr>
          <p:blipFill rotWithShape="1">
            <a:blip r:embed="rId7">
              <a:extLst>
                <a:ext uri="{28A0092B-C50C-407E-A947-70E740481C1C}">
                  <a14:useLocalDpi xmlns:a14="http://schemas.microsoft.com/office/drawing/2010/main" val="0"/>
                </a:ext>
              </a:extLst>
            </a:blip>
            <a:srcRect t="79555"/>
            <a:stretch/>
          </p:blipFill>
          <p:spPr bwMode="auto">
            <a:xfrm>
              <a:off x="275766" y="485353"/>
              <a:ext cx="3352228" cy="117110"/>
            </a:xfrm>
            <a:prstGeom prst="rect">
              <a:avLst/>
            </a:prstGeom>
            <a:noFill/>
            <a:extLst>
              <a:ext uri="{909E8E84-426E-40DD-AFC4-6F175D3DCCD1}">
                <a14:hiddenFill xmlns:a14="http://schemas.microsoft.com/office/drawing/2010/main">
                  <a:solidFill>
                    <a:srgbClr val="FFFFFF"/>
                  </a:solidFill>
                </a14:hiddenFill>
              </a:ext>
            </a:extLst>
          </p:spPr>
        </p:pic>
        <p:pic>
          <p:nvPicPr>
            <p:cNvPr id="31" name="T3_red" descr="F:\1-原创素材\1_mm1102\PPT\PPT_014\materaials\page_11.png"/>
            <p:cNvPicPr>
              <a:picLocks noChangeAspect="1" noChangeArrowheads="1"/>
            </p:cNvPicPr>
            <p:nvPr userDrawn="1"/>
          </p:nvPicPr>
          <p:blipFill rotWithShape="1">
            <a:blip r:embed="rId8">
              <a:extLst>
                <a:ext uri="{28A0092B-C50C-407E-A947-70E740481C1C}">
                  <a14:useLocalDpi xmlns:a14="http://schemas.microsoft.com/office/drawing/2010/main" val="0"/>
                </a:ext>
              </a:extLst>
            </a:blip>
            <a:srcRect t="76958"/>
            <a:stretch/>
          </p:blipFill>
          <p:spPr bwMode="auto">
            <a:xfrm>
              <a:off x="4601781" y="485353"/>
              <a:ext cx="4154097" cy="117110"/>
            </a:xfrm>
            <a:prstGeom prst="rect">
              <a:avLst/>
            </a:prstGeom>
            <a:noFill/>
            <a:extLst>
              <a:ext uri="{909E8E84-426E-40DD-AFC4-6F175D3DCCD1}">
                <a14:hiddenFill xmlns:a14="http://schemas.microsoft.com/office/drawing/2010/main">
                  <a:solidFill>
                    <a:srgbClr val="FFFFFF"/>
                  </a:solidFill>
                </a14:hiddenFill>
              </a:ext>
            </a:extLst>
          </p:spPr>
        </p:pic>
        <p:pic>
          <p:nvPicPr>
            <p:cNvPr id="32" name="T4_orange" descr="F:\1-原创素材\1_mm1102\PPT\PPT_014\materaials\page_5.png"/>
            <p:cNvPicPr>
              <a:picLocks noChangeAspect="1" noChangeArrowheads="1"/>
            </p:cNvPicPr>
            <p:nvPr userDrawn="1"/>
          </p:nvPicPr>
          <p:blipFill rotWithShape="1">
            <a:blip r:embed="rId9">
              <a:extLst>
                <a:ext uri="{28A0092B-C50C-407E-A947-70E740481C1C}">
                  <a14:useLocalDpi xmlns:a14="http://schemas.microsoft.com/office/drawing/2010/main" val="0"/>
                </a:ext>
              </a:extLst>
            </a:blip>
            <a:srcRect t="72483"/>
            <a:stretch/>
          </p:blipFill>
          <p:spPr bwMode="auto">
            <a:xfrm>
              <a:off x="7393557" y="485353"/>
              <a:ext cx="1858963" cy="184258"/>
            </a:xfrm>
            <a:prstGeom prst="rect">
              <a:avLst/>
            </a:prstGeom>
            <a:noFill/>
            <a:extLst>
              <a:ext uri="{909E8E84-426E-40DD-AFC4-6F175D3DCCD1}">
                <a14:hiddenFill xmlns:a14="http://schemas.microsoft.com/office/drawing/2010/main">
                  <a:solidFill>
                    <a:srgbClr val="FFFFFF"/>
                  </a:solidFill>
                </a14:hiddenFill>
              </a:ext>
            </a:extLst>
          </p:spPr>
        </p:pic>
        <p:pic>
          <p:nvPicPr>
            <p:cNvPr id="38" name="T2_orange" descr="F:\1-原创素材\1_mm1102\PPT\PPT_014\materaials\page_6.png"/>
            <p:cNvPicPr>
              <a:picLocks noChangeAspect="1" noChangeArrowheads="1"/>
            </p:cNvPicPr>
            <p:nvPr userDrawn="1"/>
          </p:nvPicPr>
          <p:blipFill rotWithShape="1">
            <a:blip r:embed="rId10">
              <a:extLst>
                <a:ext uri="{28A0092B-C50C-407E-A947-70E740481C1C}">
                  <a14:useLocalDpi xmlns:a14="http://schemas.microsoft.com/office/drawing/2010/main" val="0"/>
                </a:ext>
              </a:extLst>
            </a:blip>
            <a:srcRect t="50170"/>
            <a:stretch/>
          </p:blipFill>
          <p:spPr bwMode="auto">
            <a:xfrm>
              <a:off x="2914947" y="485353"/>
              <a:ext cx="2239898" cy="28542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52" name="组合 2051"/>
          <p:cNvGrpSpPr/>
          <p:nvPr userDrawn="1"/>
        </p:nvGrpSpPr>
        <p:grpSpPr>
          <a:xfrm>
            <a:off x="200396" y="6557731"/>
            <a:ext cx="11474107" cy="300269"/>
            <a:chOff x="150297" y="4506158"/>
            <a:chExt cx="8605580" cy="225202"/>
          </a:xfrm>
        </p:grpSpPr>
        <p:pic>
          <p:nvPicPr>
            <p:cNvPr id="29" name="B2_green" descr="F:\1-原创素材\1_mm1102\PPT\PPT_014\materaials\page_10.png"/>
            <p:cNvPicPr>
              <a:picLocks noChangeAspect="1" noChangeArrowheads="1"/>
            </p:cNvPicPr>
            <p:nvPr userDrawn="1"/>
          </p:nvPicPr>
          <p:blipFill rotWithShape="1">
            <a:blip r:embed="rId11">
              <a:extLst>
                <a:ext uri="{28A0092B-C50C-407E-A947-70E740481C1C}">
                  <a14:useLocalDpi xmlns:a14="http://schemas.microsoft.com/office/drawing/2010/main" val="0"/>
                </a:ext>
              </a:extLst>
            </a:blip>
            <a:srcRect t="64666"/>
            <a:stretch/>
          </p:blipFill>
          <p:spPr bwMode="auto">
            <a:xfrm rot="10800000">
              <a:off x="4612256" y="4506158"/>
              <a:ext cx="4143621" cy="225202"/>
            </a:xfrm>
            <a:prstGeom prst="rect">
              <a:avLst/>
            </a:prstGeom>
            <a:noFill/>
            <a:extLst>
              <a:ext uri="{909E8E84-426E-40DD-AFC4-6F175D3DCCD1}">
                <a14:hiddenFill xmlns:a14="http://schemas.microsoft.com/office/drawing/2010/main">
                  <a:solidFill>
                    <a:srgbClr val="FFFFFF"/>
                  </a:solidFill>
                </a14:hiddenFill>
              </a:ext>
            </a:extLst>
          </p:spPr>
        </p:pic>
        <p:pic>
          <p:nvPicPr>
            <p:cNvPr id="39" name="B1_red" descr="F:\1-原创素材\1_mm1102\PPT\PPT_014\materaials\page_4.png"/>
            <p:cNvPicPr>
              <a:picLocks noChangeAspect="1" noChangeArrowheads="1"/>
            </p:cNvPicPr>
            <p:nvPr userDrawn="1"/>
          </p:nvPicPr>
          <p:blipFill rotWithShape="1">
            <a:blip r:embed="rId12">
              <a:extLst>
                <a:ext uri="{28A0092B-C50C-407E-A947-70E740481C1C}">
                  <a14:useLocalDpi xmlns:a14="http://schemas.microsoft.com/office/drawing/2010/main" val="0"/>
                </a:ext>
              </a:extLst>
            </a:blip>
            <a:srcRect t="70952"/>
            <a:stretch/>
          </p:blipFill>
          <p:spPr bwMode="auto">
            <a:xfrm rot="10800000">
              <a:off x="150297" y="4562632"/>
              <a:ext cx="5400707" cy="16872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6251562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7_自定义版式">
    <p:bg>
      <p:bgPr>
        <a:solidFill>
          <a:schemeClr val="bg1"/>
        </a:solidFill>
        <a:effectLst/>
      </p:bgPr>
    </p:bg>
    <p:spTree>
      <p:nvGrpSpPr>
        <p:cNvPr id="1" name=""/>
        <p:cNvGrpSpPr/>
        <p:nvPr/>
      </p:nvGrpSpPr>
      <p:grpSpPr>
        <a:xfrm>
          <a:off x="0" y="0"/>
          <a:ext cx="0" cy="0"/>
          <a:chOff x="0" y="0"/>
          <a:chExt cx="0" cy="0"/>
        </a:xfrm>
      </p:grpSpPr>
      <p:grpSp>
        <p:nvGrpSpPr>
          <p:cNvPr id="26" name="L_blue"/>
          <p:cNvGrpSpPr/>
          <p:nvPr userDrawn="1"/>
        </p:nvGrpSpPr>
        <p:grpSpPr>
          <a:xfrm>
            <a:off x="-1" y="34210"/>
            <a:ext cx="343385" cy="6748492"/>
            <a:chOff x="228152" y="25657"/>
            <a:chExt cx="257539" cy="5061369"/>
          </a:xfrm>
        </p:grpSpPr>
        <p:pic>
          <p:nvPicPr>
            <p:cNvPr id="27" name="Picture 2" descr="F:\1-原创素材\1_mm1102\PPT\PPT_014\materaials\page_1.png"/>
            <p:cNvPicPr>
              <a:picLocks noChangeAspect="1" noChangeArrowheads="1"/>
            </p:cNvPicPr>
            <p:nvPr/>
          </p:nvPicPr>
          <p:blipFill rotWithShape="1">
            <a:blip r:embed="rId2">
              <a:extLst>
                <a:ext uri="{28A0092B-C50C-407E-A947-70E740481C1C}">
                  <a14:useLocalDpi xmlns:a14="http://schemas.microsoft.com/office/drawing/2010/main" val="0"/>
                </a:ext>
              </a:extLst>
            </a:blip>
            <a:srcRect l="46975"/>
            <a:stretch/>
          </p:blipFill>
          <p:spPr bwMode="auto">
            <a:xfrm>
              <a:off x="228152" y="25657"/>
              <a:ext cx="257539" cy="431415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0" descr="F:\1-原创素材\1_mm1102\PPT\PPT_014\materaials\page_9.png"/>
            <p:cNvPicPr>
              <a:picLocks noChangeAspect="1" noChangeArrowheads="1"/>
            </p:cNvPicPr>
            <p:nvPr/>
          </p:nvPicPr>
          <p:blipFill rotWithShape="1">
            <a:blip r:embed="rId3">
              <a:extLst>
                <a:ext uri="{28A0092B-C50C-407E-A947-70E740481C1C}">
                  <a14:useLocalDpi xmlns:a14="http://schemas.microsoft.com/office/drawing/2010/main" val="0"/>
                </a:ext>
              </a:extLst>
            </a:blip>
            <a:srcRect l="65100"/>
            <a:stretch/>
          </p:blipFill>
          <p:spPr bwMode="auto">
            <a:xfrm>
              <a:off x="228152" y="2303703"/>
              <a:ext cx="122308" cy="278332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3" name="R_blue"/>
          <p:cNvGrpSpPr/>
          <p:nvPr userDrawn="1"/>
        </p:nvGrpSpPr>
        <p:grpSpPr>
          <a:xfrm rot="10800000">
            <a:off x="11952739" y="423057"/>
            <a:ext cx="264115" cy="6405652"/>
            <a:chOff x="8912859" y="317293"/>
            <a:chExt cx="198086" cy="4804239"/>
          </a:xfrm>
        </p:grpSpPr>
        <p:grpSp>
          <p:nvGrpSpPr>
            <p:cNvPr id="34" name="组合 33"/>
            <p:cNvGrpSpPr/>
            <p:nvPr/>
          </p:nvGrpSpPr>
          <p:grpSpPr>
            <a:xfrm>
              <a:off x="8912859" y="573309"/>
              <a:ext cx="198086" cy="4548223"/>
              <a:chOff x="8912859" y="573309"/>
              <a:chExt cx="198086" cy="4548223"/>
            </a:xfrm>
          </p:grpSpPr>
          <p:pic>
            <p:nvPicPr>
              <p:cNvPr id="36" name="Picture 3" descr="F:\1-原创素材\1_mm1102\PPT\PPT_014\materaials\page_2.png"/>
              <p:cNvPicPr>
                <a:picLocks noChangeAspect="1" noChangeArrowheads="1"/>
              </p:cNvPicPr>
              <p:nvPr/>
            </p:nvPicPr>
            <p:blipFill rotWithShape="1">
              <a:blip r:embed="rId4">
                <a:extLst>
                  <a:ext uri="{28A0092B-C50C-407E-A947-70E740481C1C}">
                    <a14:useLocalDpi xmlns:a14="http://schemas.microsoft.com/office/drawing/2010/main" val="0"/>
                  </a:ext>
                </a:extLst>
              </a:blip>
              <a:srcRect l="56731"/>
              <a:stretch/>
            </p:blipFill>
            <p:spPr bwMode="auto">
              <a:xfrm>
                <a:off x="8939525" y="2572170"/>
                <a:ext cx="171420" cy="2549362"/>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8" descr="F:\1-原创素材\1_mm1102\PPT\PPT_014\materaials\page_7.png"/>
              <p:cNvPicPr>
                <a:picLocks noChangeAspect="1" noChangeArrowheads="1"/>
              </p:cNvPicPr>
              <p:nvPr/>
            </p:nvPicPr>
            <p:blipFill rotWithShape="1">
              <a:blip r:embed="rId5">
                <a:extLst>
                  <a:ext uri="{28A0092B-C50C-407E-A947-70E740481C1C}">
                    <a14:useLocalDpi xmlns:a14="http://schemas.microsoft.com/office/drawing/2010/main" val="0"/>
                  </a:ext>
                </a:extLst>
              </a:blip>
              <a:srcRect l="52512"/>
              <a:stretch/>
            </p:blipFill>
            <p:spPr bwMode="auto">
              <a:xfrm>
                <a:off x="8912859" y="573309"/>
                <a:ext cx="198086" cy="4356505"/>
              </a:xfrm>
              <a:prstGeom prst="rect">
                <a:avLst/>
              </a:prstGeom>
              <a:noFill/>
              <a:extLst>
                <a:ext uri="{909E8E84-426E-40DD-AFC4-6F175D3DCCD1}">
                  <a14:hiddenFill xmlns:a14="http://schemas.microsoft.com/office/drawing/2010/main">
                    <a:solidFill>
                      <a:srgbClr val="FFFFFF"/>
                    </a:solidFill>
                  </a14:hiddenFill>
                </a:ext>
              </a:extLst>
            </p:spPr>
          </p:pic>
        </p:grpSp>
        <p:pic>
          <p:nvPicPr>
            <p:cNvPr id="35" name="Picture 9" descr="F:\1-原创素材\1_mm1102\PPT\PPT_014\materaials\page_8.png"/>
            <p:cNvPicPr>
              <a:picLocks noChangeAspect="1" noChangeArrowheads="1"/>
            </p:cNvPicPr>
            <p:nvPr/>
          </p:nvPicPr>
          <p:blipFill rotWithShape="1">
            <a:blip r:embed="rId6">
              <a:extLst>
                <a:ext uri="{28A0092B-C50C-407E-A947-70E740481C1C}">
                  <a14:useLocalDpi xmlns:a14="http://schemas.microsoft.com/office/drawing/2010/main" val="0"/>
                </a:ext>
              </a:extLst>
            </a:blip>
            <a:srcRect l="42223"/>
            <a:stretch/>
          </p:blipFill>
          <p:spPr bwMode="auto">
            <a:xfrm>
              <a:off x="8912859" y="317293"/>
              <a:ext cx="198086" cy="279139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51" name="组合 2050"/>
          <p:cNvGrpSpPr/>
          <p:nvPr userDrawn="1"/>
        </p:nvGrpSpPr>
        <p:grpSpPr>
          <a:xfrm>
            <a:off x="367688" y="1"/>
            <a:ext cx="11969005" cy="380567"/>
            <a:chOff x="275766" y="485353"/>
            <a:chExt cx="8976754" cy="285425"/>
          </a:xfrm>
        </p:grpSpPr>
        <p:pic>
          <p:nvPicPr>
            <p:cNvPr id="30" name="T1_green" descr="F:\1-原创素材\1_mm1102\PPT\PPT_014\materaials\page_3.png"/>
            <p:cNvPicPr>
              <a:picLocks noChangeAspect="1" noChangeArrowheads="1"/>
            </p:cNvPicPr>
            <p:nvPr userDrawn="1"/>
          </p:nvPicPr>
          <p:blipFill rotWithShape="1">
            <a:blip r:embed="rId7">
              <a:extLst>
                <a:ext uri="{28A0092B-C50C-407E-A947-70E740481C1C}">
                  <a14:useLocalDpi xmlns:a14="http://schemas.microsoft.com/office/drawing/2010/main" val="0"/>
                </a:ext>
              </a:extLst>
            </a:blip>
            <a:srcRect t="79555"/>
            <a:stretch/>
          </p:blipFill>
          <p:spPr bwMode="auto">
            <a:xfrm>
              <a:off x="275766" y="485353"/>
              <a:ext cx="3352228" cy="117110"/>
            </a:xfrm>
            <a:prstGeom prst="rect">
              <a:avLst/>
            </a:prstGeom>
            <a:noFill/>
            <a:extLst>
              <a:ext uri="{909E8E84-426E-40DD-AFC4-6F175D3DCCD1}">
                <a14:hiddenFill xmlns:a14="http://schemas.microsoft.com/office/drawing/2010/main">
                  <a:solidFill>
                    <a:srgbClr val="FFFFFF"/>
                  </a:solidFill>
                </a14:hiddenFill>
              </a:ext>
            </a:extLst>
          </p:spPr>
        </p:pic>
        <p:pic>
          <p:nvPicPr>
            <p:cNvPr id="31" name="T3_red" descr="F:\1-原创素材\1_mm1102\PPT\PPT_014\materaials\page_11.png"/>
            <p:cNvPicPr>
              <a:picLocks noChangeAspect="1" noChangeArrowheads="1"/>
            </p:cNvPicPr>
            <p:nvPr userDrawn="1"/>
          </p:nvPicPr>
          <p:blipFill rotWithShape="1">
            <a:blip r:embed="rId8">
              <a:extLst>
                <a:ext uri="{28A0092B-C50C-407E-A947-70E740481C1C}">
                  <a14:useLocalDpi xmlns:a14="http://schemas.microsoft.com/office/drawing/2010/main" val="0"/>
                </a:ext>
              </a:extLst>
            </a:blip>
            <a:srcRect t="76958"/>
            <a:stretch/>
          </p:blipFill>
          <p:spPr bwMode="auto">
            <a:xfrm>
              <a:off x="4601781" y="485353"/>
              <a:ext cx="4154097" cy="117110"/>
            </a:xfrm>
            <a:prstGeom prst="rect">
              <a:avLst/>
            </a:prstGeom>
            <a:noFill/>
            <a:extLst>
              <a:ext uri="{909E8E84-426E-40DD-AFC4-6F175D3DCCD1}">
                <a14:hiddenFill xmlns:a14="http://schemas.microsoft.com/office/drawing/2010/main">
                  <a:solidFill>
                    <a:srgbClr val="FFFFFF"/>
                  </a:solidFill>
                </a14:hiddenFill>
              </a:ext>
            </a:extLst>
          </p:spPr>
        </p:pic>
        <p:pic>
          <p:nvPicPr>
            <p:cNvPr id="32" name="T4_orange" descr="F:\1-原创素材\1_mm1102\PPT\PPT_014\materaials\page_5.png"/>
            <p:cNvPicPr>
              <a:picLocks noChangeAspect="1" noChangeArrowheads="1"/>
            </p:cNvPicPr>
            <p:nvPr userDrawn="1"/>
          </p:nvPicPr>
          <p:blipFill rotWithShape="1">
            <a:blip r:embed="rId9">
              <a:extLst>
                <a:ext uri="{28A0092B-C50C-407E-A947-70E740481C1C}">
                  <a14:useLocalDpi xmlns:a14="http://schemas.microsoft.com/office/drawing/2010/main" val="0"/>
                </a:ext>
              </a:extLst>
            </a:blip>
            <a:srcRect t="72483"/>
            <a:stretch/>
          </p:blipFill>
          <p:spPr bwMode="auto">
            <a:xfrm>
              <a:off x="7393557" y="485353"/>
              <a:ext cx="1858963" cy="184258"/>
            </a:xfrm>
            <a:prstGeom prst="rect">
              <a:avLst/>
            </a:prstGeom>
            <a:noFill/>
            <a:extLst>
              <a:ext uri="{909E8E84-426E-40DD-AFC4-6F175D3DCCD1}">
                <a14:hiddenFill xmlns:a14="http://schemas.microsoft.com/office/drawing/2010/main">
                  <a:solidFill>
                    <a:srgbClr val="FFFFFF"/>
                  </a:solidFill>
                </a14:hiddenFill>
              </a:ext>
            </a:extLst>
          </p:spPr>
        </p:pic>
        <p:pic>
          <p:nvPicPr>
            <p:cNvPr id="38" name="T2_orange" descr="F:\1-原创素材\1_mm1102\PPT\PPT_014\materaials\page_6.png"/>
            <p:cNvPicPr>
              <a:picLocks noChangeAspect="1" noChangeArrowheads="1"/>
            </p:cNvPicPr>
            <p:nvPr userDrawn="1"/>
          </p:nvPicPr>
          <p:blipFill rotWithShape="1">
            <a:blip r:embed="rId10">
              <a:extLst>
                <a:ext uri="{28A0092B-C50C-407E-A947-70E740481C1C}">
                  <a14:useLocalDpi xmlns:a14="http://schemas.microsoft.com/office/drawing/2010/main" val="0"/>
                </a:ext>
              </a:extLst>
            </a:blip>
            <a:srcRect t="50170"/>
            <a:stretch/>
          </p:blipFill>
          <p:spPr bwMode="auto">
            <a:xfrm>
              <a:off x="2914947" y="485353"/>
              <a:ext cx="2239898" cy="28542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52" name="组合 2051"/>
          <p:cNvGrpSpPr/>
          <p:nvPr userDrawn="1"/>
        </p:nvGrpSpPr>
        <p:grpSpPr>
          <a:xfrm>
            <a:off x="200396" y="6557731"/>
            <a:ext cx="11474107" cy="300269"/>
            <a:chOff x="150297" y="4506158"/>
            <a:chExt cx="8605580" cy="225202"/>
          </a:xfrm>
        </p:grpSpPr>
        <p:pic>
          <p:nvPicPr>
            <p:cNvPr id="29" name="B2_green" descr="F:\1-原创素材\1_mm1102\PPT\PPT_014\materaials\page_10.png"/>
            <p:cNvPicPr>
              <a:picLocks noChangeAspect="1" noChangeArrowheads="1"/>
            </p:cNvPicPr>
            <p:nvPr userDrawn="1"/>
          </p:nvPicPr>
          <p:blipFill rotWithShape="1">
            <a:blip r:embed="rId11">
              <a:extLst>
                <a:ext uri="{28A0092B-C50C-407E-A947-70E740481C1C}">
                  <a14:useLocalDpi xmlns:a14="http://schemas.microsoft.com/office/drawing/2010/main" val="0"/>
                </a:ext>
              </a:extLst>
            </a:blip>
            <a:srcRect t="64666"/>
            <a:stretch/>
          </p:blipFill>
          <p:spPr bwMode="auto">
            <a:xfrm rot="10800000">
              <a:off x="4612256" y="4506158"/>
              <a:ext cx="4143621" cy="225202"/>
            </a:xfrm>
            <a:prstGeom prst="rect">
              <a:avLst/>
            </a:prstGeom>
            <a:noFill/>
            <a:extLst>
              <a:ext uri="{909E8E84-426E-40DD-AFC4-6F175D3DCCD1}">
                <a14:hiddenFill xmlns:a14="http://schemas.microsoft.com/office/drawing/2010/main">
                  <a:solidFill>
                    <a:srgbClr val="FFFFFF"/>
                  </a:solidFill>
                </a14:hiddenFill>
              </a:ext>
            </a:extLst>
          </p:spPr>
        </p:pic>
        <p:pic>
          <p:nvPicPr>
            <p:cNvPr id="39" name="B1_red" descr="F:\1-原创素材\1_mm1102\PPT\PPT_014\materaials\page_4.png"/>
            <p:cNvPicPr>
              <a:picLocks noChangeAspect="1" noChangeArrowheads="1"/>
            </p:cNvPicPr>
            <p:nvPr userDrawn="1"/>
          </p:nvPicPr>
          <p:blipFill rotWithShape="1">
            <a:blip r:embed="rId12">
              <a:extLst>
                <a:ext uri="{28A0092B-C50C-407E-A947-70E740481C1C}">
                  <a14:useLocalDpi xmlns:a14="http://schemas.microsoft.com/office/drawing/2010/main" val="0"/>
                </a:ext>
              </a:extLst>
            </a:blip>
            <a:srcRect t="70952"/>
            <a:stretch/>
          </p:blipFill>
          <p:spPr bwMode="auto">
            <a:xfrm rot="10800000">
              <a:off x="150297" y="4562632"/>
              <a:ext cx="5400707" cy="16872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2025291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6_自定义版式">
    <p:bg>
      <p:bgPr>
        <a:solidFill>
          <a:schemeClr val="bg1"/>
        </a:solidFill>
        <a:effectLst/>
      </p:bgPr>
    </p:bg>
    <p:spTree>
      <p:nvGrpSpPr>
        <p:cNvPr id="1" name=""/>
        <p:cNvGrpSpPr/>
        <p:nvPr/>
      </p:nvGrpSpPr>
      <p:grpSpPr>
        <a:xfrm>
          <a:off x="0" y="0"/>
          <a:ext cx="0" cy="0"/>
          <a:chOff x="0" y="0"/>
          <a:chExt cx="0" cy="0"/>
        </a:xfrm>
      </p:grpSpPr>
      <p:grpSp>
        <p:nvGrpSpPr>
          <p:cNvPr id="26" name="L_blue"/>
          <p:cNvGrpSpPr/>
          <p:nvPr userDrawn="1"/>
        </p:nvGrpSpPr>
        <p:grpSpPr>
          <a:xfrm>
            <a:off x="-1" y="34210"/>
            <a:ext cx="343385" cy="6748492"/>
            <a:chOff x="228152" y="25657"/>
            <a:chExt cx="257539" cy="5061369"/>
          </a:xfrm>
        </p:grpSpPr>
        <p:pic>
          <p:nvPicPr>
            <p:cNvPr id="27" name="Picture 2" descr="F:\1-原创素材\1_mm1102\PPT\PPT_014\materaials\page_1.png"/>
            <p:cNvPicPr>
              <a:picLocks noChangeAspect="1" noChangeArrowheads="1"/>
            </p:cNvPicPr>
            <p:nvPr/>
          </p:nvPicPr>
          <p:blipFill rotWithShape="1">
            <a:blip r:embed="rId2">
              <a:extLst>
                <a:ext uri="{28A0092B-C50C-407E-A947-70E740481C1C}">
                  <a14:useLocalDpi xmlns:a14="http://schemas.microsoft.com/office/drawing/2010/main" val="0"/>
                </a:ext>
              </a:extLst>
            </a:blip>
            <a:srcRect l="46975"/>
            <a:stretch/>
          </p:blipFill>
          <p:spPr bwMode="auto">
            <a:xfrm>
              <a:off x="228152" y="25657"/>
              <a:ext cx="257539" cy="431415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0" descr="F:\1-原创素材\1_mm1102\PPT\PPT_014\materaials\page_9.png"/>
            <p:cNvPicPr>
              <a:picLocks noChangeAspect="1" noChangeArrowheads="1"/>
            </p:cNvPicPr>
            <p:nvPr/>
          </p:nvPicPr>
          <p:blipFill rotWithShape="1">
            <a:blip r:embed="rId3">
              <a:extLst>
                <a:ext uri="{28A0092B-C50C-407E-A947-70E740481C1C}">
                  <a14:useLocalDpi xmlns:a14="http://schemas.microsoft.com/office/drawing/2010/main" val="0"/>
                </a:ext>
              </a:extLst>
            </a:blip>
            <a:srcRect l="65100"/>
            <a:stretch/>
          </p:blipFill>
          <p:spPr bwMode="auto">
            <a:xfrm>
              <a:off x="228152" y="2303703"/>
              <a:ext cx="122308" cy="278332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3" name="R_blue"/>
          <p:cNvGrpSpPr/>
          <p:nvPr userDrawn="1"/>
        </p:nvGrpSpPr>
        <p:grpSpPr>
          <a:xfrm rot="10800000">
            <a:off x="11952739" y="423057"/>
            <a:ext cx="264115" cy="6405652"/>
            <a:chOff x="8912859" y="317293"/>
            <a:chExt cx="198086" cy="4804239"/>
          </a:xfrm>
        </p:grpSpPr>
        <p:grpSp>
          <p:nvGrpSpPr>
            <p:cNvPr id="34" name="组合 33"/>
            <p:cNvGrpSpPr/>
            <p:nvPr/>
          </p:nvGrpSpPr>
          <p:grpSpPr>
            <a:xfrm>
              <a:off x="8912859" y="573309"/>
              <a:ext cx="198086" cy="4548223"/>
              <a:chOff x="8912859" y="573309"/>
              <a:chExt cx="198086" cy="4548223"/>
            </a:xfrm>
          </p:grpSpPr>
          <p:pic>
            <p:nvPicPr>
              <p:cNvPr id="36" name="Picture 3" descr="F:\1-原创素材\1_mm1102\PPT\PPT_014\materaials\page_2.png"/>
              <p:cNvPicPr>
                <a:picLocks noChangeAspect="1" noChangeArrowheads="1"/>
              </p:cNvPicPr>
              <p:nvPr/>
            </p:nvPicPr>
            <p:blipFill rotWithShape="1">
              <a:blip r:embed="rId4">
                <a:extLst>
                  <a:ext uri="{28A0092B-C50C-407E-A947-70E740481C1C}">
                    <a14:useLocalDpi xmlns:a14="http://schemas.microsoft.com/office/drawing/2010/main" val="0"/>
                  </a:ext>
                </a:extLst>
              </a:blip>
              <a:srcRect l="56731"/>
              <a:stretch/>
            </p:blipFill>
            <p:spPr bwMode="auto">
              <a:xfrm>
                <a:off x="8939525" y="2572170"/>
                <a:ext cx="171420" cy="2549362"/>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8" descr="F:\1-原创素材\1_mm1102\PPT\PPT_014\materaials\page_7.png"/>
              <p:cNvPicPr>
                <a:picLocks noChangeAspect="1" noChangeArrowheads="1"/>
              </p:cNvPicPr>
              <p:nvPr/>
            </p:nvPicPr>
            <p:blipFill rotWithShape="1">
              <a:blip r:embed="rId5">
                <a:extLst>
                  <a:ext uri="{28A0092B-C50C-407E-A947-70E740481C1C}">
                    <a14:useLocalDpi xmlns:a14="http://schemas.microsoft.com/office/drawing/2010/main" val="0"/>
                  </a:ext>
                </a:extLst>
              </a:blip>
              <a:srcRect l="52512"/>
              <a:stretch/>
            </p:blipFill>
            <p:spPr bwMode="auto">
              <a:xfrm>
                <a:off x="8912859" y="573309"/>
                <a:ext cx="198086" cy="4356505"/>
              </a:xfrm>
              <a:prstGeom prst="rect">
                <a:avLst/>
              </a:prstGeom>
              <a:noFill/>
              <a:extLst>
                <a:ext uri="{909E8E84-426E-40DD-AFC4-6F175D3DCCD1}">
                  <a14:hiddenFill xmlns:a14="http://schemas.microsoft.com/office/drawing/2010/main">
                    <a:solidFill>
                      <a:srgbClr val="FFFFFF"/>
                    </a:solidFill>
                  </a14:hiddenFill>
                </a:ext>
              </a:extLst>
            </p:spPr>
          </p:pic>
        </p:grpSp>
        <p:pic>
          <p:nvPicPr>
            <p:cNvPr id="35" name="Picture 9" descr="F:\1-原创素材\1_mm1102\PPT\PPT_014\materaials\page_8.png"/>
            <p:cNvPicPr>
              <a:picLocks noChangeAspect="1" noChangeArrowheads="1"/>
            </p:cNvPicPr>
            <p:nvPr/>
          </p:nvPicPr>
          <p:blipFill rotWithShape="1">
            <a:blip r:embed="rId6">
              <a:extLst>
                <a:ext uri="{28A0092B-C50C-407E-A947-70E740481C1C}">
                  <a14:useLocalDpi xmlns:a14="http://schemas.microsoft.com/office/drawing/2010/main" val="0"/>
                </a:ext>
              </a:extLst>
            </a:blip>
            <a:srcRect l="42223"/>
            <a:stretch/>
          </p:blipFill>
          <p:spPr bwMode="auto">
            <a:xfrm>
              <a:off x="8912859" y="317293"/>
              <a:ext cx="198086" cy="279139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51" name="组合 2050"/>
          <p:cNvGrpSpPr/>
          <p:nvPr userDrawn="1"/>
        </p:nvGrpSpPr>
        <p:grpSpPr>
          <a:xfrm>
            <a:off x="367688" y="1"/>
            <a:ext cx="11969005" cy="380567"/>
            <a:chOff x="275766" y="485353"/>
            <a:chExt cx="8976754" cy="285425"/>
          </a:xfrm>
        </p:grpSpPr>
        <p:pic>
          <p:nvPicPr>
            <p:cNvPr id="30" name="T1_green" descr="F:\1-原创素材\1_mm1102\PPT\PPT_014\materaials\page_3.png"/>
            <p:cNvPicPr>
              <a:picLocks noChangeAspect="1" noChangeArrowheads="1"/>
            </p:cNvPicPr>
            <p:nvPr userDrawn="1"/>
          </p:nvPicPr>
          <p:blipFill rotWithShape="1">
            <a:blip r:embed="rId7">
              <a:extLst>
                <a:ext uri="{28A0092B-C50C-407E-A947-70E740481C1C}">
                  <a14:useLocalDpi xmlns:a14="http://schemas.microsoft.com/office/drawing/2010/main" val="0"/>
                </a:ext>
              </a:extLst>
            </a:blip>
            <a:srcRect t="79555"/>
            <a:stretch/>
          </p:blipFill>
          <p:spPr bwMode="auto">
            <a:xfrm>
              <a:off x="275766" y="485353"/>
              <a:ext cx="3352228" cy="117110"/>
            </a:xfrm>
            <a:prstGeom prst="rect">
              <a:avLst/>
            </a:prstGeom>
            <a:noFill/>
            <a:extLst>
              <a:ext uri="{909E8E84-426E-40DD-AFC4-6F175D3DCCD1}">
                <a14:hiddenFill xmlns:a14="http://schemas.microsoft.com/office/drawing/2010/main">
                  <a:solidFill>
                    <a:srgbClr val="FFFFFF"/>
                  </a:solidFill>
                </a14:hiddenFill>
              </a:ext>
            </a:extLst>
          </p:spPr>
        </p:pic>
        <p:pic>
          <p:nvPicPr>
            <p:cNvPr id="31" name="T3_red" descr="F:\1-原创素材\1_mm1102\PPT\PPT_014\materaials\page_11.png"/>
            <p:cNvPicPr>
              <a:picLocks noChangeAspect="1" noChangeArrowheads="1"/>
            </p:cNvPicPr>
            <p:nvPr userDrawn="1"/>
          </p:nvPicPr>
          <p:blipFill rotWithShape="1">
            <a:blip r:embed="rId8">
              <a:extLst>
                <a:ext uri="{28A0092B-C50C-407E-A947-70E740481C1C}">
                  <a14:useLocalDpi xmlns:a14="http://schemas.microsoft.com/office/drawing/2010/main" val="0"/>
                </a:ext>
              </a:extLst>
            </a:blip>
            <a:srcRect t="76958"/>
            <a:stretch/>
          </p:blipFill>
          <p:spPr bwMode="auto">
            <a:xfrm>
              <a:off x="4601781" y="485353"/>
              <a:ext cx="4154097" cy="117110"/>
            </a:xfrm>
            <a:prstGeom prst="rect">
              <a:avLst/>
            </a:prstGeom>
            <a:noFill/>
            <a:extLst>
              <a:ext uri="{909E8E84-426E-40DD-AFC4-6F175D3DCCD1}">
                <a14:hiddenFill xmlns:a14="http://schemas.microsoft.com/office/drawing/2010/main">
                  <a:solidFill>
                    <a:srgbClr val="FFFFFF"/>
                  </a:solidFill>
                </a14:hiddenFill>
              </a:ext>
            </a:extLst>
          </p:spPr>
        </p:pic>
        <p:pic>
          <p:nvPicPr>
            <p:cNvPr id="32" name="T4_orange" descr="F:\1-原创素材\1_mm1102\PPT\PPT_014\materaials\page_5.png"/>
            <p:cNvPicPr>
              <a:picLocks noChangeAspect="1" noChangeArrowheads="1"/>
            </p:cNvPicPr>
            <p:nvPr userDrawn="1"/>
          </p:nvPicPr>
          <p:blipFill rotWithShape="1">
            <a:blip r:embed="rId9">
              <a:extLst>
                <a:ext uri="{28A0092B-C50C-407E-A947-70E740481C1C}">
                  <a14:useLocalDpi xmlns:a14="http://schemas.microsoft.com/office/drawing/2010/main" val="0"/>
                </a:ext>
              </a:extLst>
            </a:blip>
            <a:srcRect t="72483"/>
            <a:stretch/>
          </p:blipFill>
          <p:spPr bwMode="auto">
            <a:xfrm>
              <a:off x="7393557" y="485353"/>
              <a:ext cx="1858963" cy="184258"/>
            </a:xfrm>
            <a:prstGeom prst="rect">
              <a:avLst/>
            </a:prstGeom>
            <a:noFill/>
            <a:extLst>
              <a:ext uri="{909E8E84-426E-40DD-AFC4-6F175D3DCCD1}">
                <a14:hiddenFill xmlns:a14="http://schemas.microsoft.com/office/drawing/2010/main">
                  <a:solidFill>
                    <a:srgbClr val="FFFFFF"/>
                  </a:solidFill>
                </a14:hiddenFill>
              </a:ext>
            </a:extLst>
          </p:spPr>
        </p:pic>
        <p:pic>
          <p:nvPicPr>
            <p:cNvPr id="38" name="T2_orange" descr="F:\1-原创素材\1_mm1102\PPT\PPT_014\materaials\page_6.png"/>
            <p:cNvPicPr>
              <a:picLocks noChangeAspect="1" noChangeArrowheads="1"/>
            </p:cNvPicPr>
            <p:nvPr userDrawn="1"/>
          </p:nvPicPr>
          <p:blipFill rotWithShape="1">
            <a:blip r:embed="rId10">
              <a:extLst>
                <a:ext uri="{28A0092B-C50C-407E-A947-70E740481C1C}">
                  <a14:useLocalDpi xmlns:a14="http://schemas.microsoft.com/office/drawing/2010/main" val="0"/>
                </a:ext>
              </a:extLst>
            </a:blip>
            <a:srcRect t="50170"/>
            <a:stretch/>
          </p:blipFill>
          <p:spPr bwMode="auto">
            <a:xfrm>
              <a:off x="2914947" y="485353"/>
              <a:ext cx="2239898" cy="28542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52" name="组合 2051"/>
          <p:cNvGrpSpPr/>
          <p:nvPr userDrawn="1"/>
        </p:nvGrpSpPr>
        <p:grpSpPr>
          <a:xfrm>
            <a:off x="200396" y="6557731"/>
            <a:ext cx="11474107" cy="300269"/>
            <a:chOff x="150297" y="4506158"/>
            <a:chExt cx="8605580" cy="225202"/>
          </a:xfrm>
        </p:grpSpPr>
        <p:pic>
          <p:nvPicPr>
            <p:cNvPr id="29" name="B2_green" descr="F:\1-原创素材\1_mm1102\PPT\PPT_014\materaials\page_10.png"/>
            <p:cNvPicPr>
              <a:picLocks noChangeAspect="1" noChangeArrowheads="1"/>
            </p:cNvPicPr>
            <p:nvPr userDrawn="1"/>
          </p:nvPicPr>
          <p:blipFill rotWithShape="1">
            <a:blip r:embed="rId11">
              <a:extLst>
                <a:ext uri="{28A0092B-C50C-407E-A947-70E740481C1C}">
                  <a14:useLocalDpi xmlns:a14="http://schemas.microsoft.com/office/drawing/2010/main" val="0"/>
                </a:ext>
              </a:extLst>
            </a:blip>
            <a:srcRect t="64666"/>
            <a:stretch/>
          </p:blipFill>
          <p:spPr bwMode="auto">
            <a:xfrm rot="10800000">
              <a:off x="4612256" y="4506158"/>
              <a:ext cx="4143621" cy="225202"/>
            </a:xfrm>
            <a:prstGeom prst="rect">
              <a:avLst/>
            </a:prstGeom>
            <a:noFill/>
            <a:extLst>
              <a:ext uri="{909E8E84-426E-40DD-AFC4-6F175D3DCCD1}">
                <a14:hiddenFill xmlns:a14="http://schemas.microsoft.com/office/drawing/2010/main">
                  <a:solidFill>
                    <a:srgbClr val="FFFFFF"/>
                  </a:solidFill>
                </a14:hiddenFill>
              </a:ext>
            </a:extLst>
          </p:spPr>
        </p:pic>
        <p:pic>
          <p:nvPicPr>
            <p:cNvPr id="39" name="B1_red" descr="F:\1-原创素材\1_mm1102\PPT\PPT_014\materaials\page_4.png"/>
            <p:cNvPicPr>
              <a:picLocks noChangeAspect="1" noChangeArrowheads="1"/>
            </p:cNvPicPr>
            <p:nvPr userDrawn="1"/>
          </p:nvPicPr>
          <p:blipFill rotWithShape="1">
            <a:blip r:embed="rId12">
              <a:extLst>
                <a:ext uri="{28A0092B-C50C-407E-A947-70E740481C1C}">
                  <a14:useLocalDpi xmlns:a14="http://schemas.microsoft.com/office/drawing/2010/main" val="0"/>
                </a:ext>
              </a:extLst>
            </a:blip>
            <a:srcRect t="70952"/>
            <a:stretch/>
          </p:blipFill>
          <p:spPr bwMode="auto">
            <a:xfrm rot="10800000">
              <a:off x="150297" y="4562632"/>
              <a:ext cx="5400707" cy="16872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8642733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5_自定义版式">
    <p:bg>
      <p:bgPr>
        <a:solidFill>
          <a:schemeClr val="bg1"/>
        </a:solidFill>
        <a:effectLst/>
      </p:bgPr>
    </p:bg>
    <p:spTree>
      <p:nvGrpSpPr>
        <p:cNvPr id="1" name=""/>
        <p:cNvGrpSpPr/>
        <p:nvPr/>
      </p:nvGrpSpPr>
      <p:grpSpPr>
        <a:xfrm>
          <a:off x="0" y="0"/>
          <a:ext cx="0" cy="0"/>
          <a:chOff x="0" y="0"/>
          <a:chExt cx="0" cy="0"/>
        </a:xfrm>
      </p:grpSpPr>
      <p:grpSp>
        <p:nvGrpSpPr>
          <p:cNvPr id="26" name="L_blue"/>
          <p:cNvGrpSpPr/>
          <p:nvPr userDrawn="1"/>
        </p:nvGrpSpPr>
        <p:grpSpPr>
          <a:xfrm>
            <a:off x="-1" y="34210"/>
            <a:ext cx="343385" cy="6748492"/>
            <a:chOff x="228152" y="25657"/>
            <a:chExt cx="257539" cy="5061369"/>
          </a:xfrm>
        </p:grpSpPr>
        <p:pic>
          <p:nvPicPr>
            <p:cNvPr id="27" name="Picture 2" descr="F:\1-原创素材\1_mm1102\PPT\PPT_014\materaials\page_1.png"/>
            <p:cNvPicPr>
              <a:picLocks noChangeAspect="1" noChangeArrowheads="1"/>
            </p:cNvPicPr>
            <p:nvPr/>
          </p:nvPicPr>
          <p:blipFill rotWithShape="1">
            <a:blip r:embed="rId2">
              <a:extLst>
                <a:ext uri="{28A0092B-C50C-407E-A947-70E740481C1C}">
                  <a14:useLocalDpi xmlns:a14="http://schemas.microsoft.com/office/drawing/2010/main" val="0"/>
                </a:ext>
              </a:extLst>
            </a:blip>
            <a:srcRect l="46975"/>
            <a:stretch/>
          </p:blipFill>
          <p:spPr bwMode="auto">
            <a:xfrm>
              <a:off x="228152" y="25657"/>
              <a:ext cx="257539" cy="431415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0" descr="F:\1-原创素材\1_mm1102\PPT\PPT_014\materaials\page_9.png"/>
            <p:cNvPicPr>
              <a:picLocks noChangeAspect="1" noChangeArrowheads="1"/>
            </p:cNvPicPr>
            <p:nvPr/>
          </p:nvPicPr>
          <p:blipFill rotWithShape="1">
            <a:blip r:embed="rId3">
              <a:extLst>
                <a:ext uri="{28A0092B-C50C-407E-A947-70E740481C1C}">
                  <a14:useLocalDpi xmlns:a14="http://schemas.microsoft.com/office/drawing/2010/main" val="0"/>
                </a:ext>
              </a:extLst>
            </a:blip>
            <a:srcRect l="65100"/>
            <a:stretch/>
          </p:blipFill>
          <p:spPr bwMode="auto">
            <a:xfrm>
              <a:off x="228152" y="2303703"/>
              <a:ext cx="122308" cy="278332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3" name="R_blue"/>
          <p:cNvGrpSpPr/>
          <p:nvPr userDrawn="1"/>
        </p:nvGrpSpPr>
        <p:grpSpPr>
          <a:xfrm rot="10800000">
            <a:off x="11952739" y="423057"/>
            <a:ext cx="264115" cy="6405652"/>
            <a:chOff x="8912859" y="317293"/>
            <a:chExt cx="198086" cy="4804239"/>
          </a:xfrm>
        </p:grpSpPr>
        <p:grpSp>
          <p:nvGrpSpPr>
            <p:cNvPr id="34" name="组合 33"/>
            <p:cNvGrpSpPr/>
            <p:nvPr/>
          </p:nvGrpSpPr>
          <p:grpSpPr>
            <a:xfrm>
              <a:off x="8912859" y="573309"/>
              <a:ext cx="198086" cy="4548223"/>
              <a:chOff x="8912859" y="573309"/>
              <a:chExt cx="198086" cy="4548223"/>
            </a:xfrm>
          </p:grpSpPr>
          <p:pic>
            <p:nvPicPr>
              <p:cNvPr id="36" name="Picture 3" descr="F:\1-原创素材\1_mm1102\PPT\PPT_014\materaials\page_2.png"/>
              <p:cNvPicPr>
                <a:picLocks noChangeAspect="1" noChangeArrowheads="1"/>
              </p:cNvPicPr>
              <p:nvPr/>
            </p:nvPicPr>
            <p:blipFill rotWithShape="1">
              <a:blip r:embed="rId4">
                <a:extLst>
                  <a:ext uri="{28A0092B-C50C-407E-A947-70E740481C1C}">
                    <a14:useLocalDpi xmlns:a14="http://schemas.microsoft.com/office/drawing/2010/main" val="0"/>
                  </a:ext>
                </a:extLst>
              </a:blip>
              <a:srcRect l="56731"/>
              <a:stretch/>
            </p:blipFill>
            <p:spPr bwMode="auto">
              <a:xfrm>
                <a:off x="8939525" y="2572170"/>
                <a:ext cx="171420" cy="2549362"/>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8" descr="F:\1-原创素材\1_mm1102\PPT\PPT_014\materaials\page_7.png"/>
              <p:cNvPicPr>
                <a:picLocks noChangeAspect="1" noChangeArrowheads="1"/>
              </p:cNvPicPr>
              <p:nvPr/>
            </p:nvPicPr>
            <p:blipFill rotWithShape="1">
              <a:blip r:embed="rId5">
                <a:extLst>
                  <a:ext uri="{28A0092B-C50C-407E-A947-70E740481C1C}">
                    <a14:useLocalDpi xmlns:a14="http://schemas.microsoft.com/office/drawing/2010/main" val="0"/>
                  </a:ext>
                </a:extLst>
              </a:blip>
              <a:srcRect l="52512"/>
              <a:stretch/>
            </p:blipFill>
            <p:spPr bwMode="auto">
              <a:xfrm>
                <a:off x="8912859" y="573309"/>
                <a:ext cx="198086" cy="4356505"/>
              </a:xfrm>
              <a:prstGeom prst="rect">
                <a:avLst/>
              </a:prstGeom>
              <a:noFill/>
              <a:extLst>
                <a:ext uri="{909E8E84-426E-40DD-AFC4-6F175D3DCCD1}">
                  <a14:hiddenFill xmlns:a14="http://schemas.microsoft.com/office/drawing/2010/main">
                    <a:solidFill>
                      <a:srgbClr val="FFFFFF"/>
                    </a:solidFill>
                  </a14:hiddenFill>
                </a:ext>
              </a:extLst>
            </p:spPr>
          </p:pic>
        </p:grpSp>
        <p:pic>
          <p:nvPicPr>
            <p:cNvPr id="35" name="Picture 9" descr="F:\1-原创素材\1_mm1102\PPT\PPT_014\materaials\page_8.png"/>
            <p:cNvPicPr>
              <a:picLocks noChangeAspect="1" noChangeArrowheads="1"/>
            </p:cNvPicPr>
            <p:nvPr/>
          </p:nvPicPr>
          <p:blipFill rotWithShape="1">
            <a:blip r:embed="rId6">
              <a:extLst>
                <a:ext uri="{28A0092B-C50C-407E-A947-70E740481C1C}">
                  <a14:useLocalDpi xmlns:a14="http://schemas.microsoft.com/office/drawing/2010/main" val="0"/>
                </a:ext>
              </a:extLst>
            </a:blip>
            <a:srcRect l="42223"/>
            <a:stretch/>
          </p:blipFill>
          <p:spPr bwMode="auto">
            <a:xfrm>
              <a:off x="8912859" y="317293"/>
              <a:ext cx="198086" cy="279139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51" name="组合 2050"/>
          <p:cNvGrpSpPr/>
          <p:nvPr userDrawn="1"/>
        </p:nvGrpSpPr>
        <p:grpSpPr>
          <a:xfrm>
            <a:off x="367688" y="1"/>
            <a:ext cx="11969005" cy="380567"/>
            <a:chOff x="275766" y="485353"/>
            <a:chExt cx="8976754" cy="285425"/>
          </a:xfrm>
        </p:grpSpPr>
        <p:pic>
          <p:nvPicPr>
            <p:cNvPr id="30" name="T1_green" descr="F:\1-原创素材\1_mm1102\PPT\PPT_014\materaials\page_3.png"/>
            <p:cNvPicPr>
              <a:picLocks noChangeAspect="1" noChangeArrowheads="1"/>
            </p:cNvPicPr>
            <p:nvPr userDrawn="1"/>
          </p:nvPicPr>
          <p:blipFill rotWithShape="1">
            <a:blip r:embed="rId7">
              <a:extLst>
                <a:ext uri="{28A0092B-C50C-407E-A947-70E740481C1C}">
                  <a14:useLocalDpi xmlns:a14="http://schemas.microsoft.com/office/drawing/2010/main" val="0"/>
                </a:ext>
              </a:extLst>
            </a:blip>
            <a:srcRect t="79555"/>
            <a:stretch/>
          </p:blipFill>
          <p:spPr bwMode="auto">
            <a:xfrm>
              <a:off x="275766" y="485353"/>
              <a:ext cx="3352228" cy="117110"/>
            </a:xfrm>
            <a:prstGeom prst="rect">
              <a:avLst/>
            </a:prstGeom>
            <a:noFill/>
            <a:extLst>
              <a:ext uri="{909E8E84-426E-40DD-AFC4-6F175D3DCCD1}">
                <a14:hiddenFill xmlns:a14="http://schemas.microsoft.com/office/drawing/2010/main">
                  <a:solidFill>
                    <a:srgbClr val="FFFFFF"/>
                  </a:solidFill>
                </a14:hiddenFill>
              </a:ext>
            </a:extLst>
          </p:spPr>
        </p:pic>
        <p:pic>
          <p:nvPicPr>
            <p:cNvPr id="31" name="T3_red" descr="F:\1-原创素材\1_mm1102\PPT\PPT_014\materaials\page_11.png"/>
            <p:cNvPicPr>
              <a:picLocks noChangeAspect="1" noChangeArrowheads="1"/>
            </p:cNvPicPr>
            <p:nvPr userDrawn="1"/>
          </p:nvPicPr>
          <p:blipFill rotWithShape="1">
            <a:blip r:embed="rId8">
              <a:extLst>
                <a:ext uri="{28A0092B-C50C-407E-A947-70E740481C1C}">
                  <a14:useLocalDpi xmlns:a14="http://schemas.microsoft.com/office/drawing/2010/main" val="0"/>
                </a:ext>
              </a:extLst>
            </a:blip>
            <a:srcRect t="76958"/>
            <a:stretch/>
          </p:blipFill>
          <p:spPr bwMode="auto">
            <a:xfrm>
              <a:off x="4601781" y="485353"/>
              <a:ext cx="4154097" cy="117110"/>
            </a:xfrm>
            <a:prstGeom prst="rect">
              <a:avLst/>
            </a:prstGeom>
            <a:noFill/>
            <a:extLst>
              <a:ext uri="{909E8E84-426E-40DD-AFC4-6F175D3DCCD1}">
                <a14:hiddenFill xmlns:a14="http://schemas.microsoft.com/office/drawing/2010/main">
                  <a:solidFill>
                    <a:srgbClr val="FFFFFF"/>
                  </a:solidFill>
                </a14:hiddenFill>
              </a:ext>
            </a:extLst>
          </p:spPr>
        </p:pic>
        <p:pic>
          <p:nvPicPr>
            <p:cNvPr id="32" name="T4_orange" descr="F:\1-原创素材\1_mm1102\PPT\PPT_014\materaials\page_5.png"/>
            <p:cNvPicPr>
              <a:picLocks noChangeAspect="1" noChangeArrowheads="1"/>
            </p:cNvPicPr>
            <p:nvPr userDrawn="1"/>
          </p:nvPicPr>
          <p:blipFill rotWithShape="1">
            <a:blip r:embed="rId9">
              <a:extLst>
                <a:ext uri="{28A0092B-C50C-407E-A947-70E740481C1C}">
                  <a14:useLocalDpi xmlns:a14="http://schemas.microsoft.com/office/drawing/2010/main" val="0"/>
                </a:ext>
              </a:extLst>
            </a:blip>
            <a:srcRect t="72483"/>
            <a:stretch/>
          </p:blipFill>
          <p:spPr bwMode="auto">
            <a:xfrm>
              <a:off x="7393557" y="485353"/>
              <a:ext cx="1858963" cy="184258"/>
            </a:xfrm>
            <a:prstGeom prst="rect">
              <a:avLst/>
            </a:prstGeom>
            <a:noFill/>
            <a:extLst>
              <a:ext uri="{909E8E84-426E-40DD-AFC4-6F175D3DCCD1}">
                <a14:hiddenFill xmlns:a14="http://schemas.microsoft.com/office/drawing/2010/main">
                  <a:solidFill>
                    <a:srgbClr val="FFFFFF"/>
                  </a:solidFill>
                </a14:hiddenFill>
              </a:ext>
            </a:extLst>
          </p:spPr>
        </p:pic>
        <p:pic>
          <p:nvPicPr>
            <p:cNvPr id="38" name="T2_orange" descr="F:\1-原创素材\1_mm1102\PPT\PPT_014\materaials\page_6.png"/>
            <p:cNvPicPr>
              <a:picLocks noChangeAspect="1" noChangeArrowheads="1"/>
            </p:cNvPicPr>
            <p:nvPr userDrawn="1"/>
          </p:nvPicPr>
          <p:blipFill rotWithShape="1">
            <a:blip r:embed="rId10">
              <a:extLst>
                <a:ext uri="{28A0092B-C50C-407E-A947-70E740481C1C}">
                  <a14:useLocalDpi xmlns:a14="http://schemas.microsoft.com/office/drawing/2010/main" val="0"/>
                </a:ext>
              </a:extLst>
            </a:blip>
            <a:srcRect t="50170"/>
            <a:stretch/>
          </p:blipFill>
          <p:spPr bwMode="auto">
            <a:xfrm>
              <a:off x="2914947" y="485353"/>
              <a:ext cx="2239898" cy="28542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52" name="组合 2051"/>
          <p:cNvGrpSpPr/>
          <p:nvPr userDrawn="1"/>
        </p:nvGrpSpPr>
        <p:grpSpPr>
          <a:xfrm>
            <a:off x="200396" y="6557731"/>
            <a:ext cx="11474107" cy="300269"/>
            <a:chOff x="150297" y="4506158"/>
            <a:chExt cx="8605580" cy="225202"/>
          </a:xfrm>
        </p:grpSpPr>
        <p:pic>
          <p:nvPicPr>
            <p:cNvPr id="29" name="B2_green" descr="F:\1-原创素材\1_mm1102\PPT\PPT_014\materaials\page_10.png"/>
            <p:cNvPicPr>
              <a:picLocks noChangeAspect="1" noChangeArrowheads="1"/>
            </p:cNvPicPr>
            <p:nvPr userDrawn="1"/>
          </p:nvPicPr>
          <p:blipFill rotWithShape="1">
            <a:blip r:embed="rId11">
              <a:extLst>
                <a:ext uri="{28A0092B-C50C-407E-A947-70E740481C1C}">
                  <a14:useLocalDpi xmlns:a14="http://schemas.microsoft.com/office/drawing/2010/main" val="0"/>
                </a:ext>
              </a:extLst>
            </a:blip>
            <a:srcRect t="64666"/>
            <a:stretch/>
          </p:blipFill>
          <p:spPr bwMode="auto">
            <a:xfrm rot="10800000">
              <a:off x="4612256" y="4506158"/>
              <a:ext cx="4143621" cy="225202"/>
            </a:xfrm>
            <a:prstGeom prst="rect">
              <a:avLst/>
            </a:prstGeom>
            <a:noFill/>
            <a:extLst>
              <a:ext uri="{909E8E84-426E-40DD-AFC4-6F175D3DCCD1}">
                <a14:hiddenFill xmlns:a14="http://schemas.microsoft.com/office/drawing/2010/main">
                  <a:solidFill>
                    <a:srgbClr val="FFFFFF"/>
                  </a:solidFill>
                </a14:hiddenFill>
              </a:ext>
            </a:extLst>
          </p:spPr>
        </p:pic>
        <p:pic>
          <p:nvPicPr>
            <p:cNvPr id="39" name="B1_red" descr="F:\1-原创素材\1_mm1102\PPT\PPT_014\materaials\page_4.png"/>
            <p:cNvPicPr>
              <a:picLocks noChangeAspect="1" noChangeArrowheads="1"/>
            </p:cNvPicPr>
            <p:nvPr userDrawn="1"/>
          </p:nvPicPr>
          <p:blipFill rotWithShape="1">
            <a:blip r:embed="rId12">
              <a:extLst>
                <a:ext uri="{28A0092B-C50C-407E-A947-70E740481C1C}">
                  <a14:useLocalDpi xmlns:a14="http://schemas.microsoft.com/office/drawing/2010/main" val="0"/>
                </a:ext>
              </a:extLst>
            </a:blip>
            <a:srcRect t="70952"/>
            <a:stretch/>
          </p:blipFill>
          <p:spPr bwMode="auto">
            <a:xfrm rot="10800000">
              <a:off x="150297" y="4562632"/>
              <a:ext cx="5400707" cy="16872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069040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4_自定义版式">
    <p:bg>
      <p:bgPr>
        <a:solidFill>
          <a:schemeClr val="bg1"/>
        </a:solidFill>
        <a:effectLst/>
      </p:bgPr>
    </p:bg>
    <p:spTree>
      <p:nvGrpSpPr>
        <p:cNvPr id="1" name=""/>
        <p:cNvGrpSpPr/>
        <p:nvPr/>
      </p:nvGrpSpPr>
      <p:grpSpPr>
        <a:xfrm>
          <a:off x="0" y="0"/>
          <a:ext cx="0" cy="0"/>
          <a:chOff x="0" y="0"/>
          <a:chExt cx="0" cy="0"/>
        </a:xfrm>
      </p:grpSpPr>
      <p:grpSp>
        <p:nvGrpSpPr>
          <p:cNvPr id="26" name="L_blue"/>
          <p:cNvGrpSpPr/>
          <p:nvPr userDrawn="1"/>
        </p:nvGrpSpPr>
        <p:grpSpPr>
          <a:xfrm>
            <a:off x="-1" y="34210"/>
            <a:ext cx="343385" cy="6748492"/>
            <a:chOff x="228152" y="25657"/>
            <a:chExt cx="257539" cy="5061369"/>
          </a:xfrm>
        </p:grpSpPr>
        <p:pic>
          <p:nvPicPr>
            <p:cNvPr id="27" name="Picture 2" descr="F:\1-原创素材\1_mm1102\PPT\PPT_014\materaials\page_1.png"/>
            <p:cNvPicPr>
              <a:picLocks noChangeAspect="1" noChangeArrowheads="1"/>
            </p:cNvPicPr>
            <p:nvPr/>
          </p:nvPicPr>
          <p:blipFill rotWithShape="1">
            <a:blip r:embed="rId2">
              <a:extLst>
                <a:ext uri="{28A0092B-C50C-407E-A947-70E740481C1C}">
                  <a14:useLocalDpi xmlns:a14="http://schemas.microsoft.com/office/drawing/2010/main" val="0"/>
                </a:ext>
              </a:extLst>
            </a:blip>
            <a:srcRect l="46975"/>
            <a:stretch/>
          </p:blipFill>
          <p:spPr bwMode="auto">
            <a:xfrm>
              <a:off x="228152" y="25657"/>
              <a:ext cx="257539" cy="431415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0" descr="F:\1-原创素材\1_mm1102\PPT\PPT_014\materaials\page_9.png"/>
            <p:cNvPicPr>
              <a:picLocks noChangeAspect="1" noChangeArrowheads="1"/>
            </p:cNvPicPr>
            <p:nvPr/>
          </p:nvPicPr>
          <p:blipFill rotWithShape="1">
            <a:blip r:embed="rId3">
              <a:extLst>
                <a:ext uri="{28A0092B-C50C-407E-A947-70E740481C1C}">
                  <a14:useLocalDpi xmlns:a14="http://schemas.microsoft.com/office/drawing/2010/main" val="0"/>
                </a:ext>
              </a:extLst>
            </a:blip>
            <a:srcRect l="65100"/>
            <a:stretch/>
          </p:blipFill>
          <p:spPr bwMode="auto">
            <a:xfrm>
              <a:off x="228152" y="2303703"/>
              <a:ext cx="122308" cy="278332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3" name="R_blue"/>
          <p:cNvGrpSpPr/>
          <p:nvPr userDrawn="1"/>
        </p:nvGrpSpPr>
        <p:grpSpPr>
          <a:xfrm rot="10800000">
            <a:off x="11952739" y="423057"/>
            <a:ext cx="264115" cy="6405652"/>
            <a:chOff x="8912859" y="317293"/>
            <a:chExt cx="198086" cy="4804239"/>
          </a:xfrm>
        </p:grpSpPr>
        <p:grpSp>
          <p:nvGrpSpPr>
            <p:cNvPr id="34" name="组合 33"/>
            <p:cNvGrpSpPr/>
            <p:nvPr/>
          </p:nvGrpSpPr>
          <p:grpSpPr>
            <a:xfrm>
              <a:off x="8912859" y="573309"/>
              <a:ext cx="198086" cy="4548223"/>
              <a:chOff x="8912859" y="573309"/>
              <a:chExt cx="198086" cy="4548223"/>
            </a:xfrm>
          </p:grpSpPr>
          <p:pic>
            <p:nvPicPr>
              <p:cNvPr id="36" name="Picture 3" descr="F:\1-原创素材\1_mm1102\PPT\PPT_014\materaials\page_2.png"/>
              <p:cNvPicPr>
                <a:picLocks noChangeAspect="1" noChangeArrowheads="1"/>
              </p:cNvPicPr>
              <p:nvPr/>
            </p:nvPicPr>
            <p:blipFill rotWithShape="1">
              <a:blip r:embed="rId4">
                <a:extLst>
                  <a:ext uri="{28A0092B-C50C-407E-A947-70E740481C1C}">
                    <a14:useLocalDpi xmlns:a14="http://schemas.microsoft.com/office/drawing/2010/main" val="0"/>
                  </a:ext>
                </a:extLst>
              </a:blip>
              <a:srcRect l="56731"/>
              <a:stretch/>
            </p:blipFill>
            <p:spPr bwMode="auto">
              <a:xfrm>
                <a:off x="8939525" y="2572170"/>
                <a:ext cx="171420" cy="2549362"/>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8" descr="F:\1-原创素材\1_mm1102\PPT\PPT_014\materaials\page_7.png"/>
              <p:cNvPicPr>
                <a:picLocks noChangeAspect="1" noChangeArrowheads="1"/>
              </p:cNvPicPr>
              <p:nvPr/>
            </p:nvPicPr>
            <p:blipFill rotWithShape="1">
              <a:blip r:embed="rId5">
                <a:extLst>
                  <a:ext uri="{28A0092B-C50C-407E-A947-70E740481C1C}">
                    <a14:useLocalDpi xmlns:a14="http://schemas.microsoft.com/office/drawing/2010/main" val="0"/>
                  </a:ext>
                </a:extLst>
              </a:blip>
              <a:srcRect l="52512"/>
              <a:stretch/>
            </p:blipFill>
            <p:spPr bwMode="auto">
              <a:xfrm>
                <a:off x="8912859" y="573309"/>
                <a:ext cx="198086" cy="4356505"/>
              </a:xfrm>
              <a:prstGeom prst="rect">
                <a:avLst/>
              </a:prstGeom>
              <a:noFill/>
              <a:extLst>
                <a:ext uri="{909E8E84-426E-40DD-AFC4-6F175D3DCCD1}">
                  <a14:hiddenFill xmlns:a14="http://schemas.microsoft.com/office/drawing/2010/main">
                    <a:solidFill>
                      <a:srgbClr val="FFFFFF"/>
                    </a:solidFill>
                  </a14:hiddenFill>
                </a:ext>
              </a:extLst>
            </p:spPr>
          </p:pic>
        </p:grpSp>
        <p:pic>
          <p:nvPicPr>
            <p:cNvPr id="35" name="Picture 9" descr="F:\1-原创素材\1_mm1102\PPT\PPT_014\materaials\page_8.png"/>
            <p:cNvPicPr>
              <a:picLocks noChangeAspect="1" noChangeArrowheads="1"/>
            </p:cNvPicPr>
            <p:nvPr/>
          </p:nvPicPr>
          <p:blipFill rotWithShape="1">
            <a:blip r:embed="rId6">
              <a:extLst>
                <a:ext uri="{28A0092B-C50C-407E-A947-70E740481C1C}">
                  <a14:useLocalDpi xmlns:a14="http://schemas.microsoft.com/office/drawing/2010/main" val="0"/>
                </a:ext>
              </a:extLst>
            </a:blip>
            <a:srcRect l="42223"/>
            <a:stretch/>
          </p:blipFill>
          <p:spPr bwMode="auto">
            <a:xfrm>
              <a:off x="8912859" y="317293"/>
              <a:ext cx="198086" cy="279139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51" name="组合 2050"/>
          <p:cNvGrpSpPr/>
          <p:nvPr userDrawn="1"/>
        </p:nvGrpSpPr>
        <p:grpSpPr>
          <a:xfrm>
            <a:off x="367688" y="1"/>
            <a:ext cx="11969005" cy="380567"/>
            <a:chOff x="275766" y="485353"/>
            <a:chExt cx="8976754" cy="285425"/>
          </a:xfrm>
        </p:grpSpPr>
        <p:pic>
          <p:nvPicPr>
            <p:cNvPr id="30" name="T1_green" descr="F:\1-原创素材\1_mm1102\PPT\PPT_014\materaials\page_3.png"/>
            <p:cNvPicPr>
              <a:picLocks noChangeAspect="1" noChangeArrowheads="1"/>
            </p:cNvPicPr>
            <p:nvPr userDrawn="1"/>
          </p:nvPicPr>
          <p:blipFill rotWithShape="1">
            <a:blip r:embed="rId7">
              <a:extLst>
                <a:ext uri="{28A0092B-C50C-407E-A947-70E740481C1C}">
                  <a14:useLocalDpi xmlns:a14="http://schemas.microsoft.com/office/drawing/2010/main" val="0"/>
                </a:ext>
              </a:extLst>
            </a:blip>
            <a:srcRect t="79555"/>
            <a:stretch/>
          </p:blipFill>
          <p:spPr bwMode="auto">
            <a:xfrm>
              <a:off x="275766" y="485353"/>
              <a:ext cx="3352228" cy="117110"/>
            </a:xfrm>
            <a:prstGeom prst="rect">
              <a:avLst/>
            </a:prstGeom>
            <a:noFill/>
            <a:extLst>
              <a:ext uri="{909E8E84-426E-40DD-AFC4-6F175D3DCCD1}">
                <a14:hiddenFill xmlns:a14="http://schemas.microsoft.com/office/drawing/2010/main">
                  <a:solidFill>
                    <a:srgbClr val="FFFFFF"/>
                  </a:solidFill>
                </a14:hiddenFill>
              </a:ext>
            </a:extLst>
          </p:spPr>
        </p:pic>
        <p:pic>
          <p:nvPicPr>
            <p:cNvPr id="31" name="T3_red" descr="F:\1-原创素材\1_mm1102\PPT\PPT_014\materaials\page_11.png"/>
            <p:cNvPicPr>
              <a:picLocks noChangeAspect="1" noChangeArrowheads="1"/>
            </p:cNvPicPr>
            <p:nvPr userDrawn="1"/>
          </p:nvPicPr>
          <p:blipFill rotWithShape="1">
            <a:blip r:embed="rId8">
              <a:extLst>
                <a:ext uri="{28A0092B-C50C-407E-A947-70E740481C1C}">
                  <a14:useLocalDpi xmlns:a14="http://schemas.microsoft.com/office/drawing/2010/main" val="0"/>
                </a:ext>
              </a:extLst>
            </a:blip>
            <a:srcRect t="76958"/>
            <a:stretch/>
          </p:blipFill>
          <p:spPr bwMode="auto">
            <a:xfrm>
              <a:off x="4601781" y="485353"/>
              <a:ext cx="4154097" cy="117110"/>
            </a:xfrm>
            <a:prstGeom prst="rect">
              <a:avLst/>
            </a:prstGeom>
            <a:noFill/>
            <a:extLst>
              <a:ext uri="{909E8E84-426E-40DD-AFC4-6F175D3DCCD1}">
                <a14:hiddenFill xmlns:a14="http://schemas.microsoft.com/office/drawing/2010/main">
                  <a:solidFill>
                    <a:srgbClr val="FFFFFF"/>
                  </a:solidFill>
                </a14:hiddenFill>
              </a:ext>
            </a:extLst>
          </p:spPr>
        </p:pic>
        <p:pic>
          <p:nvPicPr>
            <p:cNvPr id="32" name="T4_orange" descr="F:\1-原创素材\1_mm1102\PPT\PPT_014\materaials\page_5.png"/>
            <p:cNvPicPr>
              <a:picLocks noChangeAspect="1" noChangeArrowheads="1"/>
            </p:cNvPicPr>
            <p:nvPr userDrawn="1"/>
          </p:nvPicPr>
          <p:blipFill rotWithShape="1">
            <a:blip r:embed="rId9">
              <a:extLst>
                <a:ext uri="{28A0092B-C50C-407E-A947-70E740481C1C}">
                  <a14:useLocalDpi xmlns:a14="http://schemas.microsoft.com/office/drawing/2010/main" val="0"/>
                </a:ext>
              </a:extLst>
            </a:blip>
            <a:srcRect t="72483"/>
            <a:stretch/>
          </p:blipFill>
          <p:spPr bwMode="auto">
            <a:xfrm>
              <a:off x="7393557" y="485353"/>
              <a:ext cx="1858963" cy="184258"/>
            </a:xfrm>
            <a:prstGeom prst="rect">
              <a:avLst/>
            </a:prstGeom>
            <a:noFill/>
            <a:extLst>
              <a:ext uri="{909E8E84-426E-40DD-AFC4-6F175D3DCCD1}">
                <a14:hiddenFill xmlns:a14="http://schemas.microsoft.com/office/drawing/2010/main">
                  <a:solidFill>
                    <a:srgbClr val="FFFFFF"/>
                  </a:solidFill>
                </a14:hiddenFill>
              </a:ext>
            </a:extLst>
          </p:spPr>
        </p:pic>
        <p:pic>
          <p:nvPicPr>
            <p:cNvPr id="38" name="T2_orange" descr="F:\1-原创素材\1_mm1102\PPT\PPT_014\materaials\page_6.png"/>
            <p:cNvPicPr>
              <a:picLocks noChangeAspect="1" noChangeArrowheads="1"/>
            </p:cNvPicPr>
            <p:nvPr userDrawn="1"/>
          </p:nvPicPr>
          <p:blipFill rotWithShape="1">
            <a:blip r:embed="rId10">
              <a:extLst>
                <a:ext uri="{28A0092B-C50C-407E-A947-70E740481C1C}">
                  <a14:useLocalDpi xmlns:a14="http://schemas.microsoft.com/office/drawing/2010/main" val="0"/>
                </a:ext>
              </a:extLst>
            </a:blip>
            <a:srcRect t="50170"/>
            <a:stretch/>
          </p:blipFill>
          <p:spPr bwMode="auto">
            <a:xfrm>
              <a:off x="2914947" y="485353"/>
              <a:ext cx="2239898" cy="28542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52" name="组合 2051"/>
          <p:cNvGrpSpPr/>
          <p:nvPr userDrawn="1"/>
        </p:nvGrpSpPr>
        <p:grpSpPr>
          <a:xfrm>
            <a:off x="200396" y="6557731"/>
            <a:ext cx="11474107" cy="300269"/>
            <a:chOff x="150297" y="4506158"/>
            <a:chExt cx="8605580" cy="225202"/>
          </a:xfrm>
        </p:grpSpPr>
        <p:pic>
          <p:nvPicPr>
            <p:cNvPr id="29" name="B2_green" descr="F:\1-原创素材\1_mm1102\PPT\PPT_014\materaials\page_10.png"/>
            <p:cNvPicPr>
              <a:picLocks noChangeAspect="1" noChangeArrowheads="1"/>
            </p:cNvPicPr>
            <p:nvPr userDrawn="1"/>
          </p:nvPicPr>
          <p:blipFill rotWithShape="1">
            <a:blip r:embed="rId11">
              <a:extLst>
                <a:ext uri="{28A0092B-C50C-407E-A947-70E740481C1C}">
                  <a14:useLocalDpi xmlns:a14="http://schemas.microsoft.com/office/drawing/2010/main" val="0"/>
                </a:ext>
              </a:extLst>
            </a:blip>
            <a:srcRect t="64666"/>
            <a:stretch/>
          </p:blipFill>
          <p:spPr bwMode="auto">
            <a:xfrm rot="10800000">
              <a:off x="4612256" y="4506158"/>
              <a:ext cx="4143621" cy="225202"/>
            </a:xfrm>
            <a:prstGeom prst="rect">
              <a:avLst/>
            </a:prstGeom>
            <a:noFill/>
            <a:extLst>
              <a:ext uri="{909E8E84-426E-40DD-AFC4-6F175D3DCCD1}">
                <a14:hiddenFill xmlns:a14="http://schemas.microsoft.com/office/drawing/2010/main">
                  <a:solidFill>
                    <a:srgbClr val="FFFFFF"/>
                  </a:solidFill>
                </a14:hiddenFill>
              </a:ext>
            </a:extLst>
          </p:spPr>
        </p:pic>
        <p:pic>
          <p:nvPicPr>
            <p:cNvPr id="39" name="B1_red" descr="F:\1-原创素材\1_mm1102\PPT\PPT_014\materaials\page_4.png"/>
            <p:cNvPicPr>
              <a:picLocks noChangeAspect="1" noChangeArrowheads="1"/>
            </p:cNvPicPr>
            <p:nvPr userDrawn="1"/>
          </p:nvPicPr>
          <p:blipFill rotWithShape="1">
            <a:blip r:embed="rId12">
              <a:extLst>
                <a:ext uri="{28A0092B-C50C-407E-A947-70E740481C1C}">
                  <a14:useLocalDpi xmlns:a14="http://schemas.microsoft.com/office/drawing/2010/main" val="0"/>
                </a:ext>
              </a:extLst>
            </a:blip>
            <a:srcRect t="70952"/>
            <a:stretch/>
          </p:blipFill>
          <p:spPr bwMode="auto">
            <a:xfrm rot="10800000">
              <a:off x="150297" y="4562632"/>
              <a:ext cx="5400707" cy="16872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6762252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3_自定义版式">
    <p:bg>
      <p:bgPr>
        <a:solidFill>
          <a:schemeClr val="bg1"/>
        </a:solidFill>
        <a:effectLst/>
      </p:bgPr>
    </p:bg>
    <p:spTree>
      <p:nvGrpSpPr>
        <p:cNvPr id="1" name=""/>
        <p:cNvGrpSpPr/>
        <p:nvPr/>
      </p:nvGrpSpPr>
      <p:grpSpPr>
        <a:xfrm>
          <a:off x="0" y="0"/>
          <a:ext cx="0" cy="0"/>
          <a:chOff x="0" y="0"/>
          <a:chExt cx="0" cy="0"/>
        </a:xfrm>
      </p:grpSpPr>
      <p:grpSp>
        <p:nvGrpSpPr>
          <p:cNvPr id="26" name="L_blue"/>
          <p:cNvGrpSpPr/>
          <p:nvPr userDrawn="1"/>
        </p:nvGrpSpPr>
        <p:grpSpPr>
          <a:xfrm>
            <a:off x="-1" y="34210"/>
            <a:ext cx="343385" cy="6748492"/>
            <a:chOff x="228152" y="25657"/>
            <a:chExt cx="257539" cy="5061369"/>
          </a:xfrm>
        </p:grpSpPr>
        <p:pic>
          <p:nvPicPr>
            <p:cNvPr id="27" name="Picture 2" descr="F:\1-原创素材\1_mm1102\PPT\PPT_014\materaials\page_1.png"/>
            <p:cNvPicPr>
              <a:picLocks noChangeAspect="1" noChangeArrowheads="1"/>
            </p:cNvPicPr>
            <p:nvPr/>
          </p:nvPicPr>
          <p:blipFill rotWithShape="1">
            <a:blip r:embed="rId2">
              <a:extLst>
                <a:ext uri="{28A0092B-C50C-407E-A947-70E740481C1C}">
                  <a14:useLocalDpi xmlns:a14="http://schemas.microsoft.com/office/drawing/2010/main" val="0"/>
                </a:ext>
              </a:extLst>
            </a:blip>
            <a:srcRect l="46975"/>
            <a:stretch/>
          </p:blipFill>
          <p:spPr bwMode="auto">
            <a:xfrm>
              <a:off x="228152" y="25657"/>
              <a:ext cx="257539" cy="431415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0" descr="F:\1-原创素材\1_mm1102\PPT\PPT_014\materaials\page_9.png"/>
            <p:cNvPicPr>
              <a:picLocks noChangeAspect="1" noChangeArrowheads="1"/>
            </p:cNvPicPr>
            <p:nvPr/>
          </p:nvPicPr>
          <p:blipFill rotWithShape="1">
            <a:blip r:embed="rId3">
              <a:extLst>
                <a:ext uri="{28A0092B-C50C-407E-A947-70E740481C1C}">
                  <a14:useLocalDpi xmlns:a14="http://schemas.microsoft.com/office/drawing/2010/main" val="0"/>
                </a:ext>
              </a:extLst>
            </a:blip>
            <a:srcRect l="65100"/>
            <a:stretch/>
          </p:blipFill>
          <p:spPr bwMode="auto">
            <a:xfrm>
              <a:off x="228152" y="2303703"/>
              <a:ext cx="122308" cy="278332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3" name="R_blue"/>
          <p:cNvGrpSpPr/>
          <p:nvPr userDrawn="1"/>
        </p:nvGrpSpPr>
        <p:grpSpPr>
          <a:xfrm rot="10800000">
            <a:off x="11952739" y="423057"/>
            <a:ext cx="264115" cy="6405652"/>
            <a:chOff x="8912859" y="317293"/>
            <a:chExt cx="198086" cy="4804239"/>
          </a:xfrm>
        </p:grpSpPr>
        <p:grpSp>
          <p:nvGrpSpPr>
            <p:cNvPr id="34" name="组合 33"/>
            <p:cNvGrpSpPr/>
            <p:nvPr/>
          </p:nvGrpSpPr>
          <p:grpSpPr>
            <a:xfrm>
              <a:off x="8912859" y="573309"/>
              <a:ext cx="198086" cy="4548223"/>
              <a:chOff x="8912859" y="573309"/>
              <a:chExt cx="198086" cy="4548223"/>
            </a:xfrm>
          </p:grpSpPr>
          <p:pic>
            <p:nvPicPr>
              <p:cNvPr id="36" name="Picture 3" descr="F:\1-原创素材\1_mm1102\PPT\PPT_014\materaials\page_2.png"/>
              <p:cNvPicPr>
                <a:picLocks noChangeAspect="1" noChangeArrowheads="1"/>
              </p:cNvPicPr>
              <p:nvPr/>
            </p:nvPicPr>
            <p:blipFill rotWithShape="1">
              <a:blip r:embed="rId4">
                <a:extLst>
                  <a:ext uri="{28A0092B-C50C-407E-A947-70E740481C1C}">
                    <a14:useLocalDpi xmlns:a14="http://schemas.microsoft.com/office/drawing/2010/main" val="0"/>
                  </a:ext>
                </a:extLst>
              </a:blip>
              <a:srcRect l="56731"/>
              <a:stretch/>
            </p:blipFill>
            <p:spPr bwMode="auto">
              <a:xfrm>
                <a:off x="8939525" y="2572170"/>
                <a:ext cx="171420" cy="2549362"/>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8" descr="F:\1-原创素材\1_mm1102\PPT\PPT_014\materaials\page_7.png"/>
              <p:cNvPicPr>
                <a:picLocks noChangeAspect="1" noChangeArrowheads="1"/>
              </p:cNvPicPr>
              <p:nvPr/>
            </p:nvPicPr>
            <p:blipFill rotWithShape="1">
              <a:blip r:embed="rId5">
                <a:extLst>
                  <a:ext uri="{28A0092B-C50C-407E-A947-70E740481C1C}">
                    <a14:useLocalDpi xmlns:a14="http://schemas.microsoft.com/office/drawing/2010/main" val="0"/>
                  </a:ext>
                </a:extLst>
              </a:blip>
              <a:srcRect l="52512"/>
              <a:stretch/>
            </p:blipFill>
            <p:spPr bwMode="auto">
              <a:xfrm>
                <a:off x="8912859" y="573309"/>
                <a:ext cx="198086" cy="4356505"/>
              </a:xfrm>
              <a:prstGeom prst="rect">
                <a:avLst/>
              </a:prstGeom>
              <a:noFill/>
              <a:extLst>
                <a:ext uri="{909E8E84-426E-40DD-AFC4-6F175D3DCCD1}">
                  <a14:hiddenFill xmlns:a14="http://schemas.microsoft.com/office/drawing/2010/main">
                    <a:solidFill>
                      <a:srgbClr val="FFFFFF"/>
                    </a:solidFill>
                  </a14:hiddenFill>
                </a:ext>
              </a:extLst>
            </p:spPr>
          </p:pic>
        </p:grpSp>
        <p:pic>
          <p:nvPicPr>
            <p:cNvPr id="35" name="Picture 9" descr="F:\1-原创素材\1_mm1102\PPT\PPT_014\materaials\page_8.png"/>
            <p:cNvPicPr>
              <a:picLocks noChangeAspect="1" noChangeArrowheads="1"/>
            </p:cNvPicPr>
            <p:nvPr/>
          </p:nvPicPr>
          <p:blipFill rotWithShape="1">
            <a:blip r:embed="rId6">
              <a:extLst>
                <a:ext uri="{28A0092B-C50C-407E-A947-70E740481C1C}">
                  <a14:useLocalDpi xmlns:a14="http://schemas.microsoft.com/office/drawing/2010/main" val="0"/>
                </a:ext>
              </a:extLst>
            </a:blip>
            <a:srcRect l="42223"/>
            <a:stretch/>
          </p:blipFill>
          <p:spPr bwMode="auto">
            <a:xfrm>
              <a:off x="8912859" y="317293"/>
              <a:ext cx="198086" cy="279139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51" name="组合 2050"/>
          <p:cNvGrpSpPr/>
          <p:nvPr userDrawn="1"/>
        </p:nvGrpSpPr>
        <p:grpSpPr>
          <a:xfrm>
            <a:off x="367688" y="1"/>
            <a:ext cx="11969005" cy="380567"/>
            <a:chOff x="275766" y="485353"/>
            <a:chExt cx="8976754" cy="285425"/>
          </a:xfrm>
        </p:grpSpPr>
        <p:pic>
          <p:nvPicPr>
            <p:cNvPr id="30" name="T1_green" descr="F:\1-原创素材\1_mm1102\PPT\PPT_014\materaials\page_3.png"/>
            <p:cNvPicPr>
              <a:picLocks noChangeAspect="1" noChangeArrowheads="1"/>
            </p:cNvPicPr>
            <p:nvPr userDrawn="1"/>
          </p:nvPicPr>
          <p:blipFill rotWithShape="1">
            <a:blip r:embed="rId7">
              <a:extLst>
                <a:ext uri="{28A0092B-C50C-407E-A947-70E740481C1C}">
                  <a14:useLocalDpi xmlns:a14="http://schemas.microsoft.com/office/drawing/2010/main" val="0"/>
                </a:ext>
              </a:extLst>
            </a:blip>
            <a:srcRect t="79555"/>
            <a:stretch/>
          </p:blipFill>
          <p:spPr bwMode="auto">
            <a:xfrm>
              <a:off x="275766" y="485353"/>
              <a:ext cx="3352228" cy="117110"/>
            </a:xfrm>
            <a:prstGeom prst="rect">
              <a:avLst/>
            </a:prstGeom>
            <a:noFill/>
            <a:extLst>
              <a:ext uri="{909E8E84-426E-40DD-AFC4-6F175D3DCCD1}">
                <a14:hiddenFill xmlns:a14="http://schemas.microsoft.com/office/drawing/2010/main">
                  <a:solidFill>
                    <a:srgbClr val="FFFFFF"/>
                  </a:solidFill>
                </a14:hiddenFill>
              </a:ext>
            </a:extLst>
          </p:spPr>
        </p:pic>
        <p:pic>
          <p:nvPicPr>
            <p:cNvPr id="31" name="T3_red" descr="F:\1-原创素材\1_mm1102\PPT\PPT_014\materaials\page_11.png"/>
            <p:cNvPicPr>
              <a:picLocks noChangeAspect="1" noChangeArrowheads="1"/>
            </p:cNvPicPr>
            <p:nvPr userDrawn="1"/>
          </p:nvPicPr>
          <p:blipFill rotWithShape="1">
            <a:blip r:embed="rId8">
              <a:extLst>
                <a:ext uri="{28A0092B-C50C-407E-A947-70E740481C1C}">
                  <a14:useLocalDpi xmlns:a14="http://schemas.microsoft.com/office/drawing/2010/main" val="0"/>
                </a:ext>
              </a:extLst>
            </a:blip>
            <a:srcRect t="76958"/>
            <a:stretch/>
          </p:blipFill>
          <p:spPr bwMode="auto">
            <a:xfrm>
              <a:off x="4601781" y="485353"/>
              <a:ext cx="4154097" cy="117110"/>
            </a:xfrm>
            <a:prstGeom prst="rect">
              <a:avLst/>
            </a:prstGeom>
            <a:noFill/>
            <a:extLst>
              <a:ext uri="{909E8E84-426E-40DD-AFC4-6F175D3DCCD1}">
                <a14:hiddenFill xmlns:a14="http://schemas.microsoft.com/office/drawing/2010/main">
                  <a:solidFill>
                    <a:srgbClr val="FFFFFF"/>
                  </a:solidFill>
                </a14:hiddenFill>
              </a:ext>
            </a:extLst>
          </p:spPr>
        </p:pic>
        <p:pic>
          <p:nvPicPr>
            <p:cNvPr id="32" name="T4_orange" descr="F:\1-原创素材\1_mm1102\PPT\PPT_014\materaials\page_5.png"/>
            <p:cNvPicPr>
              <a:picLocks noChangeAspect="1" noChangeArrowheads="1"/>
            </p:cNvPicPr>
            <p:nvPr userDrawn="1"/>
          </p:nvPicPr>
          <p:blipFill rotWithShape="1">
            <a:blip r:embed="rId9">
              <a:extLst>
                <a:ext uri="{28A0092B-C50C-407E-A947-70E740481C1C}">
                  <a14:useLocalDpi xmlns:a14="http://schemas.microsoft.com/office/drawing/2010/main" val="0"/>
                </a:ext>
              </a:extLst>
            </a:blip>
            <a:srcRect t="72483"/>
            <a:stretch/>
          </p:blipFill>
          <p:spPr bwMode="auto">
            <a:xfrm>
              <a:off x="7393557" y="485353"/>
              <a:ext cx="1858963" cy="184258"/>
            </a:xfrm>
            <a:prstGeom prst="rect">
              <a:avLst/>
            </a:prstGeom>
            <a:noFill/>
            <a:extLst>
              <a:ext uri="{909E8E84-426E-40DD-AFC4-6F175D3DCCD1}">
                <a14:hiddenFill xmlns:a14="http://schemas.microsoft.com/office/drawing/2010/main">
                  <a:solidFill>
                    <a:srgbClr val="FFFFFF"/>
                  </a:solidFill>
                </a14:hiddenFill>
              </a:ext>
            </a:extLst>
          </p:spPr>
        </p:pic>
        <p:pic>
          <p:nvPicPr>
            <p:cNvPr id="38" name="T2_orange" descr="F:\1-原创素材\1_mm1102\PPT\PPT_014\materaials\page_6.png"/>
            <p:cNvPicPr>
              <a:picLocks noChangeAspect="1" noChangeArrowheads="1"/>
            </p:cNvPicPr>
            <p:nvPr userDrawn="1"/>
          </p:nvPicPr>
          <p:blipFill rotWithShape="1">
            <a:blip r:embed="rId10">
              <a:extLst>
                <a:ext uri="{28A0092B-C50C-407E-A947-70E740481C1C}">
                  <a14:useLocalDpi xmlns:a14="http://schemas.microsoft.com/office/drawing/2010/main" val="0"/>
                </a:ext>
              </a:extLst>
            </a:blip>
            <a:srcRect t="50170"/>
            <a:stretch/>
          </p:blipFill>
          <p:spPr bwMode="auto">
            <a:xfrm>
              <a:off x="2914947" y="485353"/>
              <a:ext cx="2239898" cy="28542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52" name="组合 2051"/>
          <p:cNvGrpSpPr/>
          <p:nvPr userDrawn="1"/>
        </p:nvGrpSpPr>
        <p:grpSpPr>
          <a:xfrm>
            <a:off x="200396" y="6557731"/>
            <a:ext cx="11474107" cy="300269"/>
            <a:chOff x="150297" y="4506158"/>
            <a:chExt cx="8605580" cy="225202"/>
          </a:xfrm>
        </p:grpSpPr>
        <p:pic>
          <p:nvPicPr>
            <p:cNvPr id="29" name="B2_green" descr="F:\1-原创素材\1_mm1102\PPT\PPT_014\materaials\page_10.png"/>
            <p:cNvPicPr>
              <a:picLocks noChangeAspect="1" noChangeArrowheads="1"/>
            </p:cNvPicPr>
            <p:nvPr userDrawn="1"/>
          </p:nvPicPr>
          <p:blipFill rotWithShape="1">
            <a:blip r:embed="rId11">
              <a:extLst>
                <a:ext uri="{28A0092B-C50C-407E-A947-70E740481C1C}">
                  <a14:useLocalDpi xmlns:a14="http://schemas.microsoft.com/office/drawing/2010/main" val="0"/>
                </a:ext>
              </a:extLst>
            </a:blip>
            <a:srcRect t="64666"/>
            <a:stretch/>
          </p:blipFill>
          <p:spPr bwMode="auto">
            <a:xfrm rot="10800000">
              <a:off x="4612256" y="4506158"/>
              <a:ext cx="4143621" cy="225202"/>
            </a:xfrm>
            <a:prstGeom prst="rect">
              <a:avLst/>
            </a:prstGeom>
            <a:noFill/>
            <a:extLst>
              <a:ext uri="{909E8E84-426E-40DD-AFC4-6F175D3DCCD1}">
                <a14:hiddenFill xmlns:a14="http://schemas.microsoft.com/office/drawing/2010/main">
                  <a:solidFill>
                    <a:srgbClr val="FFFFFF"/>
                  </a:solidFill>
                </a14:hiddenFill>
              </a:ext>
            </a:extLst>
          </p:spPr>
        </p:pic>
        <p:pic>
          <p:nvPicPr>
            <p:cNvPr id="39" name="B1_red" descr="F:\1-原创素材\1_mm1102\PPT\PPT_014\materaials\page_4.png"/>
            <p:cNvPicPr>
              <a:picLocks noChangeAspect="1" noChangeArrowheads="1"/>
            </p:cNvPicPr>
            <p:nvPr userDrawn="1"/>
          </p:nvPicPr>
          <p:blipFill rotWithShape="1">
            <a:blip r:embed="rId12">
              <a:extLst>
                <a:ext uri="{28A0092B-C50C-407E-A947-70E740481C1C}">
                  <a14:useLocalDpi xmlns:a14="http://schemas.microsoft.com/office/drawing/2010/main" val="0"/>
                </a:ext>
              </a:extLst>
            </a:blip>
            <a:srcRect t="70952"/>
            <a:stretch/>
          </p:blipFill>
          <p:spPr bwMode="auto">
            <a:xfrm rot="10800000">
              <a:off x="150297" y="4562632"/>
              <a:ext cx="5400707" cy="16872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1515416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2_自定义版式">
    <p:bg>
      <p:bgPr>
        <a:solidFill>
          <a:schemeClr val="bg1"/>
        </a:solidFill>
        <a:effectLst/>
      </p:bgPr>
    </p:bg>
    <p:spTree>
      <p:nvGrpSpPr>
        <p:cNvPr id="1" name=""/>
        <p:cNvGrpSpPr/>
        <p:nvPr/>
      </p:nvGrpSpPr>
      <p:grpSpPr>
        <a:xfrm>
          <a:off x="0" y="0"/>
          <a:ext cx="0" cy="0"/>
          <a:chOff x="0" y="0"/>
          <a:chExt cx="0" cy="0"/>
        </a:xfrm>
      </p:grpSpPr>
      <p:grpSp>
        <p:nvGrpSpPr>
          <p:cNvPr id="26" name="L_blue"/>
          <p:cNvGrpSpPr/>
          <p:nvPr userDrawn="1"/>
        </p:nvGrpSpPr>
        <p:grpSpPr>
          <a:xfrm>
            <a:off x="-1" y="34210"/>
            <a:ext cx="343385" cy="6748492"/>
            <a:chOff x="228152" y="25657"/>
            <a:chExt cx="257539" cy="5061369"/>
          </a:xfrm>
        </p:grpSpPr>
        <p:pic>
          <p:nvPicPr>
            <p:cNvPr id="27" name="Picture 2" descr="F:\1-原创素材\1_mm1102\PPT\PPT_014\materaials\page_1.png"/>
            <p:cNvPicPr>
              <a:picLocks noChangeAspect="1" noChangeArrowheads="1"/>
            </p:cNvPicPr>
            <p:nvPr/>
          </p:nvPicPr>
          <p:blipFill rotWithShape="1">
            <a:blip r:embed="rId2">
              <a:extLst>
                <a:ext uri="{28A0092B-C50C-407E-A947-70E740481C1C}">
                  <a14:useLocalDpi xmlns:a14="http://schemas.microsoft.com/office/drawing/2010/main" val="0"/>
                </a:ext>
              </a:extLst>
            </a:blip>
            <a:srcRect l="46975"/>
            <a:stretch/>
          </p:blipFill>
          <p:spPr bwMode="auto">
            <a:xfrm>
              <a:off x="228152" y="25657"/>
              <a:ext cx="257539" cy="431415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0" descr="F:\1-原创素材\1_mm1102\PPT\PPT_014\materaials\page_9.png"/>
            <p:cNvPicPr>
              <a:picLocks noChangeAspect="1" noChangeArrowheads="1"/>
            </p:cNvPicPr>
            <p:nvPr/>
          </p:nvPicPr>
          <p:blipFill rotWithShape="1">
            <a:blip r:embed="rId3">
              <a:extLst>
                <a:ext uri="{28A0092B-C50C-407E-A947-70E740481C1C}">
                  <a14:useLocalDpi xmlns:a14="http://schemas.microsoft.com/office/drawing/2010/main" val="0"/>
                </a:ext>
              </a:extLst>
            </a:blip>
            <a:srcRect l="65100"/>
            <a:stretch/>
          </p:blipFill>
          <p:spPr bwMode="auto">
            <a:xfrm>
              <a:off x="228152" y="2303703"/>
              <a:ext cx="122308" cy="278332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3" name="R_blue"/>
          <p:cNvGrpSpPr/>
          <p:nvPr userDrawn="1"/>
        </p:nvGrpSpPr>
        <p:grpSpPr>
          <a:xfrm rot="10800000">
            <a:off x="11952739" y="423057"/>
            <a:ext cx="264115" cy="6405652"/>
            <a:chOff x="8912859" y="317293"/>
            <a:chExt cx="198086" cy="4804239"/>
          </a:xfrm>
        </p:grpSpPr>
        <p:grpSp>
          <p:nvGrpSpPr>
            <p:cNvPr id="34" name="组合 33"/>
            <p:cNvGrpSpPr/>
            <p:nvPr/>
          </p:nvGrpSpPr>
          <p:grpSpPr>
            <a:xfrm>
              <a:off x="8912859" y="573309"/>
              <a:ext cx="198086" cy="4548223"/>
              <a:chOff x="8912859" y="573309"/>
              <a:chExt cx="198086" cy="4548223"/>
            </a:xfrm>
          </p:grpSpPr>
          <p:pic>
            <p:nvPicPr>
              <p:cNvPr id="36" name="Picture 3" descr="F:\1-原创素材\1_mm1102\PPT\PPT_014\materaials\page_2.png"/>
              <p:cNvPicPr>
                <a:picLocks noChangeAspect="1" noChangeArrowheads="1"/>
              </p:cNvPicPr>
              <p:nvPr/>
            </p:nvPicPr>
            <p:blipFill rotWithShape="1">
              <a:blip r:embed="rId4">
                <a:extLst>
                  <a:ext uri="{28A0092B-C50C-407E-A947-70E740481C1C}">
                    <a14:useLocalDpi xmlns:a14="http://schemas.microsoft.com/office/drawing/2010/main" val="0"/>
                  </a:ext>
                </a:extLst>
              </a:blip>
              <a:srcRect l="56731"/>
              <a:stretch/>
            </p:blipFill>
            <p:spPr bwMode="auto">
              <a:xfrm>
                <a:off x="8939525" y="2572170"/>
                <a:ext cx="171420" cy="2549362"/>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8" descr="F:\1-原创素材\1_mm1102\PPT\PPT_014\materaials\page_7.png"/>
              <p:cNvPicPr>
                <a:picLocks noChangeAspect="1" noChangeArrowheads="1"/>
              </p:cNvPicPr>
              <p:nvPr/>
            </p:nvPicPr>
            <p:blipFill rotWithShape="1">
              <a:blip r:embed="rId5">
                <a:extLst>
                  <a:ext uri="{28A0092B-C50C-407E-A947-70E740481C1C}">
                    <a14:useLocalDpi xmlns:a14="http://schemas.microsoft.com/office/drawing/2010/main" val="0"/>
                  </a:ext>
                </a:extLst>
              </a:blip>
              <a:srcRect l="52512"/>
              <a:stretch/>
            </p:blipFill>
            <p:spPr bwMode="auto">
              <a:xfrm>
                <a:off x="8912859" y="573309"/>
                <a:ext cx="198086" cy="4356505"/>
              </a:xfrm>
              <a:prstGeom prst="rect">
                <a:avLst/>
              </a:prstGeom>
              <a:noFill/>
              <a:extLst>
                <a:ext uri="{909E8E84-426E-40DD-AFC4-6F175D3DCCD1}">
                  <a14:hiddenFill xmlns:a14="http://schemas.microsoft.com/office/drawing/2010/main">
                    <a:solidFill>
                      <a:srgbClr val="FFFFFF"/>
                    </a:solidFill>
                  </a14:hiddenFill>
                </a:ext>
              </a:extLst>
            </p:spPr>
          </p:pic>
        </p:grpSp>
        <p:pic>
          <p:nvPicPr>
            <p:cNvPr id="35" name="Picture 9" descr="F:\1-原创素材\1_mm1102\PPT\PPT_014\materaials\page_8.png"/>
            <p:cNvPicPr>
              <a:picLocks noChangeAspect="1" noChangeArrowheads="1"/>
            </p:cNvPicPr>
            <p:nvPr/>
          </p:nvPicPr>
          <p:blipFill rotWithShape="1">
            <a:blip r:embed="rId6">
              <a:extLst>
                <a:ext uri="{28A0092B-C50C-407E-A947-70E740481C1C}">
                  <a14:useLocalDpi xmlns:a14="http://schemas.microsoft.com/office/drawing/2010/main" val="0"/>
                </a:ext>
              </a:extLst>
            </a:blip>
            <a:srcRect l="42223"/>
            <a:stretch/>
          </p:blipFill>
          <p:spPr bwMode="auto">
            <a:xfrm>
              <a:off x="8912859" y="317293"/>
              <a:ext cx="198086" cy="279139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51" name="组合 2050"/>
          <p:cNvGrpSpPr/>
          <p:nvPr userDrawn="1"/>
        </p:nvGrpSpPr>
        <p:grpSpPr>
          <a:xfrm>
            <a:off x="367688" y="1"/>
            <a:ext cx="11969005" cy="380567"/>
            <a:chOff x="275766" y="485353"/>
            <a:chExt cx="8976754" cy="285425"/>
          </a:xfrm>
        </p:grpSpPr>
        <p:pic>
          <p:nvPicPr>
            <p:cNvPr id="30" name="T1_green" descr="F:\1-原创素材\1_mm1102\PPT\PPT_014\materaials\page_3.png"/>
            <p:cNvPicPr>
              <a:picLocks noChangeAspect="1" noChangeArrowheads="1"/>
            </p:cNvPicPr>
            <p:nvPr userDrawn="1"/>
          </p:nvPicPr>
          <p:blipFill rotWithShape="1">
            <a:blip r:embed="rId7">
              <a:extLst>
                <a:ext uri="{28A0092B-C50C-407E-A947-70E740481C1C}">
                  <a14:useLocalDpi xmlns:a14="http://schemas.microsoft.com/office/drawing/2010/main" val="0"/>
                </a:ext>
              </a:extLst>
            </a:blip>
            <a:srcRect t="79555"/>
            <a:stretch/>
          </p:blipFill>
          <p:spPr bwMode="auto">
            <a:xfrm>
              <a:off x="275766" y="485353"/>
              <a:ext cx="3352228" cy="117110"/>
            </a:xfrm>
            <a:prstGeom prst="rect">
              <a:avLst/>
            </a:prstGeom>
            <a:noFill/>
            <a:extLst>
              <a:ext uri="{909E8E84-426E-40DD-AFC4-6F175D3DCCD1}">
                <a14:hiddenFill xmlns:a14="http://schemas.microsoft.com/office/drawing/2010/main">
                  <a:solidFill>
                    <a:srgbClr val="FFFFFF"/>
                  </a:solidFill>
                </a14:hiddenFill>
              </a:ext>
            </a:extLst>
          </p:spPr>
        </p:pic>
        <p:pic>
          <p:nvPicPr>
            <p:cNvPr id="31" name="T3_red" descr="F:\1-原创素材\1_mm1102\PPT\PPT_014\materaials\page_11.png"/>
            <p:cNvPicPr>
              <a:picLocks noChangeAspect="1" noChangeArrowheads="1"/>
            </p:cNvPicPr>
            <p:nvPr userDrawn="1"/>
          </p:nvPicPr>
          <p:blipFill rotWithShape="1">
            <a:blip r:embed="rId8">
              <a:extLst>
                <a:ext uri="{28A0092B-C50C-407E-A947-70E740481C1C}">
                  <a14:useLocalDpi xmlns:a14="http://schemas.microsoft.com/office/drawing/2010/main" val="0"/>
                </a:ext>
              </a:extLst>
            </a:blip>
            <a:srcRect t="76958"/>
            <a:stretch/>
          </p:blipFill>
          <p:spPr bwMode="auto">
            <a:xfrm>
              <a:off x="4601781" y="485353"/>
              <a:ext cx="4154097" cy="117110"/>
            </a:xfrm>
            <a:prstGeom prst="rect">
              <a:avLst/>
            </a:prstGeom>
            <a:noFill/>
            <a:extLst>
              <a:ext uri="{909E8E84-426E-40DD-AFC4-6F175D3DCCD1}">
                <a14:hiddenFill xmlns:a14="http://schemas.microsoft.com/office/drawing/2010/main">
                  <a:solidFill>
                    <a:srgbClr val="FFFFFF"/>
                  </a:solidFill>
                </a14:hiddenFill>
              </a:ext>
            </a:extLst>
          </p:spPr>
        </p:pic>
        <p:pic>
          <p:nvPicPr>
            <p:cNvPr id="32" name="T4_orange" descr="F:\1-原创素材\1_mm1102\PPT\PPT_014\materaials\page_5.png"/>
            <p:cNvPicPr>
              <a:picLocks noChangeAspect="1" noChangeArrowheads="1"/>
            </p:cNvPicPr>
            <p:nvPr userDrawn="1"/>
          </p:nvPicPr>
          <p:blipFill rotWithShape="1">
            <a:blip r:embed="rId9">
              <a:extLst>
                <a:ext uri="{28A0092B-C50C-407E-A947-70E740481C1C}">
                  <a14:useLocalDpi xmlns:a14="http://schemas.microsoft.com/office/drawing/2010/main" val="0"/>
                </a:ext>
              </a:extLst>
            </a:blip>
            <a:srcRect t="72483"/>
            <a:stretch/>
          </p:blipFill>
          <p:spPr bwMode="auto">
            <a:xfrm>
              <a:off x="7393557" y="485353"/>
              <a:ext cx="1858963" cy="184258"/>
            </a:xfrm>
            <a:prstGeom prst="rect">
              <a:avLst/>
            </a:prstGeom>
            <a:noFill/>
            <a:extLst>
              <a:ext uri="{909E8E84-426E-40DD-AFC4-6F175D3DCCD1}">
                <a14:hiddenFill xmlns:a14="http://schemas.microsoft.com/office/drawing/2010/main">
                  <a:solidFill>
                    <a:srgbClr val="FFFFFF"/>
                  </a:solidFill>
                </a14:hiddenFill>
              </a:ext>
            </a:extLst>
          </p:spPr>
        </p:pic>
        <p:pic>
          <p:nvPicPr>
            <p:cNvPr id="38" name="T2_orange" descr="F:\1-原创素材\1_mm1102\PPT\PPT_014\materaials\page_6.png"/>
            <p:cNvPicPr>
              <a:picLocks noChangeAspect="1" noChangeArrowheads="1"/>
            </p:cNvPicPr>
            <p:nvPr userDrawn="1"/>
          </p:nvPicPr>
          <p:blipFill rotWithShape="1">
            <a:blip r:embed="rId10">
              <a:extLst>
                <a:ext uri="{28A0092B-C50C-407E-A947-70E740481C1C}">
                  <a14:useLocalDpi xmlns:a14="http://schemas.microsoft.com/office/drawing/2010/main" val="0"/>
                </a:ext>
              </a:extLst>
            </a:blip>
            <a:srcRect t="50170"/>
            <a:stretch/>
          </p:blipFill>
          <p:spPr bwMode="auto">
            <a:xfrm>
              <a:off x="2914947" y="485353"/>
              <a:ext cx="2239898" cy="28542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52" name="组合 2051"/>
          <p:cNvGrpSpPr/>
          <p:nvPr userDrawn="1"/>
        </p:nvGrpSpPr>
        <p:grpSpPr>
          <a:xfrm>
            <a:off x="200396" y="6557731"/>
            <a:ext cx="11474107" cy="300269"/>
            <a:chOff x="150297" y="4506158"/>
            <a:chExt cx="8605580" cy="225202"/>
          </a:xfrm>
        </p:grpSpPr>
        <p:pic>
          <p:nvPicPr>
            <p:cNvPr id="29" name="B2_green" descr="F:\1-原创素材\1_mm1102\PPT\PPT_014\materaials\page_10.png"/>
            <p:cNvPicPr>
              <a:picLocks noChangeAspect="1" noChangeArrowheads="1"/>
            </p:cNvPicPr>
            <p:nvPr userDrawn="1"/>
          </p:nvPicPr>
          <p:blipFill rotWithShape="1">
            <a:blip r:embed="rId11">
              <a:extLst>
                <a:ext uri="{28A0092B-C50C-407E-A947-70E740481C1C}">
                  <a14:useLocalDpi xmlns:a14="http://schemas.microsoft.com/office/drawing/2010/main" val="0"/>
                </a:ext>
              </a:extLst>
            </a:blip>
            <a:srcRect t="64666"/>
            <a:stretch/>
          </p:blipFill>
          <p:spPr bwMode="auto">
            <a:xfrm rot="10800000">
              <a:off x="4612256" y="4506158"/>
              <a:ext cx="4143621" cy="225202"/>
            </a:xfrm>
            <a:prstGeom prst="rect">
              <a:avLst/>
            </a:prstGeom>
            <a:noFill/>
            <a:extLst>
              <a:ext uri="{909E8E84-426E-40DD-AFC4-6F175D3DCCD1}">
                <a14:hiddenFill xmlns:a14="http://schemas.microsoft.com/office/drawing/2010/main">
                  <a:solidFill>
                    <a:srgbClr val="FFFFFF"/>
                  </a:solidFill>
                </a14:hiddenFill>
              </a:ext>
            </a:extLst>
          </p:spPr>
        </p:pic>
        <p:pic>
          <p:nvPicPr>
            <p:cNvPr id="39" name="B1_red" descr="F:\1-原创素材\1_mm1102\PPT\PPT_014\materaials\page_4.png"/>
            <p:cNvPicPr>
              <a:picLocks noChangeAspect="1" noChangeArrowheads="1"/>
            </p:cNvPicPr>
            <p:nvPr userDrawn="1"/>
          </p:nvPicPr>
          <p:blipFill rotWithShape="1">
            <a:blip r:embed="rId12">
              <a:extLst>
                <a:ext uri="{28A0092B-C50C-407E-A947-70E740481C1C}">
                  <a14:useLocalDpi xmlns:a14="http://schemas.microsoft.com/office/drawing/2010/main" val="0"/>
                </a:ext>
              </a:extLst>
            </a:blip>
            <a:srcRect t="70952"/>
            <a:stretch/>
          </p:blipFill>
          <p:spPr bwMode="auto">
            <a:xfrm rot="10800000">
              <a:off x="150297" y="4562632"/>
              <a:ext cx="5400707" cy="16872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8966431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EFCB49F5-E295-4CA3-AAB8-6147C82D97E7}" type="datetimeFigureOut">
              <a:rPr lang="zh-CN" altLang="en-US" smtClean="0"/>
              <a:t>2023/11/3</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1326720F-DE09-42D1-B462-60045231D8FD}" type="slidenum">
              <a:rPr lang="zh-CN" altLang="en-US" smtClean="0"/>
              <a:t>‹#›</a:t>
            </a:fld>
            <a:endParaRPr lang="zh-CN" altLang="en-US"/>
          </a:p>
        </p:txBody>
      </p:sp>
    </p:spTree>
    <p:extLst>
      <p:ext uri="{BB962C8B-B14F-4D97-AF65-F5344CB8AC3E}">
        <p14:creationId xmlns:p14="http://schemas.microsoft.com/office/powerpoint/2010/main" val="35515895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EFCB49F5-E295-4CA3-AAB8-6147C82D97E7}" type="datetimeFigureOut">
              <a:rPr lang="zh-CN" altLang="en-US" smtClean="0"/>
              <a:t>2023/11/3</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1326720F-DE09-42D1-B462-60045231D8FD}" type="slidenum">
              <a:rPr lang="zh-CN" altLang="en-US" smtClean="0"/>
              <a:t>‹#›</a:t>
            </a:fld>
            <a:endParaRPr lang="zh-CN" altLang="en-US"/>
          </a:p>
        </p:txBody>
      </p:sp>
    </p:spTree>
    <p:extLst>
      <p:ext uri="{BB962C8B-B14F-4D97-AF65-F5344CB8AC3E}">
        <p14:creationId xmlns:p14="http://schemas.microsoft.com/office/powerpoint/2010/main" val="2464612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EFCB49F5-E295-4CA3-AAB8-6147C82D97E7}" type="datetimeFigureOut">
              <a:rPr lang="zh-CN" altLang="en-US" smtClean="0"/>
              <a:t>2023/11/3</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326720F-DE09-42D1-B462-60045231D8FD}" type="slidenum">
              <a:rPr lang="zh-CN" altLang="en-US" smtClean="0"/>
              <a:t>‹#›</a:t>
            </a:fld>
            <a:endParaRPr lang="zh-CN" altLang="en-US"/>
          </a:p>
        </p:txBody>
      </p:sp>
    </p:spTree>
    <p:extLst>
      <p:ext uri="{BB962C8B-B14F-4D97-AF65-F5344CB8AC3E}">
        <p14:creationId xmlns:p14="http://schemas.microsoft.com/office/powerpoint/2010/main" val="42730577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EFCB49F5-E295-4CA3-AAB8-6147C82D97E7}" type="datetimeFigureOut">
              <a:rPr lang="zh-CN" altLang="en-US" smtClean="0"/>
              <a:t>2023/11/3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1326720F-DE09-42D1-B462-60045231D8FD}" type="slidenum">
              <a:rPr lang="zh-CN" altLang="en-US" smtClean="0"/>
              <a:t>‹#›</a:t>
            </a:fld>
            <a:endParaRPr lang="zh-CN" altLang="en-US"/>
          </a:p>
        </p:txBody>
      </p:sp>
    </p:spTree>
    <p:extLst>
      <p:ext uri="{BB962C8B-B14F-4D97-AF65-F5344CB8AC3E}">
        <p14:creationId xmlns:p14="http://schemas.microsoft.com/office/powerpoint/2010/main" val="2958354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EFCB49F5-E295-4CA3-AAB8-6147C82D97E7}" type="datetimeFigureOut">
              <a:rPr lang="zh-CN" altLang="en-US" smtClean="0"/>
              <a:t>2023/11/3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1326720F-DE09-42D1-B462-60045231D8FD}" type="slidenum">
              <a:rPr lang="zh-CN" altLang="en-US" smtClean="0"/>
              <a:t>‹#›</a:t>
            </a:fld>
            <a:endParaRPr lang="zh-CN" altLang="en-US"/>
          </a:p>
        </p:txBody>
      </p:sp>
    </p:spTree>
    <p:extLst>
      <p:ext uri="{BB962C8B-B14F-4D97-AF65-F5344CB8AC3E}">
        <p14:creationId xmlns:p14="http://schemas.microsoft.com/office/powerpoint/2010/main" val="13437164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theme" Target="../theme/theme4.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B582E9-4F3F-4026-9570-E934901A8897}"/>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699592" y="245165"/>
            <a:ext cx="1430109" cy="1430109"/>
          </a:xfrm>
          <a:prstGeom prst="rect">
            <a:avLst/>
          </a:prstGeom>
        </p:spPr>
      </p:pic>
    </p:spTree>
    <p:extLst>
      <p:ext uri="{BB962C8B-B14F-4D97-AF65-F5344CB8AC3E}">
        <p14:creationId xmlns:p14="http://schemas.microsoft.com/office/powerpoint/2010/main" val="413360885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321168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126"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31" indent="-228531" algn="l" defTabSz="91412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594" indent="-228531" algn="l" defTabSz="914126" rtl="0" eaLnBrk="1" latinLnBrk="0" hangingPunct="1">
        <a:lnSpc>
          <a:spcPct val="90000"/>
        </a:lnSpc>
        <a:spcBef>
          <a:spcPts val="500"/>
        </a:spcBef>
        <a:buFont typeface="Arial" panose="020B0604020202020204" pitchFamily="34" charset="0"/>
        <a:buChar char="•"/>
        <a:defRPr sz="2399" kern="1200">
          <a:solidFill>
            <a:schemeClr val="tx1"/>
          </a:solidFill>
          <a:latin typeface="+mn-lt"/>
          <a:ea typeface="+mn-ea"/>
          <a:cs typeface="+mn-cs"/>
        </a:defRPr>
      </a:lvl2pPr>
      <a:lvl3pPr marL="1142657" indent="-228531" algn="l" defTabSz="914126" rtl="0" eaLnBrk="1" latinLnBrk="0" hangingPunct="1">
        <a:lnSpc>
          <a:spcPct val="90000"/>
        </a:lnSpc>
        <a:spcBef>
          <a:spcPts val="500"/>
        </a:spcBef>
        <a:buFont typeface="Arial" panose="020B0604020202020204" pitchFamily="34" charset="0"/>
        <a:buChar char="•"/>
        <a:defRPr sz="1999" kern="1200">
          <a:solidFill>
            <a:schemeClr val="tx1"/>
          </a:solidFill>
          <a:latin typeface="+mn-lt"/>
          <a:ea typeface="+mn-ea"/>
          <a:cs typeface="+mn-cs"/>
        </a:defRPr>
      </a:lvl3pPr>
      <a:lvl4pPr marL="1599720"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4pPr>
      <a:lvl5pPr marL="2056783"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5pPr>
      <a:lvl6pPr marL="2513846"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908"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971"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5034"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lgn="r">
              <a:buNone/>
              <a:defRPr sz="1333">
                <a:solidFill>
                  <a:schemeClr val="dk2"/>
                </a:solidFill>
              </a:defRPr>
            </a:lvl1pPr>
            <a:lvl2pPr lvl="1" algn="r">
              <a:buNone/>
              <a:defRPr sz="1333">
                <a:solidFill>
                  <a:schemeClr val="dk2"/>
                </a:solidFill>
              </a:defRPr>
            </a:lvl2pPr>
            <a:lvl3pPr lvl="2" algn="r">
              <a:buNone/>
              <a:defRPr sz="1333">
                <a:solidFill>
                  <a:schemeClr val="dk2"/>
                </a:solidFill>
              </a:defRPr>
            </a:lvl3pPr>
            <a:lvl4pPr lvl="3" algn="r">
              <a:buNone/>
              <a:defRPr sz="1333">
                <a:solidFill>
                  <a:schemeClr val="dk2"/>
                </a:solidFill>
              </a:defRPr>
            </a:lvl4pPr>
            <a:lvl5pPr lvl="4" algn="r">
              <a:buNone/>
              <a:defRPr sz="1333">
                <a:solidFill>
                  <a:schemeClr val="dk2"/>
                </a:solidFill>
              </a:defRPr>
            </a:lvl5pPr>
            <a:lvl6pPr lvl="5" algn="r">
              <a:buNone/>
              <a:defRPr sz="1333">
                <a:solidFill>
                  <a:schemeClr val="dk2"/>
                </a:solidFill>
              </a:defRPr>
            </a:lvl6pPr>
            <a:lvl7pPr lvl="6" algn="r">
              <a:buNone/>
              <a:defRPr sz="1333">
                <a:solidFill>
                  <a:schemeClr val="dk2"/>
                </a:solidFill>
              </a:defRPr>
            </a:lvl7pPr>
            <a:lvl8pPr lvl="7" algn="r">
              <a:buNone/>
              <a:defRPr sz="1333">
                <a:solidFill>
                  <a:schemeClr val="dk2"/>
                </a:solidFill>
              </a:defRPr>
            </a:lvl8pPr>
            <a:lvl9pPr lvl="8" algn="r">
              <a:buNone/>
              <a:defRPr sz="1333">
                <a:solidFill>
                  <a:schemeClr val="dk2"/>
                </a:solidFill>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pic>
        <p:nvPicPr>
          <p:cNvPr id="5" name="Picture 4" descr="Shape&#10;&#10;Description automatically generated with medium confidence">
            <a:extLst>
              <a:ext uri="{FF2B5EF4-FFF2-40B4-BE49-F238E27FC236}">
                <a16:creationId xmlns:a16="http://schemas.microsoft.com/office/drawing/2014/main" id="{FD2EC49A-03A4-47EF-BAA0-E91C31E2A5CC}"/>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451113" y="96078"/>
            <a:ext cx="1131935" cy="1131935"/>
          </a:xfrm>
          <a:prstGeom prst="rect">
            <a:avLst/>
          </a:prstGeom>
        </p:spPr>
      </p:pic>
    </p:spTree>
    <p:extLst>
      <p:ext uri="{BB962C8B-B14F-4D97-AF65-F5344CB8AC3E}">
        <p14:creationId xmlns:p14="http://schemas.microsoft.com/office/powerpoint/2010/main" val="4077201503"/>
      </p:ext>
    </p:extLst>
  </p:cSld>
  <p:clrMap bg1="lt1" tx1="dk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5043351"/>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4.jpeg"/><Relationship Id="rId7" Type="http://schemas.openxmlformats.org/officeDocument/2006/relationships/image" Target="../media/image38.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0.xml.rels><?xml version="1.0" encoding="UTF-8" standalone="yes"?>
<Relationships xmlns="http://schemas.openxmlformats.org/package/2006/relationships"><Relationship Id="rId8" Type="http://schemas.openxmlformats.org/officeDocument/2006/relationships/image" Target="../media/image59.png"/><Relationship Id="rId13" Type="http://schemas.openxmlformats.org/officeDocument/2006/relationships/image" Target="../media/image64.png"/><Relationship Id="rId3" Type="http://schemas.openxmlformats.org/officeDocument/2006/relationships/image" Target="../media/image54.png"/><Relationship Id="rId7" Type="http://schemas.openxmlformats.org/officeDocument/2006/relationships/image" Target="../media/image58.png"/><Relationship Id="rId12" Type="http://schemas.openxmlformats.org/officeDocument/2006/relationships/image" Target="../media/image63.emf"/><Relationship Id="rId2" Type="http://schemas.openxmlformats.org/officeDocument/2006/relationships/notesSlide" Target="../notesSlides/notesSlide10.xml"/><Relationship Id="rId1" Type="http://schemas.openxmlformats.org/officeDocument/2006/relationships/slideLayout" Target="../slideLayouts/slideLayout25.xml"/><Relationship Id="rId6" Type="http://schemas.openxmlformats.org/officeDocument/2006/relationships/image" Target="../media/image57.png"/><Relationship Id="rId11" Type="http://schemas.openxmlformats.org/officeDocument/2006/relationships/image" Target="../media/image62.png"/><Relationship Id="rId5" Type="http://schemas.openxmlformats.org/officeDocument/2006/relationships/image" Target="../media/image56.png"/><Relationship Id="rId10" Type="http://schemas.openxmlformats.org/officeDocument/2006/relationships/image" Target="../media/image61.png"/><Relationship Id="rId4" Type="http://schemas.openxmlformats.org/officeDocument/2006/relationships/image" Target="../media/image55.png"/><Relationship Id="rId9" Type="http://schemas.openxmlformats.org/officeDocument/2006/relationships/image" Target="../media/image60.jpg"/><Relationship Id="rId14" Type="http://schemas.microsoft.com/office/2007/relationships/hdphoto" Target="../media/hdphoto3.wdp"/></Relationships>
</file>

<file path=ppt/slides/_rels/slide11.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microsoft.com/office/2007/relationships/hdphoto" Target="../media/hdphoto3.wdp"/><Relationship Id="rId4" Type="http://schemas.openxmlformats.org/officeDocument/2006/relationships/image" Target="../media/image64.png"/></Relationships>
</file>

<file path=ppt/slides/_rels/slide12.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13.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65.png"/></Relationships>
</file>

<file path=ppt/slides/_rels/slide14.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66.png"/></Relationships>
</file>

<file path=ppt/slides/_rels/slide15.xml.rels><?xml version="1.0" encoding="UTF-8" standalone="yes"?>
<Relationships xmlns="http://schemas.openxmlformats.org/package/2006/relationships"><Relationship Id="rId8" Type="http://schemas.openxmlformats.org/officeDocument/2006/relationships/image" Target="../media/image59.png"/><Relationship Id="rId13" Type="http://schemas.openxmlformats.org/officeDocument/2006/relationships/image" Target="../media/image64.png"/><Relationship Id="rId3" Type="http://schemas.openxmlformats.org/officeDocument/2006/relationships/image" Target="../media/image54.png"/><Relationship Id="rId7" Type="http://schemas.openxmlformats.org/officeDocument/2006/relationships/image" Target="../media/image58.png"/><Relationship Id="rId12" Type="http://schemas.openxmlformats.org/officeDocument/2006/relationships/image" Target="../media/image63.emf"/><Relationship Id="rId2" Type="http://schemas.openxmlformats.org/officeDocument/2006/relationships/notesSlide" Target="../notesSlides/notesSlide15.xml"/><Relationship Id="rId1" Type="http://schemas.openxmlformats.org/officeDocument/2006/relationships/slideLayout" Target="../slideLayouts/slideLayout25.xml"/><Relationship Id="rId6" Type="http://schemas.openxmlformats.org/officeDocument/2006/relationships/image" Target="../media/image57.png"/><Relationship Id="rId11" Type="http://schemas.openxmlformats.org/officeDocument/2006/relationships/image" Target="../media/image62.png"/><Relationship Id="rId5" Type="http://schemas.openxmlformats.org/officeDocument/2006/relationships/image" Target="../media/image56.png"/><Relationship Id="rId10" Type="http://schemas.openxmlformats.org/officeDocument/2006/relationships/image" Target="../media/image61.png"/><Relationship Id="rId4" Type="http://schemas.openxmlformats.org/officeDocument/2006/relationships/image" Target="../media/image55.png"/><Relationship Id="rId9" Type="http://schemas.openxmlformats.org/officeDocument/2006/relationships/image" Target="../media/image60.jpg"/><Relationship Id="rId14" Type="http://schemas.microsoft.com/office/2007/relationships/hdphoto" Target="../media/hdphoto3.wdp"/></Relationships>
</file>

<file path=ppt/slides/_rels/slide16.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52.png"/><Relationship Id="rId4" Type="http://schemas.openxmlformats.org/officeDocument/2006/relationships/image" Target="../media/image67.png"/></Relationships>
</file>

<file path=ppt/slides/_rels/slide17.xml.rels><?xml version="1.0" encoding="UTF-8" standalone="yes"?>
<Relationships xmlns="http://schemas.openxmlformats.org/package/2006/relationships"><Relationship Id="rId3" Type="http://schemas.openxmlformats.org/officeDocument/2006/relationships/image" Target="../media/image34.jpeg"/><Relationship Id="rId7" Type="http://schemas.openxmlformats.org/officeDocument/2006/relationships/image" Target="../media/image68.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9.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69.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66.png"/></Relationships>
</file>

<file path=ppt/slides/_rels/slide2.xml.rels><?xml version="1.0" encoding="UTF-8" standalone="yes"?>
<Relationships xmlns="http://schemas.openxmlformats.org/package/2006/relationships"><Relationship Id="rId3" Type="http://schemas.openxmlformats.org/officeDocument/2006/relationships/image" Target="../media/image34.jpeg"/><Relationship Id="rId7" Type="http://schemas.openxmlformats.org/officeDocument/2006/relationships/image" Target="../media/image41.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5.png"/></Relationships>
</file>

<file path=ppt/slides/_rels/slide20.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microsoft.com/office/2007/relationships/hdphoto" Target="../media/hdphoto4.wdp"/><Relationship Id="rId4" Type="http://schemas.openxmlformats.org/officeDocument/2006/relationships/image" Target="../media/image70.png"/></Relationships>
</file>

<file path=ppt/slides/_rels/slide21.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microsoft.com/office/2007/relationships/hdphoto" Target="../media/hdphoto4.wdp"/><Relationship Id="rId4" Type="http://schemas.openxmlformats.org/officeDocument/2006/relationships/image" Target="../media/image70.png"/></Relationships>
</file>

<file path=ppt/slides/_rels/slide22.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microsoft.com/office/2007/relationships/hdphoto" Target="../media/hdphoto4.wdp"/><Relationship Id="rId4" Type="http://schemas.openxmlformats.org/officeDocument/2006/relationships/image" Target="../media/image70.png"/></Relationships>
</file>

<file path=ppt/slides/_rels/slide23.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microsoft.com/office/2007/relationships/hdphoto" Target="../media/hdphoto4.wdp"/><Relationship Id="rId4" Type="http://schemas.openxmlformats.org/officeDocument/2006/relationships/image" Target="../media/image70.png"/></Relationships>
</file>

<file path=ppt/slides/_rels/slide24.xml.rels><?xml version="1.0" encoding="UTF-8" standalone="yes"?>
<Relationships xmlns="http://schemas.openxmlformats.org/package/2006/relationships"><Relationship Id="rId3" Type="http://schemas.openxmlformats.org/officeDocument/2006/relationships/image" Target="../media/image34.jpeg"/><Relationship Id="rId7" Type="http://schemas.openxmlformats.org/officeDocument/2006/relationships/image" Target="../media/image71.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slideLayout" Target="../slideLayouts/slideLayout7.xml"/><Relationship Id="rId7" Type="http://schemas.openxmlformats.org/officeDocument/2006/relationships/image" Target="../media/image40.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39.png"/><Relationship Id="rId5" Type="http://schemas.openxmlformats.org/officeDocument/2006/relationships/image" Target="../media/image35.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image" Target="../media/image43.jpg"/><Relationship Id="rId7" Type="http://schemas.openxmlformats.org/officeDocument/2006/relationships/image" Target="../media/image44.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5.png"/></Relationships>
</file>

<file path=ppt/slides/_rels/slide5.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3.jpg"/><Relationship Id="rId7" Type="http://schemas.openxmlformats.org/officeDocument/2006/relationships/image" Target="../media/image44.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5.png"/></Relationships>
</file>

<file path=ppt/slides/_rels/slide6.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image" Target="../media/image43.jpg"/><Relationship Id="rId7" Type="http://schemas.openxmlformats.org/officeDocument/2006/relationships/image" Target="../media/image44.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5.png"/></Relationships>
</file>

<file path=ppt/slides/_rels/slide7.xml.rels><?xml version="1.0" encoding="UTF-8" standalone="yes"?>
<Relationships xmlns="http://schemas.openxmlformats.org/package/2006/relationships"><Relationship Id="rId3" Type="http://schemas.openxmlformats.org/officeDocument/2006/relationships/image" Target="../media/image34.jpeg"/><Relationship Id="rId7" Type="http://schemas.openxmlformats.org/officeDocument/2006/relationships/image" Target="../media/image48.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5.png"/></Relationships>
</file>

<file path=ppt/slides/_rels/slide8.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9.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53.png"/><Relationship Id="rId4" Type="http://schemas.openxmlformats.org/officeDocument/2006/relationships/image" Target="../media/image5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t="56225"/>
          <a:stretch/>
        </p:blipFill>
        <p:spPr>
          <a:xfrm>
            <a:off x="0" y="4189859"/>
            <a:ext cx="12192000" cy="2668141"/>
          </a:xfrm>
          <a:prstGeom prst="rect">
            <a:avLst/>
          </a:prstGeom>
        </p:spPr>
      </p:pic>
      <p:pic>
        <p:nvPicPr>
          <p:cNvPr id="4" name="图片 3"/>
          <p:cNvPicPr>
            <a:picLocks noChangeAspect="1"/>
          </p:cNvPicPr>
          <p:nvPr/>
        </p:nvPicPr>
        <p:blipFill rotWithShape="1">
          <a:blip r:embed="rId5" cstate="print">
            <a:extLst>
              <a:ext uri="{28A0092B-C50C-407E-A947-70E740481C1C}">
                <a14:useLocalDpi xmlns:a14="http://schemas.microsoft.com/office/drawing/2010/main" val="0"/>
              </a:ext>
            </a:extLst>
          </a:blip>
          <a:srcRect l="54046"/>
          <a:stretch/>
        </p:blipFill>
        <p:spPr>
          <a:xfrm>
            <a:off x="5774090" y="0"/>
            <a:ext cx="6303886" cy="6858000"/>
          </a:xfrm>
          <a:prstGeom prst="rect">
            <a:avLst/>
          </a:prstGeom>
        </p:spPr>
      </p:pic>
      <p:sp>
        <p:nvSpPr>
          <p:cNvPr id="12" name="文本框 18">
            <a:extLst>
              <a:ext uri="{FF2B5EF4-FFF2-40B4-BE49-F238E27FC236}">
                <a16:creationId xmlns:a16="http://schemas.microsoft.com/office/drawing/2014/main" id="{7C97CEA5-623D-4D35-ADF3-D062A4B760DF}"/>
              </a:ext>
            </a:extLst>
          </p:cNvPr>
          <p:cNvSpPr txBox="1"/>
          <p:nvPr/>
        </p:nvSpPr>
        <p:spPr>
          <a:xfrm>
            <a:off x="328041" y="687262"/>
            <a:ext cx="7141383"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err="1">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Thứ</a:t>
            </a:r>
            <a:r>
              <a:rPr kumimoji="0" lang="zh-CN" altLang="en-US" sz="30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 </a:t>
            </a:r>
            <a:r>
              <a:rPr kumimoji="0" lang="en-US" altLang="zh-CN" sz="30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a:t>
            </a:r>
            <a:r>
              <a:rPr kumimoji="0" lang="zh-CN" altLang="en-US" sz="30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 </a:t>
            </a:r>
            <a:r>
              <a:rPr kumimoji="0" lang="en-US" altLang="zh-CN" sz="3000" b="0" i="0" u="none" strike="noStrike" kern="1200" cap="none" spc="0" normalizeH="0" baseline="0" noProof="0" dirty="0" err="1">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Ngày</a:t>
            </a:r>
            <a:r>
              <a:rPr kumimoji="0" lang="zh-CN" altLang="en-US" sz="30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 </a:t>
            </a:r>
            <a:r>
              <a:rPr kumimoji="0" lang="en-US" altLang="zh-CN" sz="30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a:t>
            </a:r>
            <a:r>
              <a:rPr kumimoji="0" lang="en-US" altLang="zh-CN" sz="3000" b="0" i="0" u="none" strike="noStrike" kern="1200" cap="none" spc="0" normalizeH="0" baseline="0" noProof="0" dirty="0" err="1">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Tháng</a:t>
            </a:r>
            <a:r>
              <a:rPr kumimoji="0" lang="zh-CN" altLang="en-US" sz="30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 </a:t>
            </a:r>
            <a:r>
              <a:rPr kumimoji="0" lang="en-US" altLang="zh-CN" sz="30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a:t>
            </a:r>
            <a:r>
              <a:rPr kumimoji="0" lang="zh-CN" altLang="en-US" sz="30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 </a:t>
            </a:r>
            <a:r>
              <a:rPr kumimoji="0" lang="en-US" altLang="zh-CN" sz="3000" b="0" i="0" u="none" strike="noStrike" kern="1200" cap="none" spc="0" normalizeH="0" baseline="0" noProof="0" dirty="0" err="1">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Năm</a:t>
            </a:r>
            <a:r>
              <a:rPr kumimoji="0" lang="zh-CN" altLang="en-US" sz="30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 </a:t>
            </a:r>
            <a:r>
              <a:rPr kumimoji="0" lang="en-US" altLang="zh-CN" sz="30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2022</a:t>
            </a:r>
            <a:endParaRPr kumimoji="0" lang="zh-CN" altLang="en-US" sz="30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pic>
        <p:nvPicPr>
          <p:cNvPr id="13" name="Picture 12">
            <a:extLst>
              <a:ext uri="{FF2B5EF4-FFF2-40B4-BE49-F238E27FC236}">
                <a16:creationId xmlns:a16="http://schemas.microsoft.com/office/drawing/2014/main" id="{B0E3B7AA-7EE6-415E-A131-8284F1CCD187}"/>
              </a:ext>
            </a:extLst>
          </p:cNvPr>
          <p:cNvPicPr>
            <a:picLocks noChangeAspect="1"/>
          </p:cNvPicPr>
          <p:nvPr/>
        </p:nvPicPr>
        <p:blipFill>
          <a:blip r:embed="rId6"/>
          <a:stretch>
            <a:fillRect/>
          </a:stretch>
        </p:blipFill>
        <p:spPr>
          <a:xfrm>
            <a:off x="199204" y="1394951"/>
            <a:ext cx="8047417" cy="749873"/>
          </a:xfrm>
          <a:prstGeom prst="rect">
            <a:avLst/>
          </a:prstGeom>
        </p:spPr>
      </p:pic>
      <p:pic>
        <p:nvPicPr>
          <p:cNvPr id="9" name="Picture 8">
            <a:extLst>
              <a:ext uri="{FF2B5EF4-FFF2-40B4-BE49-F238E27FC236}">
                <a16:creationId xmlns:a16="http://schemas.microsoft.com/office/drawing/2014/main" id="{A91C1DF9-FBE7-4EA4-8119-BE0F295B8133}"/>
              </a:ext>
            </a:extLst>
          </p:cNvPr>
          <p:cNvPicPr>
            <a:picLocks noChangeAspect="1"/>
          </p:cNvPicPr>
          <p:nvPr/>
        </p:nvPicPr>
        <p:blipFill>
          <a:blip r:embed="rId7"/>
          <a:stretch>
            <a:fillRect/>
          </a:stretch>
        </p:blipFill>
        <p:spPr>
          <a:xfrm>
            <a:off x="138584" y="2298515"/>
            <a:ext cx="7602371" cy="2194750"/>
          </a:xfrm>
          <a:prstGeom prst="rect">
            <a:avLst/>
          </a:prstGeom>
        </p:spPr>
      </p:pic>
    </p:spTree>
    <p:extLst>
      <p:ext uri="{BB962C8B-B14F-4D97-AF65-F5344CB8AC3E}">
        <p14:creationId xmlns:p14="http://schemas.microsoft.com/office/powerpoint/2010/main" val="42743234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2" presetClass="entr" presetSubtype="4" fill="hold" nodeType="with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1000"/>
                                        <p:tgtEl>
                                          <p:spTgt spid="3"/>
                                        </p:tgtEl>
                                      </p:cBhvr>
                                    </p:animEffect>
                                  </p:childTnLst>
                                </p:cTn>
                              </p:par>
                              <p:par>
                                <p:cTn id="11" presetID="2" presetClass="entr" presetSubtype="2" fill="hold" nodeType="withEffect">
                                  <p:stCondLst>
                                    <p:cond delay="100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1000" fill="hold"/>
                                        <p:tgtEl>
                                          <p:spTgt spid="4"/>
                                        </p:tgtEl>
                                        <p:attrNameLst>
                                          <p:attrName>ppt_x</p:attrName>
                                        </p:attrNameLst>
                                      </p:cBhvr>
                                      <p:tavLst>
                                        <p:tav tm="0">
                                          <p:val>
                                            <p:strVal val="1+#ppt_w/2"/>
                                          </p:val>
                                        </p:tav>
                                        <p:tav tm="100000">
                                          <p:val>
                                            <p:strVal val="#ppt_x"/>
                                          </p:val>
                                        </p:tav>
                                      </p:tavLst>
                                    </p:anim>
                                    <p:anim calcmode="lin" valueType="num">
                                      <p:cBhvr additive="base">
                                        <p:cTn id="14"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E180D4A7-C9FB-4DFB-919C-405C955672EB}">
      <p14:showEvtLst xmlns:p14="http://schemas.microsoft.com/office/powerpoint/2010/main">
        <p14:playEvt time="0" objId="15"/>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9375265" y="2642197"/>
            <a:ext cx="894267" cy="1192347"/>
          </a:xfrm>
          <a:prstGeom prst="rect">
            <a:avLst/>
          </a:prstGeom>
          <a:noFill/>
          <a:ln>
            <a:noFill/>
          </a:ln>
        </p:spPr>
      </p:pic>
      <p:pic>
        <p:nvPicPr>
          <p:cNvPr id="55" name="Google Shape;55;p13"/>
          <p:cNvPicPr preferRelativeResize="0"/>
          <p:nvPr/>
        </p:nvPicPr>
        <p:blipFill>
          <a:blip r:embed="rId4">
            <a:alphaModFix/>
          </a:blip>
          <a:stretch>
            <a:fillRect/>
          </a:stretch>
        </p:blipFill>
        <p:spPr>
          <a:xfrm>
            <a:off x="0" y="1"/>
            <a:ext cx="12192001" cy="6858000"/>
          </a:xfrm>
          <a:prstGeom prst="rect">
            <a:avLst/>
          </a:prstGeom>
          <a:noFill/>
          <a:ln>
            <a:noFill/>
          </a:ln>
        </p:spPr>
      </p:pic>
      <p:pic>
        <p:nvPicPr>
          <p:cNvPr id="56" name="Google Shape;56;p13"/>
          <p:cNvPicPr preferRelativeResize="0"/>
          <p:nvPr/>
        </p:nvPicPr>
        <p:blipFill>
          <a:blip r:embed="rId5">
            <a:alphaModFix/>
          </a:blip>
          <a:stretch>
            <a:fillRect/>
          </a:stretch>
        </p:blipFill>
        <p:spPr>
          <a:xfrm>
            <a:off x="321438" y="1055084"/>
            <a:ext cx="2116968" cy="2316093"/>
          </a:xfrm>
          <a:prstGeom prst="rect">
            <a:avLst/>
          </a:prstGeom>
          <a:noFill/>
          <a:ln>
            <a:noFill/>
          </a:ln>
        </p:spPr>
      </p:pic>
      <p:pic>
        <p:nvPicPr>
          <p:cNvPr id="59" name="Google Shape;59;p13"/>
          <p:cNvPicPr preferRelativeResize="0"/>
          <p:nvPr/>
        </p:nvPicPr>
        <p:blipFill>
          <a:blip r:embed="rId6">
            <a:alphaModFix/>
          </a:blip>
          <a:stretch>
            <a:fillRect/>
          </a:stretch>
        </p:blipFill>
        <p:spPr>
          <a:xfrm>
            <a:off x="-90200" y="1"/>
            <a:ext cx="2762768" cy="1036033"/>
          </a:xfrm>
          <a:prstGeom prst="rect">
            <a:avLst/>
          </a:prstGeom>
          <a:noFill/>
          <a:ln>
            <a:noFill/>
          </a:ln>
        </p:spPr>
      </p:pic>
      <p:pic>
        <p:nvPicPr>
          <p:cNvPr id="60" name="Google Shape;60;p13"/>
          <p:cNvPicPr preferRelativeResize="0"/>
          <p:nvPr/>
        </p:nvPicPr>
        <p:blipFill>
          <a:blip r:embed="rId6">
            <a:alphaModFix/>
          </a:blip>
          <a:stretch>
            <a:fillRect/>
          </a:stretch>
        </p:blipFill>
        <p:spPr>
          <a:xfrm>
            <a:off x="2530467" y="1"/>
            <a:ext cx="2762768" cy="1036033"/>
          </a:xfrm>
          <a:prstGeom prst="rect">
            <a:avLst/>
          </a:prstGeom>
          <a:noFill/>
          <a:ln>
            <a:noFill/>
          </a:ln>
        </p:spPr>
      </p:pic>
      <p:pic>
        <p:nvPicPr>
          <p:cNvPr id="61" name="Google Shape;61;p13"/>
          <p:cNvPicPr preferRelativeResize="0"/>
          <p:nvPr/>
        </p:nvPicPr>
        <p:blipFill>
          <a:blip r:embed="rId6">
            <a:alphaModFix/>
          </a:blip>
          <a:stretch>
            <a:fillRect/>
          </a:stretch>
        </p:blipFill>
        <p:spPr>
          <a:xfrm>
            <a:off x="6808567" y="1"/>
            <a:ext cx="2762768" cy="1036033"/>
          </a:xfrm>
          <a:prstGeom prst="rect">
            <a:avLst/>
          </a:prstGeom>
          <a:noFill/>
          <a:ln>
            <a:noFill/>
          </a:ln>
        </p:spPr>
      </p:pic>
      <p:pic>
        <p:nvPicPr>
          <p:cNvPr id="62" name="Google Shape;62;p13"/>
          <p:cNvPicPr preferRelativeResize="0"/>
          <p:nvPr/>
        </p:nvPicPr>
        <p:blipFill>
          <a:blip r:embed="rId6">
            <a:alphaModFix/>
          </a:blip>
          <a:stretch>
            <a:fillRect/>
          </a:stretch>
        </p:blipFill>
        <p:spPr>
          <a:xfrm>
            <a:off x="9429233" y="1"/>
            <a:ext cx="2762768" cy="1036033"/>
          </a:xfrm>
          <a:prstGeom prst="rect">
            <a:avLst/>
          </a:prstGeom>
          <a:noFill/>
          <a:ln>
            <a:noFill/>
          </a:ln>
        </p:spPr>
      </p:pic>
      <p:pic>
        <p:nvPicPr>
          <p:cNvPr id="63" name="Google Shape;63;p13"/>
          <p:cNvPicPr preferRelativeResize="0"/>
          <p:nvPr/>
        </p:nvPicPr>
        <p:blipFill>
          <a:blip r:embed="rId7">
            <a:alphaModFix/>
          </a:blip>
          <a:stretch>
            <a:fillRect/>
          </a:stretch>
        </p:blipFill>
        <p:spPr>
          <a:xfrm>
            <a:off x="5383901" y="-100082"/>
            <a:ext cx="1333999" cy="1333999"/>
          </a:xfrm>
          <a:prstGeom prst="rect">
            <a:avLst/>
          </a:prstGeom>
          <a:noFill/>
          <a:ln>
            <a:noFill/>
          </a:ln>
        </p:spPr>
      </p:pic>
      <p:pic>
        <p:nvPicPr>
          <p:cNvPr id="64" name="Google Shape;64;p13"/>
          <p:cNvPicPr preferRelativeResize="0"/>
          <p:nvPr/>
        </p:nvPicPr>
        <p:blipFill>
          <a:blip r:embed="rId8">
            <a:alphaModFix/>
          </a:blip>
          <a:stretch>
            <a:fillRect/>
          </a:stretch>
        </p:blipFill>
        <p:spPr>
          <a:xfrm>
            <a:off x="140584" y="3705967"/>
            <a:ext cx="2330733" cy="2330733"/>
          </a:xfrm>
          <a:prstGeom prst="rect">
            <a:avLst/>
          </a:prstGeom>
          <a:noFill/>
          <a:ln>
            <a:noFill/>
          </a:ln>
        </p:spPr>
      </p:pic>
      <p:pic>
        <p:nvPicPr>
          <p:cNvPr id="45" name="Google Shape;87;p14">
            <a:extLst>
              <a:ext uri="{FF2B5EF4-FFF2-40B4-BE49-F238E27FC236}">
                <a16:creationId xmlns:a16="http://schemas.microsoft.com/office/drawing/2014/main" id="{D36BBD45-F213-4F68-B37B-AC56AF0EF7B9}"/>
              </a:ext>
            </a:extLst>
          </p:cNvPr>
          <p:cNvPicPr preferRelativeResize="0"/>
          <p:nvPr/>
        </p:nvPicPr>
        <p:blipFill>
          <a:blip r:embed="rId9">
            <a:alphaModFix/>
          </a:blip>
          <a:stretch>
            <a:fillRect/>
          </a:stretch>
        </p:blipFill>
        <p:spPr>
          <a:xfrm>
            <a:off x="3065113" y="974663"/>
            <a:ext cx="6371708" cy="3791229"/>
          </a:xfrm>
          <a:prstGeom prst="rect">
            <a:avLst/>
          </a:prstGeom>
          <a:noFill/>
          <a:ln>
            <a:noFill/>
          </a:ln>
        </p:spPr>
      </p:pic>
      <p:sp>
        <p:nvSpPr>
          <p:cNvPr id="47" name="Google Shape;95;p14">
            <a:extLst>
              <a:ext uri="{FF2B5EF4-FFF2-40B4-BE49-F238E27FC236}">
                <a16:creationId xmlns:a16="http://schemas.microsoft.com/office/drawing/2014/main" id="{3E0DA39B-87D4-493D-B09A-A5B0539A1CD2}"/>
              </a:ext>
            </a:extLst>
          </p:cNvPr>
          <p:cNvSpPr txBox="1"/>
          <p:nvPr/>
        </p:nvSpPr>
        <p:spPr>
          <a:xfrm>
            <a:off x="3322859" y="1130744"/>
            <a:ext cx="5856134" cy="3236394"/>
          </a:xfrm>
          <a:prstGeom prst="rect">
            <a:avLst/>
          </a:prstGeom>
          <a:solidFill>
            <a:srgbClr val="FFFFFF"/>
          </a:solidFill>
          <a:ln>
            <a:noFill/>
          </a:ln>
        </p:spPr>
        <p:txBody>
          <a:bodyPr spcFirstLastPara="1" wrap="square" lIns="121900" tIns="121900" rIns="121900" bIns="121900" anchor="t"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4667" b="1" i="0" u="none" strike="noStrike" kern="0" cap="none" spc="0" normalizeH="0" baseline="0" noProof="0">
              <a:ln>
                <a:noFill/>
              </a:ln>
              <a:solidFill>
                <a:srgbClr val="FFFF00"/>
              </a:solidFill>
              <a:effectLst/>
              <a:uLnTx/>
              <a:uFillTx/>
              <a:latin typeface="Georgia"/>
              <a:ea typeface="Georgia"/>
              <a:cs typeface="Georgia"/>
              <a:sym typeface="Georgia"/>
            </a:endParaRPr>
          </a:p>
        </p:txBody>
      </p:sp>
      <p:pic>
        <p:nvPicPr>
          <p:cNvPr id="95" name="Google Shape;81;p14">
            <a:extLst>
              <a:ext uri="{FF2B5EF4-FFF2-40B4-BE49-F238E27FC236}">
                <a16:creationId xmlns:a16="http://schemas.microsoft.com/office/drawing/2014/main" id="{41963B24-EFB3-481D-B566-FACAC77F48AA}"/>
              </a:ext>
            </a:extLst>
          </p:cNvPr>
          <p:cNvPicPr preferRelativeResize="0"/>
          <p:nvPr/>
        </p:nvPicPr>
        <p:blipFill>
          <a:blip r:embed="rId10">
            <a:alphaModFix/>
          </a:blip>
          <a:stretch>
            <a:fillRect/>
          </a:stretch>
        </p:blipFill>
        <p:spPr>
          <a:xfrm>
            <a:off x="10944963" y="1194857"/>
            <a:ext cx="1091037" cy="1328842"/>
          </a:xfrm>
          <a:prstGeom prst="rect">
            <a:avLst/>
          </a:prstGeom>
          <a:noFill/>
          <a:ln w="38100" cap="flat" cmpd="sng">
            <a:solidFill>
              <a:srgbClr val="666666"/>
            </a:solidFill>
            <a:prstDash val="solid"/>
            <a:round/>
            <a:headEnd type="none" w="sm" len="sm"/>
            <a:tailEnd type="none" w="sm" len="sm"/>
          </a:ln>
        </p:spPr>
      </p:pic>
      <p:pic>
        <p:nvPicPr>
          <p:cNvPr id="96" name="Google Shape;82;p14">
            <a:extLst>
              <a:ext uri="{FF2B5EF4-FFF2-40B4-BE49-F238E27FC236}">
                <a16:creationId xmlns:a16="http://schemas.microsoft.com/office/drawing/2014/main" id="{526CF1DF-E40C-44BF-835B-EAD31A2112F5}"/>
              </a:ext>
            </a:extLst>
          </p:cNvPr>
          <p:cNvPicPr preferRelativeResize="0"/>
          <p:nvPr/>
        </p:nvPicPr>
        <p:blipFill rotWithShape="1">
          <a:blip r:embed="rId11">
            <a:alphaModFix/>
          </a:blip>
          <a:srcRect l="13052" t="3784" r="13119" b="3450"/>
          <a:stretch/>
        </p:blipFill>
        <p:spPr>
          <a:xfrm>
            <a:off x="9663256" y="1211636"/>
            <a:ext cx="1091038" cy="1360728"/>
          </a:xfrm>
          <a:prstGeom prst="rect">
            <a:avLst/>
          </a:prstGeom>
          <a:noFill/>
          <a:ln w="38100" cap="flat" cmpd="sng">
            <a:solidFill>
              <a:srgbClr val="666666"/>
            </a:solidFill>
            <a:prstDash val="solid"/>
            <a:round/>
            <a:headEnd type="none" w="sm" len="sm"/>
            <a:tailEnd type="none" w="sm" len="sm"/>
          </a:ln>
        </p:spPr>
      </p:pic>
      <p:pic>
        <p:nvPicPr>
          <p:cNvPr id="20" name="Picture 19">
            <a:extLst>
              <a:ext uri="{FF2B5EF4-FFF2-40B4-BE49-F238E27FC236}">
                <a16:creationId xmlns:a16="http://schemas.microsoft.com/office/drawing/2014/main" id="{B5EE0D9C-F92A-4408-9D5D-8DC38946A186}"/>
              </a:ext>
            </a:extLst>
          </p:cNvPr>
          <p:cNvPicPr>
            <a:picLocks noChangeAspect="1"/>
          </p:cNvPicPr>
          <p:nvPr/>
        </p:nvPicPr>
        <p:blipFill>
          <a:blip r:embed="rId12"/>
          <a:stretch>
            <a:fillRect/>
          </a:stretch>
        </p:blipFill>
        <p:spPr>
          <a:xfrm>
            <a:off x="3339612" y="2128100"/>
            <a:ext cx="5877496" cy="791198"/>
          </a:xfrm>
          <a:prstGeom prst="rect">
            <a:avLst/>
          </a:prstGeom>
        </p:spPr>
      </p:pic>
      <p:pic>
        <p:nvPicPr>
          <p:cNvPr id="1026" name="Picture 2" descr="Feliz Menino Bonitinho Garoto Com Idéia De Luz | Art drawings for kids,  School art activities, Back to school art activity"/>
          <p:cNvPicPr>
            <a:picLocks noChangeAspect="1" noChangeArrowheads="1"/>
          </p:cNvPicPr>
          <p:nvPr/>
        </p:nvPicPr>
        <p:blipFill>
          <a:blip r:embed="rId13">
            <a:extLst>
              <a:ext uri="{BEBA8EAE-BF5A-486C-A8C5-ECC9F3942E4B}">
                <a14:imgProps xmlns:a14="http://schemas.microsoft.com/office/drawing/2010/main">
                  <a14:imgLayer r:embed="rId14">
                    <a14:imgEffect>
                      <a14:backgroundRemoval t="9869" b="100000" l="9904" r="89936">
                        <a14:foregroundMark x1="44569" y1="44702" x2="44569" y2="44702"/>
                        <a14:foregroundMark x1="45687" y1="45283" x2="46006" y2="53266"/>
                        <a14:foregroundMark x1="59425" y1="45283" x2="58147" y2="54572"/>
                        <a14:foregroundMark x1="54633" y1="79390" x2="57508" y2="85341"/>
                        <a14:foregroundMark x1="48243" y1="79826" x2="43291" y2="88824"/>
                        <a14:foregroundMark x1="57029" y1="86938" x2="65335" y2="90131"/>
                      </a14:backgroundRemoval>
                    </a14:imgEffect>
                  </a14:imgLayer>
                </a14:imgProps>
              </a:ext>
              <a:ext uri="{28A0092B-C50C-407E-A947-70E740481C1C}">
                <a14:useLocalDpi xmlns:a14="http://schemas.microsoft.com/office/drawing/2010/main" val="0"/>
              </a:ext>
            </a:extLst>
          </a:blip>
          <a:srcRect/>
          <a:stretch>
            <a:fillRect/>
          </a:stretch>
        </p:blipFill>
        <p:spPr bwMode="auto">
          <a:xfrm>
            <a:off x="6905067" y="2840826"/>
            <a:ext cx="3849227" cy="4236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32706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 name="Picture 2" descr="Feliz Menino Bonitinho Garoto Com Idéia De Luz | Art drawings for kids,  School art activities, Back to school art activity">
            <a:extLst>
              <a:ext uri="{FF2B5EF4-FFF2-40B4-BE49-F238E27FC236}">
                <a16:creationId xmlns:a16="http://schemas.microsoft.com/office/drawing/2014/main" id="{FDCE8C84-42D3-48C2-8042-B9D9F5710114}"/>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9869" b="100000" l="9904" r="89936">
                        <a14:foregroundMark x1="44569" y1="44702" x2="44569" y2="44702"/>
                        <a14:foregroundMark x1="45687" y1="45283" x2="46006" y2="53266"/>
                        <a14:foregroundMark x1="59425" y1="45283" x2="58147" y2="54572"/>
                        <a14:foregroundMark x1="54633" y1="79390" x2="57508" y2="85341"/>
                        <a14:foregroundMark x1="48243" y1="79826" x2="43291" y2="88824"/>
                        <a14:foregroundMark x1="57029" y1="86938" x2="65335" y2="90131"/>
                      </a14:backgroundRemoval>
                    </a14:imgEffect>
                  </a14:imgLayer>
                </a14:imgProps>
              </a:ext>
              <a:ext uri="{28A0092B-C50C-407E-A947-70E740481C1C}">
                <a14:useLocalDpi xmlns:a14="http://schemas.microsoft.com/office/drawing/2010/main" val="0"/>
              </a:ext>
            </a:extLst>
          </a:blip>
          <a:srcRect/>
          <a:stretch>
            <a:fillRect/>
          </a:stretch>
        </p:blipFill>
        <p:spPr bwMode="auto">
          <a:xfrm>
            <a:off x="7362267" y="2621391"/>
            <a:ext cx="3849227" cy="4236609"/>
          </a:xfrm>
          <a:prstGeom prst="rect">
            <a:avLst/>
          </a:prstGeom>
          <a:noFill/>
          <a:extLst>
            <a:ext uri="{909E8E84-426E-40DD-AFC4-6F175D3DCCD1}">
              <a14:hiddenFill xmlns:a14="http://schemas.microsoft.com/office/drawing/2010/main">
                <a:solidFill>
                  <a:srgbClr val="FFFFFF"/>
                </a:solidFill>
              </a14:hiddenFill>
            </a:ext>
          </a:extLst>
        </p:spPr>
      </p:pic>
      <p:sp>
        <p:nvSpPr>
          <p:cNvPr id="8" name="Rounded Rectangular Callout 18">
            <a:extLst>
              <a:ext uri="{FF2B5EF4-FFF2-40B4-BE49-F238E27FC236}">
                <a16:creationId xmlns:a16="http://schemas.microsoft.com/office/drawing/2014/main" id="{E2C95DA2-1070-4BF0-A68F-28FEAEB2BBB3}"/>
              </a:ext>
            </a:extLst>
          </p:cNvPr>
          <p:cNvSpPr/>
          <p:nvPr/>
        </p:nvSpPr>
        <p:spPr>
          <a:xfrm>
            <a:off x="1407560" y="1487474"/>
            <a:ext cx="7568285" cy="1533127"/>
          </a:xfrm>
          <a:prstGeom prst="wedgeRoundRectCallout">
            <a:avLst>
              <a:gd name="adj1" fmla="val 50323"/>
              <a:gd name="adj2" fmla="val 78389"/>
              <a:gd name="adj3" fmla="val 16667"/>
            </a:avLst>
          </a:prstGeom>
          <a:solidFill>
            <a:srgbClr val="FFC000"/>
          </a:solidFill>
          <a:ln w="25400" cap="flat" cmpd="sng" algn="ctr">
            <a:solidFill>
              <a:srgbClr val="FDFDFD"/>
            </a:solidFill>
            <a:prstDash val="solid"/>
          </a:ln>
          <a:effectLst>
            <a:outerShdw blurRad="50800" dist="38100" dir="2700000" algn="tl" rotWithShape="0">
              <a:prstClr val="black">
                <a:alpha val="40000"/>
              </a:prstClr>
            </a:outerShdw>
          </a:effectLst>
        </p:spPr>
        <p:txBody>
          <a:bodyPr rtlCol="0" anchor="ctr"/>
          <a:lstStyle/>
          <a:p>
            <a:pPr lvl="0" algn="ctr">
              <a:defRPr/>
            </a:pPr>
            <a:r>
              <a:rPr lang="en-US" sz="4000" dirty="0" err="1">
                <a:latin typeface="Arial" panose="020B0604020202020204" pitchFamily="34" charset="0"/>
                <a:cs typeface="Arial" panose="020B0604020202020204" pitchFamily="34" charset="0"/>
              </a:rPr>
              <a:t>Hãy</a:t>
            </a:r>
            <a:r>
              <a:rPr lang="en-US" sz="4000" dirty="0">
                <a:latin typeface="Arial" panose="020B0604020202020204" pitchFamily="34" charset="0"/>
                <a:cs typeface="Arial" panose="020B0604020202020204" pitchFamily="34" charset="0"/>
              </a:rPr>
              <a:t> chia </a:t>
            </a:r>
            <a:r>
              <a:rPr lang="en-US" sz="4000" dirty="0" err="1">
                <a:latin typeface="Arial" panose="020B0604020202020204" pitchFamily="34" charset="0"/>
                <a:cs typeface="Arial" panose="020B0604020202020204" pitchFamily="34" charset="0"/>
              </a:rPr>
              <a:t>sẻ</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mong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muốn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vun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đắp</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tình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cảm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với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các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bạn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khác</a:t>
            </a:r>
            <a:endParaRPr kumimoji="0" lang="vi-VN" sz="4000" b="0" i="0" u="none" strike="noStrike" kern="0" cap="none" spc="0" normalizeH="0" baseline="0" noProof="0" dirty="0">
              <a:ln>
                <a:noFill/>
              </a:ln>
              <a:solidFill>
                <a:srgbClr val="6E4F2B"/>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037096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lt">
                                    <p:tmPct val="0"/>
                                  </p:iterate>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5" presetClass="emph" presetSubtype="0" grpId="1" nodeType="withEffect">
                                  <p:stCondLst>
                                    <p:cond delay="0"/>
                                  </p:stCondLst>
                                  <p:iterate type="lt">
                                    <p:tmAbs val="25"/>
                                  </p:iterate>
                                  <p:childTnLst>
                                    <p:set>
                                      <p:cBhvr override="childStyle">
                                        <p:cTn id="9" dur="indefinite"/>
                                        <p:tgtEl>
                                          <p:spTgt spid="8"/>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0" name="图片 3">
            <a:extLst>
              <a:ext uri="{FF2B5EF4-FFF2-40B4-BE49-F238E27FC236}">
                <a16:creationId xmlns:a16="http://schemas.microsoft.com/office/drawing/2014/main" id="{50B62283-F769-45A7-8C1E-0EFA9142B5F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6891" y="223520"/>
            <a:ext cx="10620991" cy="6331745"/>
          </a:xfrm>
          <a:prstGeom prst="rect">
            <a:avLst/>
          </a:prstGeom>
        </p:spPr>
      </p:pic>
      <p:pic>
        <p:nvPicPr>
          <p:cNvPr id="53" name="图片 3">
            <a:extLst>
              <a:ext uri="{FF2B5EF4-FFF2-40B4-BE49-F238E27FC236}">
                <a16:creationId xmlns:a16="http://schemas.microsoft.com/office/drawing/2014/main" id="{E967028A-1BFB-45A5-A429-78F219A93FD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55592" y="3997"/>
            <a:ext cx="2276475" cy="1838325"/>
          </a:xfrm>
          <a:prstGeom prst="rect">
            <a:avLst/>
          </a:prstGeom>
        </p:spPr>
      </p:pic>
      <p:pic>
        <p:nvPicPr>
          <p:cNvPr id="55" name="Picture 54" descr="A picture containing toy, doll&#10;&#10;Description automatically generated">
            <a:extLst>
              <a:ext uri="{FF2B5EF4-FFF2-40B4-BE49-F238E27FC236}">
                <a16:creationId xmlns:a16="http://schemas.microsoft.com/office/drawing/2014/main" id="{84F2015D-EE9F-490B-B31E-D4819992323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36297" y="3599102"/>
            <a:ext cx="3855703" cy="3535680"/>
          </a:xfrm>
          <a:prstGeom prst="rect">
            <a:avLst/>
          </a:prstGeom>
        </p:spPr>
      </p:pic>
      <p:sp>
        <p:nvSpPr>
          <p:cNvPr id="9" name="TextBox 8">
            <a:extLst>
              <a:ext uri="{FF2B5EF4-FFF2-40B4-BE49-F238E27FC236}">
                <a16:creationId xmlns:a16="http://schemas.microsoft.com/office/drawing/2014/main" id="{C85708CA-E7C4-4399-8EDE-1B8E778B9C73}"/>
              </a:ext>
            </a:extLst>
          </p:cNvPr>
          <p:cNvSpPr txBox="1"/>
          <p:nvPr/>
        </p:nvSpPr>
        <p:spPr>
          <a:xfrm>
            <a:off x="1188721" y="1842322"/>
            <a:ext cx="4714239" cy="255454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2. </a:t>
            </a:r>
            <a:r>
              <a:rPr kumimoji="0" lang="vi-VN" sz="4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Lựa chọn cách giải quyết bất đồng giữa những người bạn</a:t>
            </a:r>
            <a:endParaRPr kumimoji="0" lang="en-US" sz="4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9556123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ppt_x"/>
                                          </p:val>
                                        </p:tav>
                                        <p:tav tm="100000">
                                          <p:val>
                                            <p:strVal val="#ppt_x"/>
                                          </p:val>
                                        </p:tav>
                                      </p:tavLst>
                                    </p:anim>
                                    <p:anim calcmode="lin" valueType="num">
                                      <p:cBhvr additive="base">
                                        <p:cTn id="8" dur="500" fill="hold"/>
                                        <p:tgtEl>
                                          <p:spTgt spid="5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1000"/>
                                        <p:tgtEl>
                                          <p:spTgt spid="53"/>
                                        </p:tgtEl>
                                      </p:cBhvr>
                                    </p:animEffect>
                                    <p:anim calcmode="lin" valueType="num">
                                      <p:cBhvr>
                                        <p:cTn id="13" dur="1000" fill="hold"/>
                                        <p:tgtEl>
                                          <p:spTgt spid="53"/>
                                        </p:tgtEl>
                                        <p:attrNameLst>
                                          <p:attrName>ppt_x</p:attrName>
                                        </p:attrNameLst>
                                      </p:cBhvr>
                                      <p:tavLst>
                                        <p:tav tm="0">
                                          <p:val>
                                            <p:strVal val="#ppt_x"/>
                                          </p:val>
                                        </p:tav>
                                        <p:tav tm="100000">
                                          <p:val>
                                            <p:strVal val="#ppt_x"/>
                                          </p:val>
                                        </p:tav>
                                      </p:tavLst>
                                    </p:anim>
                                    <p:anim calcmode="lin" valueType="num">
                                      <p:cBhvr>
                                        <p:cTn id="14" dur="1000" fill="hold"/>
                                        <p:tgtEl>
                                          <p:spTgt spid="5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fade">
                                      <p:cBhvr>
                                        <p:cTn id="17" dur="1000"/>
                                        <p:tgtEl>
                                          <p:spTgt spid="55"/>
                                        </p:tgtEl>
                                      </p:cBhvr>
                                    </p:animEffect>
                                    <p:anim calcmode="lin" valueType="num">
                                      <p:cBhvr>
                                        <p:cTn id="18" dur="1000" fill="hold"/>
                                        <p:tgtEl>
                                          <p:spTgt spid="55"/>
                                        </p:tgtEl>
                                        <p:attrNameLst>
                                          <p:attrName>ppt_x</p:attrName>
                                        </p:attrNameLst>
                                      </p:cBhvr>
                                      <p:tavLst>
                                        <p:tav tm="0">
                                          <p:val>
                                            <p:strVal val="#ppt_x"/>
                                          </p:val>
                                        </p:tav>
                                        <p:tav tm="100000">
                                          <p:val>
                                            <p:strVal val="#ppt_x"/>
                                          </p:val>
                                        </p:tav>
                                      </p:tavLst>
                                    </p:anim>
                                    <p:anim calcmode="lin" valueType="num">
                                      <p:cBhvr>
                                        <p:cTn id="19"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圆角矩形 5">
            <a:extLst>
              <a:ext uri="{FF2B5EF4-FFF2-40B4-BE49-F238E27FC236}">
                <a16:creationId xmlns:a16="http://schemas.microsoft.com/office/drawing/2014/main" id="{C7DF2FF7-835C-4EA0-A319-8DBF963FFBD2}"/>
              </a:ext>
            </a:extLst>
          </p:cNvPr>
          <p:cNvSpPr/>
          <p:nvPr/>
        </p:nvSpPr>
        <p:spPr>
          <a:xfrm>
            <a:off x="1239520" y="228312"/>
            <a:ext cx="10109200" cy="1183928"/>
          </a:xfrm>
          <a:prstGeom prst="roundRect">
            <a:avLst/>
          </a:prstGeom>
          <a:solidFill>
            <a:srgbClr val="74AC4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lvl="0" algn="ctr">
              <a:defRPr/>
            </a:pPr>
            <a:r>
              <a:rPr lang="en-US" altLang="zh-CN" sz="4000" dirty="0" err="1">
                <a:solidFill>
                  <a:prstClr val="white"/>
                </a:solidFill>
                <a:latin typeface="Arial" panose="020B0604020202020204" pitchFamily="34" charset="0"/>
                <a:cs typeface="Arial" panose="020B0604020202020204" pitchFamily="34" charset="0"/>
              </a:rPr>
              <a:t>Suy</a:t>
            </a:r>
            <a:r>
              <a:rPr lang="en-US" altLang="zh-CN" sz="4000" dirty="0">
                <a:solidFill>
                  <a:prstClr val="white"/>
                </a:solidFill>
                <a:latin typeface="Arial" panose="020B0604020202020204" pitchFamily="34" charset="0"/>
                <a:cs typeface="Arial" panose="020B0604020202020204" pitchFamily="34" charset="0"/>
              </a:rPr>
              <a:t> </a:t>
            </a:r>
            <a:r>
              <a:rPr lang="vi-VN" altLang="zh-CN" sz="4000" dirty="0">
                <a:solidFill>
                  <a:prstClr val="white"/>
                </a:solidFill>
                <a:latin typeface="Arial" panose="020B0604020202020204" pitchFamily="34" charset="0"/>
                <a:cs typeface="Arial" panose="020B0604020202020204" pitchFamily="34" charset="0"/>
              </a:rPr>
              <a:t>nghĩ và nhớ lại một tình huống giận dỗi với bạn</a:t>
            </a:r>
            <a:endParaRPr kumimoji="0" lang="vi-VN" altLang="zh-CN" sz="4000" b="0" i="0" u="none" strike="noStrike" kern="1200" cap="none" spc="0" normalizeH="0" baseline="0" noProof="0" dirty="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endParaRPr>
          </a:p>
        </p:txBody>
      </p:sp>
      <p:pic>
        <p:nvPicPr>
          <p:cNvPr id="3" name="Picture 2">
            <a:extLst>
              <a:ext uri="{FF2B5EF4-FFF2-40B4-BE49-F238E27FC236}">
                <a16:creationId xmlns:a16="http://schemas.microsoft.com/office/drawing/2014/main" id="{5769AC8F-B477-4105-A143-2E87B291E8A0}"/>
              </a:ext>
            </a:extLst>
          </p:cNvPr>
          <p:cNvPicPr>
            <a:picLocks noChangeAspect="1"/>
          </p:cNvPicPr>
          <p:nvPr/>
        </p:nvPicPr>
        <p:blipFill>
          <a:blip r:embed="rId4"/>
          <a:stretch>
            <a:fillRect/>
          </a:stretch>
        </p:blipFill>
        <p:spPr>
          <a:xfrm>
            <a:off x="1495523" y="2027554"/>
            <a:ext cx="9200953" cy="3377565"/>
          </a:xfrm>
          <a:prstGeom prst="rect">
            <a:avLst/>
          </a:prstGeom>
        </p:spPr>
      </p:pic>
    </p:spTree>
    <p:extLst>
      <p:ext uri="{BB962C8B-B14F-4D97-AF65-F5344CB8AC3E}">
        <p14:creationId xmlns:p14="http://schemas.microsoft.com/office/powerpoint/2010/main" val="22222991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CF114DA-76DA-46BB-86F5-E88F414D8BE7}"/>
              </a:ext>
            </a:extLst>
          </p:cNvPr>
          <p:cNvGrpSpPr/>
          <p:nvPr/>
        </p:nvGrpSpPr>
        <p:grpSpPr>
          <a:xfrm>
            <a:off x="654685" y="3761329"/>
            <a:ext cx="3785235" cy="2085288"/>
            <a:chOff x="8416216" y="4844834"/>
            <a:chExt cx="3649410" cy="1874465"/>
          </a:xfrm>
        </p:grpSpPr>
        <p:pic>
          <p:nvPicPr>
            <p:cNvPr id="11" name="Picture 10" descr="A group of kids sitting at a table&#10;&#10;Description automatically generated with low confidence">
              <a:extLst>
                <a:ext uri="{FF2B5EF4-FFF2-40B4-BE49-F238E27FC236}">
                  <a16:creationId xmlns:a16="http://schemas.microsoft.com/office/drawing/2014/main" id="{C9A62DB2-B0BE-4993-BBA4-EACF3624A8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35082" y="4844834"/>
              <a:ext cx="3630544" cy="1848623"/>
            </a:xfrm>
            <a:prstGeom prst="rect">
              <a:avLst/>
            </a:prstGeom>
          </p:spPr>
        </p:pic>
        <p:sp>
          <p:nvSpPr>
            <p:cNvPr id="12" name="Rectangle: Rounded Corners 11">
              <a:extLst>
                <a:ext uri="{FF2B5EF4-FFF2-40B4-BE49-F238E27FC236}">
                  <a16:creationId xmlns:a16="http://schemas.microsoft.com/office/drawing/2014/main" id="{4EC7E386-BC62-4C68-BD67-A5045E7FF73B}"/>
                </a:ext>
              </a:extLst>
            </p:cNvPr>
            <p:cNvSpPr/>
            <p:nvPr/>
          </p:nvSpPr>
          <p:spPr>
            <a:xfrm>
              <a:off x="8416216" y="6133673"/>
              <a:ext cx="3649410" cy="58562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800" b="1" dirty="0" err="1">
                  <a:solidFill>
                    <a:srgbClr val="002060"/>
                  </a:solidFill>
                  <a:latin typeface="Arial" panose="020B0604020202020204" pitchFamily="34" charset="0"/>
                  <a:cs typeface="Arial" panose="020B0604020202020204" pitchFamily="34" charset="0"/>
                </a:rPr>
                <a:t>Thảo</a:t>
              </a:r>
              <a:r>
                <a:rPr lang="en-US" sz="2800" b="1" dirty="0">
                  <a:solidFill>
                    <a:srgbClr val="002060"/>
                  </a:solidFill>
                  <a:latin typeface="Arial" panose="020B0604020202020204" pitchFamily="34" charset="0"/>
                  <a:cs typeface="Arial" panose="020B0604020202020204" pitchFamily="34" charset="0"/>
                </a:rPr>
                <a:t> </a:t>
              </a:r>
              <a:r>
                <a:rPr lang="en-US" sz="2800" b="1" dirty="0" err="1">
                  <a:solidFill>
                    <a:srgbClr val="002060"/>
                  </a:solidFill>
                  <a:latin typeface="Arial" panose="020B0604020202020204" pitchFamily="34" charset="0"/>
                  <a:cs typeface="Arial" panose="020B0604020202020204" pitchFamily="34" charset="0"/>
                </a:rPr>
                <a:t>luận</a:t>
              </a:r>
              <a:r>
                <a:rPr lang="en-US" sz="2800" b="1" dirty="0">
                  <a:solidFill>
                    <a:srgbClr val="002060"/>
                  </a:solidFill>
                  <a:latin typeface="Arial" panose="020B0604020202020204" pitchFamily="34" charset="0"/>
                  <a:cs typeface="Arial" panose="020B0604020202020204" pitchFamily="34" charset="0"/>
                </a:rPr>
                <a:t> </a:t>
              </a:r>
              <a:r>
                <a:rPr lang="en-US" sz="2800" b="1" dirty="0" err="1">
                  <a:solidFill>
                    <a:srgbClr val="002060"/>
                  </a:solidFill>
                  <a:latin typeface="Arial" panose="020B0604020202020204" pitchFamily="34" charset="0"/>
                  <a:cs typeface="Arial" panose="020B0604020202020204" pitchFamily="34" charset="0"/>
                </a:rPr>
                <a:t>nhóm</a:t>
              </a:r>
              <a:r>
                <a:rPr lang="en-US" sz="2800" b="1" dirty="0">
                  <a:solidFill>
                    <a:srgbClr val="002060"/>
                  </a:solidFill>
                  <a:latin typeface="Arial" panose="020B0604020202020204" pitchFamily="34" charset="0"/>
                  <a:cs typeface="Arial" panose="020B0604020202020204" pitchFamily="34" charset="0"/>
                </a:rPr>
                <a:t> 4</a:t>
              </a:r>
            </a:p>
          </p:txBody>
        </p:sp>
      </p:grpSp>
      <p:sp>
        <p:nvSpPr>
          <p:cNvPr id="13" name="Rounded Rectangular Callout 18">
            <a:extLst>
              <a:ext uri="{FF2B5EF4-FFF2-40B4-BE49-F238E27FC236}">
                <a16:creationId xmlns:a16="http://schemas.microsoft.com/office/drawing/2014/main" id="{945B725B-9F6F-4D04-BC17-DCDBE1F9BA0E}"/>
              </a:ext>
            </a:extLst>
          </p:cNvPr>
          <p:cNvSpPr/>
          <p:nvPr/>
        </p:nvSpPr>
        <p:spPr>
          <a:xfrm>
            <a:off x="3158762" y="832403"/>
            <a:ext cx="7184118" cy="1302027"/>
          </a:xfrm>
          <a:prstGeom prst="wedgeRoundRectCallout">
            <a:avLst>
              <a:gd name="adj1" fmla="val -41116"/>
              <a:gd name="adj2" fmla="val 80371"/>
              <a:gd name="adj3" fmla="val 16667"/>
            </a:avLst>
          </a:prstGeom>
          <a:solidFill>
            <a:srgbClr val="FBB03B">
              <a:lumMod val="40000"/>
              <a:lumOff val="60000"/>
            </a:srgbClr>
          </a:solidFill>
          <a:ln w="25400" cap="flat" cmpd="sng" algn="ctr">
            <a:solidFill>
              <a:srgbClr val="FDFDFD"/>
            </a:solidFill>
            <a:prstDash val="solid"/>
          </a:ln>
          <a:effectLst>
            <a:outerShdw blurRad="50800" dist="38100" dir="2700000" algn="tl" rotWithShape="0">
              <a:prstClr val="black">
                <a:alpha val="40000"/>
              </a:prstClr>
            </a:outerShdw>
          </a:effectLst>
        </p:spPr>
        <p:txBody>
          <a:bodyPr rtlCol="0" anchor="ctr"/>
          <a:lstStyle/>
          <a:p>
            <a:pPr lvl="0" algn="ctr">
              <a:defRPr/>
            </a:pPr>
            <a:r>
              <a:rPr lang="en-US" sz="2800" dirty="0" err="1">
                <a:latin typeface="Arial" panose="020B0604020202020204" pitchFamily="34" charset="0"/>
                <a:cs typeface="Arial" panose="020B0604020202020204" pitchFamily="34" charset="0"/>
              </a:rPr>
              <a:t>Lý</a:t>
            </a:r>
            <a:r>
              <a:rPr lang="en-US" sz="2800" dirty="0">
                <a:latin typeface="Arial" panose="020B0604020202020204" pitchFamily="34" charset="0"/>
                <a:cs typeface="Arial" panose="020B0604020202020204" pitchFamily="34" charset="0"/>
              </a:rPr>
              <a:t> do </a:t>
            </a:r>
            <a:r>
              <a:rPr lang="en-US" sz="2800" dirty="0" err="1">
                <a:latin typeface="Arial" panose="020B0604020202020204" pitchFamily="34" charset="0"/>
                <a:cs typeface="Arial" panose="020B0604020202020204" pitchFamily="34" charset="0"/>
              </a:rPr>
              <a:t>xảy</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ra</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tranh</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cãi</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giận</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dỗi</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với</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bạn</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là</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gì</a:t>
            </a:r>
            <a:r>
              <a:rPr lang="en-US" sz="2800" dirty="0">
                <a:latin typeface="Arial" panose="020B0604020202020204" pitchFamily="34" charset="0"/>
                <a:cs typeface="Arial" panose="020B0604020202020204" pitchFamily="34" charset="0"/>
              </a:rPr>
              <a:t>?</a:t>
            </a:r>
            <a:endParaRPr kumimoji="0" lang="vi-VN" sz="2800" b="0" i="0" u="none" strike="noStrike" kern="0" cap="none" spc="0" normalizeH="0" baseline="0" noProof="0" dirty="0">
              <a:ln>
                <a:noFill/>
              </a:ln>
              <a:solidFill>
                <a:srgbClr val="6E4F2B"/>
              </a:solidFill>
              <a:effectLst/>
              <a:uLnTx/>
              <a:uFillTx/>
              <a:latin typeface="Arial" panose="020B0604020202020204" pitchFamily="34" charset="0"/>
              <a:cs typeface="Arial" panose="020B0604020202020204" pitchFamily="34" charset="0"/>
            </a:endParaRPr>
          </a:p>
        </p:txBody>
      </p:sp>
      <p:sp>
        <p:nvSpPr>
          <p:cNvPr id="16" name="Rounded Rectangular Callout 18">
            <a:extLst>
              <a:ext uri="{FF2B5EF4-FFF2-40B4-BE49-F238E27FC236}">
                <a16:creationId xmlns:a16="http://schemas.microsoft.com/office/drawing/2014/main" id="{A4BFACE4-AA2A-4300-BB2F-B1D93DE7728E}"/>
              </a:ext>
            </a:extLst>
          </p:cNvPr>
          <p:cNvSpPr/>
          <p:nvPr/>
        </p:nvSpPr>
        <p:spPr>
          <a:xfrm>
            <a:off x="4712458" y="2580640"/>
            <a:ext cx="6595621" cy="1016499"/>
          </a:xfrm>
          <a:prstGeom prst="wedgeRoundRectCallout">
            <a:avLst>
              <a:gd name="adj1" fmla="val -41116"/>
              <a:gd name="adj2" fmla="val 80371"/>
              <a:gd name="adj3" fmla="val 16667"/>
            </a:avLst>
          </a:prstGeom>
          <a:solidFill>
            <a:srgbClr val="FFC000"/>
          </a:solidFill>
          <a:ln w="25400" cap="flat" cmpd="sng" algn="ctr">
            <a:solidFill>
              <a:srgbClr val="FDFDFD"/>
            </a:solidFill>
            <a:prstDash val="solid"/>
          </a:ln>
          <a:effectLst>
            <a:outerShdw blurRad="50800" dist="38100" dir="2700000" algn="tl" rotWithShape="0">
              <a:prstClr val="black">
                <a:alpha val="40000"/>
              </a:prstClr>
            </a:outerShdw>
          </a:effectLst>
        </p:spPr>
        <p:txBody>
          <a:bodyPr rtlCol="0" anchor="ctr"/>
          <a:lstStyle/>
          <a:p>
            <a:pPr lvl="0" algn="ctr">
              <a:defRPr/>
            </a:pPr>
            <a:r>
              <a:rPr lang="vi-VN" sz="2800" dirty="0">
                <a:latin typeface="Arial" panose="020B0604020202020204" pitchFamily="34" charset="0"/>
                <a:cs typeface="Arial" panose="020B0604020202020204" pitchFamily="34" charset="0"/>
              </a:rPr>
              <a:t> Cảm xúc khi đang giận dỗi</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và</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tranh</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cãi</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với</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bạn</a:t>
            </a:r>
            <a:endParaRPr kumimoji="0" lang="vi-VN" sz="2800" b="0" i="0" u="none" strike="noStrike" kern="0" cap="none" spc="0" normalizeH="0" baseline="0" noProof="0" dirty="0">
              <a:ln>
                <a:noFill/>
              </a:ln>
              <a:solidFill>
                <a:srgbClr val="6E4F2B"/>
              </a:solidFill>
              <a:effectLst/>
              <a:uLnTx/>
              <a:uFillTx/>
              <a:latin typeface="Arial" panose="020B0604020202020204" pitchFamily="34" charset="0"/>
              <a:cs typeface="Arial" panose="020B0604020202020204" pitchFamily="34" charset="0"/>
            </a:endParaRPr>
          </a:p>
        </p:txBody>
      </p:sp>
      <p:sp>
        <p:nvSpPr>
          <p:cNvPr id="17" name="Rounded Rectangular Callout 18">
            <a:extLst>
              <a:ext uri="{FF2B5EF4-FFF2-40B4-BE49-F238E27FC236}">
                <a16:creationId xmlns:a16="http://schemas.microsoft.com/office/drawing/2014/main" id="{4D3B7568-3B68-4A1C-AC86-4048C93537BF}"/>
              </a:ext>
            </a:extLst>
          </p:cNvPr>
          <p:cNvSpPr/>
          <p:nvPr/>
        </p:nvSpPr>
        <p:spPr>
          <a:xfrm>
            <a:off x="4712458" y="4037000"/>
            <a:ext cx="6447019" cy="1160159"/>
          </a:xfrm>
          <a:prstGeom prst="wedgeRoundRectCallout">
            <a:avLst>
              <a:gd name="adj1" fmla="val -41116"/>
              <a:gd name="adj2" fmla="val 80371"/>
              <a:gd name="adj3" fmla="val 16667"/>
            </a:avLst>
          </a:prstGeom>
          <a:ln/>
        </p:spPr>
        <p:style>
          <a:lnRef idx="1">
            <a:schemeClr val="accent1"/>
          </a:lnRef>
          <a:fillRef idx="2">
            <a:schemeClr val="accent1"/>
          </a:fillRef>
          <a:effectRef idx="1">
            <a:schemeClr val="accent1"/>
          </a:effectRef>
          <a:fontRef idx="minor">
            <a:schemeClr val="dk1"/>
          </a:fontRef>
        </p:style>
        <p:txBody>
          <a:bodyPr rtlCol="0" anchor="ctr"/>
          <a:lstStyle/>
          <a:p>
            <a:pPr lvl="0" algn="ctr">
              <a:defRPr/>
            </a:pPr>
            <a:r>
              <a:rPr lang="en-US" sz="2800" dirty="0" err="1">
                <a:latin typeface="Arial" panose="020B0604020202020204" pitchFamily="34" charset="0"/>
                <a:cs typeface="Arial" panose="020B0604020202020204" pitchFamily="34" charset="0"/>
              </a:rPr>
              <a:t>Em</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sẽ</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làm</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lành</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với</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bạn</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như</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thế</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nào</a:t>
            </a:r>
            <a:r>
              <a:rPr lang="en-US" sz="2800" dirty="0">
                <a:latin typeface="Arial" panose="020B0604020202020204" pitchFamily="34" charset="0"/>
                <a:cs typeface="Arial" panose="020B0604020202020204" pitchFamily="34" charset="0"/>
              </a:rPr>
              <a:t>?</a:t>
            </a:r>
            <a:endParaRPr kumimoji="0" lang="vi-VN" sz="2800" b="0" i="0" u="none" strike="noStrike" kern="0" cap="none" spc="0" normalizeH="0" baseline="0" noProof="0" dirty="0">
              <a:ln>
                <a:noFill/>
              </a:ln>
              <a:solidFill>
                <a:srgbClr val="6E4F2B"/>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419585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lt">
                                    <p:tmPct val="0"/>
                                  </p:iterate>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par>
                                <p:cTn id="13" presetID="15" presetClass="emph" presetSubtype="0" grpId="1" nodeType="withEffect">
                                  <p:stCondLst>
                                    <p:cond delay="0"/>
                                  </p:stCondLst>
                                  <p:iterate type="lt">
                                    <p:tmAbs val="25"/>
                                  </p:iterate>
                                  <p:childTnLst>
                                    <p:set>
                                      <p:cBhvr override="childStyle">
                                        <p:cTn id="14" dur="indefinite"/>
                                        <p:tgtEl>
                                          <p:spTgt spid="13"/>
                                        </p:tgtEl>
                                        <p:attrNameLst>
                                          <p:attrName>style.fontWeight</p:attrName>
                                        </p:attrNameLst>
                                      </p:cBhvr>
                                      <p:to>
                                        <p:strVal val="bold"/>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iterate type="lt">
                                    <p:tmPct val="0"/>
                                  </p:iterate>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par>
                                <p:cTn id="20" presetID="15" presetClass="emph" presetSubtype="0" grpId="1" nodeType="withEffect">
                                  <p:stCondLst>
                                    <p:cond delay="0"/>
                                  </p:stCondLst>
                                  <p:iterate type="lt">
                                    <p:tmAbs val="25"/>
                                  </p:iterate>
                                  <p:childTnLst>
                                    <p:set>
                                      <p:cBhvr override="childStyle">
                                        <p:cTn id="21" dur="indefinite"/>
                                        <p:tgtEl>
                                          <p:spTgt spid="16"/>
                                        </p:tgtEl>
                                        <p:attrNameLst>
                                          <p:attrName>style.fontWeight</p:attrName>
                                        </p:attrNameLst>
                                      </p:cBhvr>
                                      <p:to>
                                        <p:strVal val="bold"/>
                                      </p:to>
                                    </p:se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iterate type="lt">
                                    <p:tmPct val="0"/>
                                  </p:iterate>
                                  <p:childTnLst>
                                    <p:set>
                                      <p:cBhvr>
                                        <p:cTn id="25" dur="1" fill="hold">
                                          <p:stCondLst>
                                            <p:cond delay="0"/>
                                          </p:stCondLst>
                                        </p:cTn>
                                        <p:tgtEl>
                                          <p:spTgt spid="17"/>
                                        </p:tgtEl>
                                        <p:attrNameLst>
                                          <p:attrName>style.visibility</p:attrName>
                                        </p:attrNameLst>
                                      </p:cBhvr>
                                      <p:to>
                                        <p:strVal val="visible"/>
                                      </p:to>
                                    </p:set>
                                    <p:animEffect transition="in" filter="wipe(left)">
                                      <p:cBhvr>
                                        <p:cTn id="26" dur="500"/>
                                        <p:tgtEl>
                                          <p:spTgt spid="17"/>
                                        </p:tgtEl>
                                      </p:cBhvr>
                                    </p:animEffect>
                                  </p:childTnLst>
                                </p:cTn>
                              </p:par>
                              <p:par>
                                <p:cTn id="27" presetID="15" presetClass="emph" presetSubtype="0" grpId="1" nodeType="withEffect">
                                  <p:stCondLst>
                                    <p:cond delay="0"/>
                                  </p:stCondLst>
                                  <p:iterate type="lt">
                                    <p:tmAbs val="25"/>
                                  </p:iterate>
                                  <p:childTnLst>
                                    <p:set>
                                      <p:cBhvr override="childStyle">
                                        <p:cTn id="28" dur="indefinite"/>
                                        <p:tgtEl>
                                          <p:spTgt spid="17"/>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6" grpId="0" animBg="1"/>
      <p:bldP spid="16" grpId="1" animBg="1"/>
      <p:bldP spid="17" grpId="0" animBg="1"/>
      <p:bldP spid="17"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9375265" y="2642197"/>
            <a:ext cx="894267" cy="1192347"/>
          </a:xfrm>
          <a:prstGeom prst="rect">
            <a:avLst/>
          </a:prstGeom>
          <a:noFill/>
          <a:ln>
            <a:noFill/>
          </a:ln>
        </p:spPr>
      </p:pic>
      <p:pic>
        <p:nvPicPr>
          <p:cNvPr id="55" name="Google Shape;55;p13"/>
          <p:cNvPicPr preferRelativeResize="0"/>
          <p:nvPr/>
        </p:nvPicPr>
        <p:blipFill>
          <a:blip r:embed="rId4">
            <a:alphaModFix/>
          </a:blip>
          <a:stretch>
            <a:fillRect/>
          </a:stretch>
        </p:blipFill>
        <p:spPr>
          <a:xfrm>
            <a:off x="0" y="1"/>
            <a:ext cx="12192001" cy="6858000"/>
          </a:xfrm>
          <a:prstGeom prst="rect">
            <a:avLst/>
          </a:prstGeom>
          <a:noFill/>
          <a:ln>
            <a:noFill/>
          </a:ln>
        </p:spPr>
      </p:pic>
      <p:pic>
        <p:nvPicPr>
          <p:cNvPr id="56" name="Google Shape;56;p13"/>
          <p:cNvPicPr preferRelativeResize="0"/>
          <p:nvPr/>
        </p:nvPicPr>
        <p:blipFill>
          <a:blip r:embed="rId5">
            <a:alphaModFix/>
          </a:blip>
          <a:stretch>
            <a:fillRect/>
          </a:stretch>
        </p:blipFill>
        <p:spPr>
          <a:xfrm>
            <a:off x="321438" y="1055084"/>
            <a:ext cx="2116968" cy="2316093"/>
          </a:xfrm>
          <a:prstGeom prst="rect">
            <a:avLst/>
          </a:prstGeom>
          <a:noFill/>
          <a:ln>
            <a:noFill/>
          </a:ln>
        </p:spPr>
      </p:pic>
      <p:pic>
        <p:nvPicPr>
          <p:cNvPr id="59" name="Google Shape;59;p13"/>
          <p:cNvPicPr preferRelativeResize="0"/>
          <p:nvPr/>
        </p:nvPicPr>
        <p:blipFill>
          <a:blip r:embed="rId6">
            <a:alphaModFix/>
          </a:blip>
          <a:stretch>
            <a:fillRect/>
          </a:stretch>
        </p:blipFill>
        <p:spPr>
          <a:xfrm>
            <a:off x="-90200" y="1"/>
            <a:ext cx="2762768" cy="1036033"/>
          </a:xfrm>
          <a:prstGeom prst="rect">
            <a:avLst/>
          </a:prstGeom>
          <a:noFill/>
          <a:ln>
            <a:noFill/>
          </a:ln>
        </p:spPr>
      </p:pic>
      <p:pic>
        <p:nvPicPr>
          <p:cNvPr id="60" name="Google Shape;60;p13"/>
          <p:cNvPicPr preferRelativeResize="0"/>
          <p:nvPr/>
        </p:nvPicPr>
        <p:blipFill>
          <a:blip r:embed="rId6">
            <a:alphaModFix/>
          </a:blip>
          <a:stretch>
            <a:fillRect/>
          </a:stretch>
        </p:blipFill>
        <p:spPr>
          <a:xfrm>
            <a:off x="2530467" y="1"/>
            <a:ext cx="2762768" cy="1036033"/>
          </a:xfrm>
          <a:prstGeom prst="rect">
            <a:avLst/>
          </a:prstGeom>
          <a:noFill/>
          <a:ln>
            <a:noFill/>
          </a:ln>
        </p:spPr>
      </p:pic>
      <p:pic>
        <p:nvPicPr>
          <p:cNvPr id="61" name="Google Shape;61;p13"/>
          <p:cNvPicPr preferRelativeResize="0"/>
          <p:nvPr/>
        </p:nvPicPr>
        <p:blipFill>
          <a:blip r:embed="rId6">
            <a:alphaModFix/>
          </a:blip>
          <a:stretch>
            <a:fillRect/>
          </a:stretch>
        </p:blipFill>
        <p:spPr>
          <a:xfrm>
            <a:off x="6808567" y="1"/>
            <a:ext cx="2762768" cy="1036033"/>
          </a:xfrm>
          <a:prstGeom prst="rect">
            <a:avLst/>
          </a:prstGeom>
          <a:noFill/>
          <a:ln>
            <a:noFill/>
          </a:ln>
        </p:spPr>
      </p:pic>
      <p:pic>
        <p:nvPicPr>
          <p:cNvPr id="62" name="Google Shape;62;p13"/>
          <p:cNvPicPr preferRelativeResize="0"/>
          <p:nvPr/>
        </p:nvPicPr>
        <p:blipFill>
          <a:blip r:embed="rId6">
            <a:alphaModFix/>
          </a:blip>
          <a:stretch>
            <a:fillRect/>
          </a:stretch>
        </p:blipFill>
        <p:spPr>
          <a:xfrm>
            <a:off x="9429233" y="1"/>
            <a:ext cx="2762768" cy="1036033"/>
          </a:xfrm>
          <a:prstGeom prst="rect">
            <a:avLst/>
          </a:prstGeom>
          <a:noFill/>
          <a:ln>
            <a:noFill/>
          </a:ln>
        </p:spPr>
      </p:pic>
      <p:pic>
        <p:nvPicPr>
          <p:cNvPr id="63" name="Google Shape;63;p13"/>
          <p:cNvPicPr preferRelativeResize="0"/>
          <p:nvPr/>
        </p:nvPicPr>
        <p:blipFill>
          <a:blip r:embed="rId7">
            <a:alphaModFix/>
          </a:blip>
          <a:stretch>
            <a:fillRect/>
          </a:stretch>
        </p:blipFill>
        <p:spPr>
          <a:xfrm>
            <a:off x="5383901" y="-100082"/>
            <a:ext cx="1333999" cy="1333999"/>
          </a:xfrm>
          <a:prstGeom prst="rect">
            <a:avLst/>
          </a:prstGeom>
          <a:noFill/>
          <a:ln>
            <a:noFill/>
          </a:ln>
        </p:spPr>
      </p:pic>
      <p:pic>
        <p:nvPicPr>
          <p:cNvPr id="64" name="Google Shape;64;p13"/>
          <p:cNvPicPr preferRelativeResize="0"/>
          <p:nvPr/>
        </p:nvPicPr>
        <p:blipFill>
          <a:blip r:embed="rId8">
            <a:alphaModFix/>
          </a:blip>
          <a:stretch>
            <a:fillRect/>
          </a:stretch>
        </p:blipFill>
        <p:spPr>
          <a:xfrm>
            <a:off x="140584" y="3705967"/>
            <a:ext cx="2330733" cy="2330733"/>
          </a:xfrm>
          <a:prstGeom prst="rect">
            <a:avLst/>
          </a:prstGeom>
          <a:noFill/>
          <a:ln>
            <a:noFill/>
          </a:ln>
        </p:spPr>
      </p:pic>
      <p:pic>
        <p:nvPicPr>
          <p:cNvPr id="45" name="Google Shape;87;p14">
            <a:extLst>
              <a:ext uri="{FF2B5EF4-FFF2-40B4-BE49-F238E27FC236}">
                <a16:creationId xmlns:a16="http://schemas.microsoft.com/office/drawing/2014/main" id="{D36BBD45-F213-4F68-B37B-AC56AF0EF7B9}"/>
              </a:ext>
            </a:extLst>
          </p:cNvPr>
          <p:cNvPicPr preferRelativeResize="0"/>
          <p:nvPr/>
        </p:nvPicPr>
        <p:blipFill>
          <a:blip r:embed="rId9">
            <a:alphaModFix/>
          </a:blip>
          <a:stretch>
            <a:fillRect/>
          </a:stretch>
        </p:blipFill>
        <p:spPr>
          <a:xfrm>
            <a:off x="3065113" y="974663"/>
            <a:ext cx="6371708" cy="3791229"/>
          </a:xfrm>
          <a:prstGeom prst="rect">
            <a:avLst/>
          </a:prstGeom>
          <a:noFill/>
          <a:ln>
            <a:noFill/>
          </a:ln>
        </p:spPr>
      </p:pic>
      <p:sp>
        <p:nvSpPr>
          <p:cNvPr id="47" name="Google Shape;95;p14">
            <a:extLst>
              <a:ext uri="{FF2B5EF4-FFF2-40B4-BE49-F238E27FC236}">
                <a16:creationId xmlns:a16="http://schemas.microsoft.com/office/drawing/2014/main" id="{3E0DA39B-87D4-493D-B09A-A5B0539A1CD2}"/>
              </a:ext>
            </a:extLst>
          </p:cNvPr>
          <p:cNvSpPr txBox="1"/>
          <p:nvPr/>
        </p:nvSpPr>
        <p:spPr>
          <a:xfrm>
            <a:off x="3322859" y="1130744"/>
            <a:ext cx="5856134" cy="3236394"/>
          </a:xfrm>
          <a:prstGeom prst="rect">
            <a:avLst/>
          </a:prstGeom>
          <a:solidFill>
            <a:srgbClr val="FFFFFF"/>
          </a:solidFill>
          <a:ln>
            <a:noFill/>
          </a:ln>
        </p:spPr>
        <p:txBody>
          <a:bodyPr spcFirstLastPara="1" wrap="square" lIns="121900" tIns="121900" rIns="121900" bIns="121900" anchor="t"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4667" b="1" i="0" u="none" strike="noStrike" kern="0" cap="none" spc="0" normalizeH="0" baseline="0" noProof="0">
              <a:ln>
                <a:noFill/>
              </a:ln>
              <a:solidFill>
                <a:srgbClr val="FFFF00"/>
              </a:solidFill>
              <a:effectLst/>
              <a:uLnTx/>
              <a:uFillTx/>
              <a:latin typeface="Georgia"/>
              <a:ea typeface="Georgia"/>
              <a:cs typeface="Georgia"/>
              <a:sym typeface="Georgia"/>
            </a:endParaRPr>
          </a:p>
        </p:txBody>
      </p:sp>
      <p:pic>
        <p:nvPicPr>
          <p:cNvPr id="95" name="Google Shape;81;p14">
            <a:extLst>
              <a:ext uri="{FF2B5EF4-FFF2-40B4-BE49-F238E27FC236}">
                <a16:creationId xmlns:a16="http://schemas.microsoft.com/office/drawing/2014/main" id="{41963B24-EFB3-481D-B566-FACAC77F48AA}"/>
              </a:ext>
            </a:extLst>
          </p:cNvPr>
          <p:cNvPicPr preferRelativeResize="0"/>
          <p:nvPr/>
        </p:nvPicPr>
        <p:blipFill>
          <a:blip r:embed="rId10">
            <a:alphaModFix/>
          </a:blip>
          <a:stretch>
            <a:fillRect/>
          </a:stretch>
        </p:blipFill>
        <p:spPr>
          <a:xfrm>
            <a:off x="10944963" y="1194857"/>
            <a:ext cx="1091037" cy="1328842"/>
          </a:xfrm>
          <a:prstGeom prst="rect">
            <a:avLst/>
          </a:prstGeom>
          <a:noFill/>
          <a:ln w="38100" cap="flat" cmpd="sng">
            <a:solidFill>
              <a:srgbClr val="666666"/>
            </a:solidFill>
            <a:prstDash val="solid"/>
            <a:round/>
            <a:headEnd type="none" w="sm" len="sm"/>
            <a:tailEnd type="none" w="sm" len="sm"/>
          </a:ln>
        </p:spPr>
      </p:pic>
      <p:pic>
        <p:nvPicPr>
          <p:cNvPr id="96" name="Google Shape;82;p14">
            <a:extLst>
              <a:ext uri="{FF2B5EF4-FFF2-40B4-BE49-F238E27FC236}">
                <a16:creationId xmlns:a16="http://schemas.microsoft.com/office/drawing/2014/main" id="{526CF1DF-E40C-44BF-835B-EAD31A2112F5}"/>
              </a:ext>
            </a:extLst>
          </p:cNvPr>
          <p:cNvPicPr preferRelativeResize="0"/>
          <p:nvPr/>
        </p:nvPicPr>
        <p:blipFill rotWithShape="1">
          <a:blip r:embed="rId11">
            <a:alphaModFix/>
          </a:blip>
          <a:srcRect l="13052" t="3784" r="13119" b="3450"/>
          <a:stretch/>
        </p:blipFill>
        <p:spPr>
          <a:xfrm>
            <a:off x="9663256" y="1211636"/>
            <a:ext cx="1091038" cy="1360728"/>
          </a:xfrm>
          <a:prstGeom prst="rect">
            <a:avLst/>
          </a:prstGeom>
          <a:noFill/>
          <a:ln w="38100" cap="flat" cmpd="sng">
            <a:solidFill>
              <a:srgbClr val="666666"/>
            </a:solidFill>
            <a:prstDash val="solid"/>
            <a:round/>
            <a:headEnd type="none" w="sm" len="sm"/>
            <a:tailEnd type="none" w="sm" len="sm"/>
          </a:ln>
        </p:spPr>
      </p:pic>
      <p:pic>
        <p:nvPicPr>
          <p:cNvPr id="20" name="Picture 19">
            <a:extLst>
              <a:ext uri="{FF2B5EF4-FFF2-40B4-BE49-F238E27FC236}">
                <a16:creationId xmlns:a16="http://schemas.microsoft.com/office/drawing/2014/main" id="{B5EE0D9C-F92A-4408-9D5D-8DC38946A186}"/>
              </a:ext>
            </a:extLst>
          </p:cNvPr>
          <p:cNvPicPr>
            <a:picLocks noChangeAspect="1"/>
          </p:cNvPicPr>
          <p:nvPr/>
        </p:nvPicPr>
        <p:blipFill>
          <a:blip r:embed="rId12"/>
          <a:stretch>
            <a:fillRect/>
          </a:stretch>
        </p:blipFill>
        <p:spPr>
          <a:xfrm>
            <a:off x="3339612" y="2128100"/>
            <a:ext cx="5877496" cy="791198"/>
          </a:xfrm>
          <a:prstGeom prst="rect">
            <a:avLst/>
          </a:prstGeom>
        </p:spPr>
      </p:pic>
      <p:pic>
        <p:nvPicPr>
          <p:cNvPr id="1026" name="Picture 2" descr="Feliz Menino Bonitinho Garoto Com Idéia De Luz | Art drawings for kids,  School art activities, Back to school art activity"/>
          <p:cNvPicPr>
            <a:picLocks noChangeAspect="1" noChangeArrowheads="1"/>
          </p:cNvPicPr>
          <p:nvPr/>
        </p:nvPicPr>
        <p:blipFill>
          <a:blip r:embed="rId13">
            <a:extLst>
              <a:ext uri="{BEBA8EAE-BF5A-486C-A8C5-ECC9F3942E4B}">
                <a14:imgProps xmlns:a14="http://schemas.microsoft.com/office/drawing/2010/main">
                  <a14:imgLayer r:embed="rId14">
                    <a14:imgEffect>
                      <a14:backgroundRemoval t="9869" b="100000" l="9904" r="89936">
                        <a14:foregroundMark x1="44569" y1="44702" x2="44569" y2="44702"/>
                        <a14:foregroundMark x1="45687" y1="45283" x2="46006" y2="53266"/>
                        <a14:foregroundMark x1="59425" y1="45283" x2="58147" y2="54572"/>
                        <a14:foregroundMark x1="54633" y1="79390" x2="57508" y2="85341"/>
                        <a14:foregroundMark x1="48243" y1="79826" x2="43291" y2="88824"/>
                        <a14:foregroundMark x1="57029" y1="86938" x2="65335" y2="90131"/>
                      </a14:backgroundRemoval>
                    </a14:imgEffect>
                  </a14:imgLayer>
                </a14:imgProps>
              </a:ext>
              <a:ext uri="{28A0092B-C50C-407E-A947-70E740481C1C}">
                <a14:useLocalDpi xmlns:a14="http://schemas.microsoft.com/office/drawing/2010/main" val="0"/>
              </a:ext>
            </a:extLst>
          </a:blip>
          <a:srcRect/>
          <a:stretch>
            <a:fillRect/>
          </a:stretch>
        </p:blipFill>
        <p:spPr bwMode="auto">
          <a:xfrm>
            <a:off x="6905067" y="2840826"/>
            <a:ext cx="3849227" cy="4236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44972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4" name="Picture 43" descr="Shape, square&#10;&#10;Description automatically generated">
            <a:extLst>
              <a:ext uri="{FF2B5EF4-FFF2-40B4-BE49-F238E27FC236}">
                <a16:creationId xmlns:a16="http://schemas.microsoft.com/office/drawing/2014/main" id="{F3C3F74A-141C-41F5-869E-EC39B4642A6D}"/>
              </a:ext>
            </a:extLst>
          </p:cNvPr>
          <p:cNvPicPr>
            <a:picLocks noChangeAspect="1"/>
          </p:cNvPicPr>
          <p:nvPr/>
        </p:nvPicPr>
        <p:blipFill>
          <a:blip r:embed="rId4">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3860800" y="400803"/>
            <a:ext cx="7896859" cy="5428308"/>
          </a:xfrm>
          <a:prstGeom prst="rect">
            <a:avLst/>
          </a:prstGeom>
        </p:spPr>
      </p:pic>
      <p:pic>
        <p:nvPicPr>
          <p:cNvPr id="42" name="图片 2">
            <a:extLst>
              <a:ext uri="{FF2B5EF4-FFF2-40B4-BE49-F238E27FC236}">
                <a16:creationId xmlns:a16="http://schemas.microsoft.com/office/drawing/2014/main" id="{96C753BF-6E73-4537-848B-148989380FB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56225"/>
          <a:stretch/>
        </p:blipFill>
        <p:spPr>
          <a:xfrm>
            <a:off x="0" y="5097553"/>
            <a:ext cx="12192000" cy="1760447"/>
          </a:xfrm>
          <a:prstGeom prst="rect">
            <a:avLst/>
          </a:prstGeom>
        </p:spPr>
      </p:pic>
      <p:grpSp>
        <p:nvGrpSpPr>
          <p:cNvPr id="5" name="Group 4"/>
          <p:cNvGrpSpPr/>
          <p:nvPr/>
        </p:nvGrpSpPr>
        <p:grpSpPr>
          <a:xfrm>
            <a:off x="742608" y="871966"/>
            <a:ext cx="292103" cy="4261931"/>
            <a:chOff x="1374772" y="1213680"/>
            <a:chExt cx="274322" cy="5187394"/>
          </a:xfrm>
        </p:grpSpPr>
        <p:sp>
          <p:nvSpPr>
            <p:cNvPr id="6" name="Pentagon 21"/>
            <p:cNvSpPr/>
            <p:nvPr/>
          </p:nvSpPr>
          <p:spPr>
            <a:xfrm rot="5400000">
              <a:off x="1103752" y="5857228"/>
              <a:ext cx="814866" cy="272825"/>
            </a:xfrm>
            <a:prstGeom prst="homePlate">
              <a:avLst>
                <a:gd name="adj" fmla="val 281623"/>
              </a:avLst>
            </a:prstGeom>
            <a:gradFill flip="none" rotWithShape="1">
              <a:gsLst>
                <a:gs pos="100000">
                  <a:srgbClr val="B88954"/>
                </a:gs>
                <a:gs pos="0">
                  <a:srgbClr val="E1C9AF"/>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7" name="Rectangle 5"/>
            <p:cNvSpPr/>
            <p:nvPr/>
          </p:nvSpPr>
          <p:spPr>
            <a:xfrm>
              <a:off x="1374774" y="2007666"/>
              <a:ext cx="273845" cy="3776859"/>
            </a:xfrm>
            <a:custGeom>
              <a:avLst/>
              <a:gdLst>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0 w 272825"/>
                <a:gd name="connsiteY4" fmla="*/ 0 h 3776662"/>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1 w 272825"/>
                <a:gd name="connsiteY4" fmla="*/ 3609974 h 3776662"/>
                <a:gd name="connsiteX5" fmla="*/ 0 w 272825"/>
                <a:gd name="connsiteY5" fmla="*/ 0 h 3776662"/>
                <a:gd name="connsiteX0" fmla="*/ 0 w 272825"/>
                <a:gd name="connsiteY0" fmla="*/ 0 h 3776662"/>
                <a:gd name="connsiteX1" fmla="*/ 272825 w 272825"/>
                <a:gd name="connsiteY1" fmla="*/ 0 h 3776662"/>
                <a:gd name="connsiteX2" fmla="*/ 272825 w 272825"/>
                <a:gd name="connsiteY2" fmla="*/ 3776662 h 3776662"/>
                <a:gd name="connsiteX3" fmla="*/ 57151 w 272825"/>
                <a:gd name="connsiteY3" fmla="*/ 3776661 h 3776662"/>
                <a:gd name="connsiteX4" fmla="*/ 0 w 272825"/>
                <a:gd name="connsiteY4" fmla="*/ 3776662 h 3776662"/>
                <a:gd name="connsiteX5" fmla="*/ 1 w 272825"/>
                <a:gd name="connsiteY5" fmla="*/ 3609974 h 3776662"/>
                <a:gd name="connsiteX6" fmla="*/ 0 w 272825"/>
                <a:gd name="connsiteY6" fmla="*/ 0 h 3776662"/>
                <a:gd name="connsiteX0" fmla="*/ 0 w 272825"/>
                <a:gd name="connsiteY0" fmla="*/ 0 h 3776662"/>
                <a:gd name="connsiteX1" fmla="*/ 272825 w 272825"/>
                <a:gd name="connsiteY1" fmla="*/ 0 h 3776662"/>
                <a:gd name="connsiteX2" fmla="*/ 272825 w 272825"/>
                <a:gd name="connsiteY2" fmla="*/ 3776662 h 3776662"/>
                <a:gd name="connsiteX3" fmla="*/ 166689 w 272825"/>
                <a:gd name="connsiteY3" fmla="*/ 3776661 h 3776662"/>
                <a:gd name="connsiteX4" fmla="*/ 57151 w 272825"/>
                <a:gd name="connsiteY4" fmla="*/ 3776661 h 3776662"/>
                <a:gd name="connsiteX5" fmla="*/ 0 w 272825"/>
                <a:gd name="connsiteY5" fmla="*/ 3776662 h 3776662"/>
                <a:gd name="connsiteX6" fmla="*/ 1 w 272825"/>
                <a:gd name="connsiteY6" fmla="*/ 3609974 h 3776662"/>
                <a:gd name="connsiteX7" fmla="*/ 0 w 272825"/>
                <a:gd name="connsiteY7" fmla="*/ 0 h 3776662"/>
                <a:gd name="connsiteX0" fmla="*/ 0 w 272825"/>
                <a:gd name="connsiteY0" fmla="*/ 0 h 3776662"/>
                <a:gd name="connsiteX1" fmla="*/ 272825 w 272825"/>
                <a:gd name="connsiteY1" fmla="*/ 0 h 3776662"/>
                <a:gd name="connsiteX2" fmla="*/ 272825 w 272825"/>
                <a:gd name="connsiteY2" fmla="*/ 3776662 h 3776662"/>
                <a:gd name="connsiteX3" fmla="*/ 166689 w 272825"/>
                <a:gd name="connsiteY3" fmla="*/ 3776661 h 3776662"/>
                <a:gd name="connsiteX4" fmla="*/ 107157 w 272825"/>
                <a:gd name="connsiteY4" fmla="*/ 3774280 h 3776662"/>
                <a:gd name="connsiteX5" fmla="*/ 57151 w 272825"/>
                <a:gd name="connsiteY5" fmla="*/ 3776661 h 3776662"/>
                <a:gd name="connsiteX6" fmla="*/ 0 w 272825"/>
                <a:gd name="connsiteY6" fmla="*/ 3776662 h 3776662"/>
                <a:gd name="connsiteX7" fmla="*/ 1 w 272825"/>
                <a:gd name="connsiteY7" fmla="*/ 3609974 h 3776662"/>
                <a:gd name="connsiteX8" fmla="*/ 0 w 272825"/>
                <a:gd name="connsiteY8" fmla="*/ 0 h 3776662"/>
                <a:gd name="connsiteX0" fmla="*/ 0 w 272825"/>
                <a:gd name="connsiteY0" fmla="*/ 0 h 3776662"/>
                <a:gd name="connsiteX1" fmla="*/ 272825 w 272825"/>
                <a:gd name="connsiteY1" fmla="*/ 0 h 3776662"/>
                <a:gd name="connsiteX2" fmla="*/ 272825 w 272825"/>
                <a:gd name="connsiteY2" fmla="*/ 3776662 h 3776662"/>
                <a:gd name="connsiteX3" fmla="*/ 221457 w 272825"/>
                <a:gd name="connsiteY3" fmla="*/ 3774280 h 3776662"/>
                <a:gd name="connsiteX4" fmla="*/ 166689 w 272825"/>
                <a:gd name="connsiteY4" fmla="*/ 3776661 h 3776662"/>
                <a:gd name="connsiteX5" fmla="*/ 107157 w 272825"/>
                <a:gd name="connsiteY5" fmla="*/ 3774280 h 3776662"/>
                <a:gd name="connsiteX6" fmla="*/ 57151 w 272825"/>
                <a:gd name="connsiteY6" fmla="*/ 3776661 h 3776662"/>
                <a:gd name="connsiteX7" fmla="*/ 0 w 272825"/>
                <a:gd name="connsiteY7" fmla="*/ 3776662 h 3776662"/>
                <a:gd name="connsiteX8" fmla="*/ 1 w 272825"/>
                <a:gd name="connsiteY8" fmla="*/ 3609974 h 3776662"/>
                <a:gd name="connsiteX9" fmla="*/ 0 w 272825"/>
                <a:gd name="connsiteY9" fmla="*/ 0 h 3776662"/>
                <a:gd name="connsiteX0" fmla="*/ 0 w 272825"/>
                <a:gd name="connsiteY0" fmla="*/ 0 h 3776662"/>
                <a:gd name="connsiteX1" fmla="*/ 272825 w 272825"/>
                <a:gd name="connsiteY1" fmla="*/ 0 h 3776662"/>
                <a:gd name="connsiteX2" fmla="*/ 272825 w 272825"/>
                <a:gd name="connsiteY2" fmla="*/ 3776662 h 3776662"/>
                <a:gd name="connsiteX3" fmla="*/ 252414 w 272825"/>
                <a:gd name="connsiteY3" fmla="*/ 3776661 h 3776662"/>
                <a:gd name="connsiteX4" fmla="*/ 221457 w 272825"/>
                <a:gd name="connsiteY4" fmla="*/ 3774280 h 3776662"/>
                <a:gd name="connsiteX5" fmla="*/ 166689 w 272825"/>
                <a:gd name="connsiteY5" fmla="*/ 3776661 h 3776662"/>
                <a:gd name="connsiteX6" fmla="*/ 107157 w 272825"/>
                <a:gd name="connsiteY6" fmla="*/ 3774280 h 3776662"/>
                <a:gd name="connsiteX7" fmla="*/ 57151 w 272825"/>
                <a:gd name="connsiteY7" fmla="*/ 3776661 h 3776662"/>
                <a:gd name="connsiteX8" fmla="*/ 0 w 272825"/>
                <a:gd name="connsiteY8" fmla="*/ 3776662 h 3776662"/>
                <a:gd name="connsiteX9" fmla="*/ 1 w 272825"/>
                <a:gd name="connsiteY9" fmla="*/ 3609974 h 3776662"/>
                <a:gd name="connsiteX10" fmla="*/ 0 w 272825"/>
                <a:gd name="connsiteY10" fmla="*/ 0 h 3776662"/>
                <a:gd name="connsiteX0" fmla="*/ 0 w 273845"/>
                <a:gd name="connsiteY0" fmla="*/ 0 h 3776662"/>
                <a:gd name="connsiteX1" fmla="*/ 272825 w 273845"/>
                <a:gd name="connsiteY1" fmla="*/ 0 h 3776662"/>
                <a:gd name="connsiteX2" fmla="*/ 273845 w 273845"/>
                <a:gd name="connsiteY2" fmla="*/ 3581399 h 3776662"/>
                <a:gd name="connsiteX3" fmla="*/ 272825 w 273845"/>
                <a:gd name="connsiteY3" fmla="*/ 3776662 h 3776662"/>
                <a:gd name="connsiteX4" fmla="*/ 252414 w 273845"/>
                <a:gd name="connsiteY4" fmla="*/ 3776661 h 3776662"/>
                <a:gd name="connsiteX5" fmla="*/ 221457 w 273845"/>
                <a:gd name="connsiteY5" fmla="*/ 3774280 h 3776662"/>
                <a:gd name="connsiteX6" fmla="*/ 166689 w 273845"/>
                <a:gd name="connsiteY6" fmla="*/ 3776661 h 3776662"/>
                <a:gd name="connsiteX7" fmla="*/ 107157 w 273845"/>
                <a:gd name="connsiteY7" fmla="*/ 3774280 h 3776662"/>
                <a:gd name="connsiteX8" fmla="*/ 57151 w 273845"/>
                <a:gd name="connsiteY8" fmla="*/ 3776661 h 3776662"/>
                <a:gd name="connsiteX9" fmla="*/ 0 w 273845"/>
                <a:gd name="connsiteY9" fmla="*/ 3776662 h 3776662"/>
                <a:gd name="connsiteX10" fmla="*/ 1 w 273845"/>
                <a:gd name="connsiteY10" fmla="*/ 3609974 h 3776662"/>
                <a:gd name="connsiteX11" fmla="*/ 0 w 273845"/>
                <a:gd name="connsiteY11" fmla="*/ 0 h 3776662"/>
                <a:gd name="connsiteX0" fmla="*/ 0 w 273845"/>
                <a:gd name="connsiteY0" fmla="*/ 0 h 3776662"/>
                <a:gd name="connsiteX1" fmla="*/ 272825 w 273845"/>
                <a:gd name="connsiteY1" fmla="*/ 0 h 3776662"/>
                <a:gd name="connsiteX2" fmla="*/ 273845 w 273845"/>
                <a:gd name="connsiteY2" fmla="*/ 3581399 h 3776662"/>
                <a:gd name="connsiteX3" fmla="*/ 252414 w 273845"/>
                <a:gd name="connsiteY3" fmla="*/ 3776661 h 3776662"/>
                <a:gd name="connsiteX4" fmla="*/ 221457 w 273845"/>
                <a:gd name="connsiteY4" fmla="*/ 3774280 h 3776662"/>
                <a:gd name="connsiteX5" fmla="*/ 166689 w 273845"/>
                <a:gd name="connsiteY5" fmla="*/ 3776661 h 3776662"/>
                <a:gd name="connsiteX6" fmla="*/ 107157 w 273845"/>
                <a:gd name="connsiteY6" fmla="*/ 3774280 h 3776662"/>
                <a:gd name="connsiteX7" fmla="*/ 57151 w 273845"/>
                <a:gd name="connsiteY7" fmla="*/ 3776661 h 3776662"/>
                <a:gd name="connsiteX8" fmla="*/ 0 w 273845"/>
                <a:gd name="connsiteY8" fmla="*/ 3776662 h 3776662"/>
                <a:gd name="connsiteX9" fmla="*/ 1 w 273845"/>
                <a:gd name="connsiteY9" fmla="*/ 3609974 h 3776662"/>
                <a:gd name="connsiteX10" fmla="*/ 0 w 273845"/>
                <a:gd name="connsiteY10" fmla="*/ 0 h 3776662"/>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7157 w 273845"/>
                <a:gd name="connsiteY6" fmla="*/ 3774280 h 3776661"/>
                <a:gd name="connsiteX7" fmla="*/ 57151 w 273845"/>
                <a:gd name="connsiteY7" fmla="*/ 3776661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4776 w 273845"/>
                <a:gd name="connsiteY6" fmla="*/ 3664743 h 3776661"/>
                <a:gd name="connsiteX7" fmla="*/ 57151 w 273845"/>
                <a:gd name="connsiteY7" fmla="*/ 3776661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0032 w 273845"/>
                <a:gd name="connsiteY3" fmla="*/ 3695699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94"/>
                <a:gd name="connsiteY0" fmla="*/ 0 h 3776859"/>
                <a:gd name="connsiteX1" fmla="*/ 272825 w 273894"/>
                <a:gd name="connsiteY1" fmla="*/ 0 h 3776859"/>
                <a:gd name="connsiteX2" fmla="*/ 273845 w 273894"/>
                <a:gd name="connsiteY2" fmla="*/ 3581399 h 3776859"/>
                <a:gd name="connsiteX3" fmla="*/ 247651 w 273894"/>
                <a:gd name="connsiteY3" fmla="*/ 3702843 h 3776859"/>
                <a:gd name="connsiteX4" fmla="*/ 223839 w 273894"/>
                <a:gd name="connsiteY4" fmla="*/ 3631404 h 3776859"/>
                <a:gd name="connsiteX5" fmla="*/ 166689 w 273894"/>
                <a:gd name="connsiteY5" fmla="*/ 3776661 h 3776859"/>
                <a:gd name="connsiteX6" fmla="*/ 104776 w 273894"/>
                <a:gd name="connsiteY6" fmla="*/ 3664743 h 3776859"/>
                <a:gd name="connsiteX7" fmla="*/ 57151 w 273894"/>
                <a:gd name="connsiteY7" fmla="*/ 3750467 h 3776859"/>
                <a:gd name="connsiteX8" fmla="*/ 1 w 273894"/>
                <a:gd name="connsiteY8" fmla="*/ 3609974 h 3776859"/>
                <a:gd name="connsiteX9" fmla="*/ 0 w 273894"/>
                <a:gd name="connsiteY9" fmla="*/ 0 h 3776859"/>
                <a:gd name="connsiteX0" fmla="*/ 0 w 273894"/>
                <a:gd name="connsiteY0" fmla="*/ 0 h 3776859"/>
                <a:gd name="connsiteX1" fmla="*/ 272825 w 273894"/>
                <a:gd name="connsiteY1" fmla="*/ 0 h 3776859"/>
                <a:gd name="connsiteX2" fmla="*/ 273845 w 273894"/>
                <a:gd name="connsiteY2" fmla="*/ 3581399 h 3776859"/>
                <a:gd name="connsiteX3" fmla="*/ 247651 w 273894"/>
                <a:gd name="connsiteY3" fmla="*/ 3702843 h 3776859"/>
                <a:gd name="connsiteX4" fmla="*/ 223839 w 273894"/>
                <a:gd name="connsiteY4" fmla="*/ 3631404 h 3776859"/>
                <a:gd name="connsiteX5" fmla="*/ 166689 w 273894"/>
                <a:gd name="connsiteY5" fmla="*/ 3776661 h 3776859"/>
                <a:gd name="connsiteX6" fmla="*/ 104776 w 273894"/>
                <a:gd name="connsiteY6" fmla="*/ 3664743 h 3776859"/>
                <a:gd name="connsiteX7" fmla="*/ 57151 w 273894"/>
                <a:gd name="connsiteY7" fmla="*/ 3750467 h 3776859"/>
                <a:gd name="connsiteX8" fmla="*/ 1 w 273894"/>
                <a:gd name="connsiteY8" fmla="*/ 3609974 h 3776859"/>
                <a:gd name="connsiteX9" fmla="*/ 0 w 273894"/>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52414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52414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3845" h="3776859">
                  <a:moveTo>
                    <a:pt x="0" y="0"/>
                  </a:moveTo>
                  <a:lnTo>
                    <a:pt x="272825" y="0"/>
                  </a:lnTo>
                  <a:lnTo>
                    <a:pt x="273845" y="3581399"/>
                  </a:lnTo>
                  <a:cubicBezTo>
                    <a:pt x="269876" y="3659980"/>
                    <a:pt x="258763" y="3688555"/>
                    <a:pt x="245270" y="3702843"/>
                  </a:cubicBezTo>
                  <a:cubicBezTo>
                    <a:pt x="228204" y="3675061"/>
                    <a:pt x="236936" y="3619101"/>
                    <a:pt x="223839" y="3631404"/>
                  </a:cubicBezTo>
                  <a:cubicBezTo>
                    <a:pt x="210742" y="3643707"/>
                    <a:pt x="186533" y="3771105"/>
                    <a:pt x="166689" y="3776661"/>
                  </a:cubicBezTo>
                  <a:cubicBezTo>
                    <a:pt x="146845" y="3782217"/>
                    <a:pt x="123032" y="3669109"/>
                    <a:pt x="104776" y="3664743"/>
                  </a:cubicBezTo>
                  <a:cubicBezTo>
                    <a:pt x="86520" y="3660377"/>
                    <a:pt x="74614" y="3759595"/>
                    <a:pt x="57151" y="3750467"/>
                  </a:cubicBezTo>
                  <a:cubicBezTo>
                    <a:pt x="28576" y="3725068"/>
                    <a:pt x="9527" y="3661568"/>
                    <a:pt x="1" y="3609974"/>
                  </a:cubicBezTo>
                  <a:cubicBezTo>
                    <a:pt x="1" y="2406649"/>
                    <a:pt x="0" y="1203325"/>
                    <a:pt x="0" y="0"/>
                  </a:cubicBezTo>
                  <a:close/>
                </a:path>
              </a:pathLst>
            </a:custGeom>
            <a:gradFill flip="none" rotWithShape="1">
              <a:gsLst>
                <a:gs pos="83000">
                  <a:schemeClr val="tx2"/>
                </a:gs>
                <a:gs pos="82000">
                  <a:schemeClr val="tx2"/>
                </a:gs>
                <a:gs pos="34000">
                  <a:schemeClr val="tx2">
                    <a:lumMod val="75000"/>
                  </a:schemeClr>
                </a:gs>
                <a:gs pos="0">
                  <a:schemeClr val="tx2"/>
                </a:gs>
                <a:gs pos="38000">
                  <a:schemeClr val="tx2"/>
                </a:gs>
                <a:gs pos="100000">
                  <a:schemeClr val="tx2"/>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8" name="Rectangle 23"/>
            <p:cNvSpPr/>
            <p:nvPr/>
          </p:nvSpPr>
          <p:spPr>
            <a:xfrm>
              <a:off x="1374774" y="1417118"/>
              <a:ext cx="272825" cy="590550"/>
            </a:xfrm>
            <a:prstGeom prst="rect">
              <a:avLst/>
            </a:prstGeom>
            <a:gradFill flip="none" rotWithShape="1">
              <a:gsLst>
                <a:gs pos="0">
                  <a:schemeClr val="bg1">
                    <a:lumMod val="75000"/>
                  </a:schemeClr>
                </a:gs>
                <a:gs pos="27000">
                  <a:srgbClr val="F2F2F2">
                    <a:lumMod val="0"/>
                    <a:lumOff val="100000"/>
                  </a:srgbClr>
                </a:gs>
                <a:gs pos="100000">
                  <a:schemeClr val="bg1">
                    <a:lumMod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9" name="Rectangle 24"/>
            <p:cNvSpPr/>
            <p:nvPr/>
          </p:nvSpPr>
          <p:spPr>
            <a:xfrm>
              <a:off x="1404710" y="1213680"/>
              <a:ext cx="212954" cy="203438"/>
            </a:xfrm>
            <a:prstGeom prst="rect">
              <a:avLst/>
            </a:prstGeom>
            <a:solidFill>
              <a:schemeClr val="tx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0" name="Freeform 25"/>
            <p:cNvSpPr/>
            <p:nvPr/>
          </p:nvSpPr>
          <p:spPr>
            <a:xfrm rot="5400000">
              <a:off x="1396885" y="6250198"/>
              <a:ext cx="228600" cy="73152"/>
            </a:xfrm>
            <a:custGeom>
              <a:avLst/>
              <a:gdLst>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544" h="70612">
                  <a:moveTo>
                    <a:pt x="0" y="35306"/>
                  </a:moveTo>
                  <a:cubicBezTo>
                    <a:pt x="1521" y="15316"/>
                    <a:pt x="12805" y="4576"/>
                    <a:pt x="27685" y="0"/>
                  </a:cubicBezTo>
                  <a:lnTo>
                    <a:pt x="226544" y="35306"/>
                  </a:lnTo>
                  <a:lnTo>
                    <a:pt x="27685" y="70612"/>
                  </a:lnTo>
                  <a:cubicBezTo>
                    <a:pt x="11264" y="65009"/>
                    <a:pt x="1007" y="52726"/>
                    <a:pt x="0" y="35306"/>
                  </a:cubicBezTo>
                  <a:close/>
                </a:path>
              </a:pathLst>
            </a:custGeom>
            <a:solidFill>
              <a:srgbClr val="4C504C"/>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cxnSp>
          <p:nvCxnSpPr>
            <p:cNvPr id="11" name="Straight Connector 26"/>
            <p:cNvCxnSpPr/>
            <p:nvPr/>
          </p:nvCxnSpPr>
          <p:spPr>
            <a:xfrm>
              <a:off x="1374774" y="148664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12" name="Straight Connector 27"/>
            <p:cNvCxnSpPr/>
            <p:nvPr/>
          </p:nvCxnSpPr>
          <p:spPr>
            <a:xfrm>
              <a:off x="1374774" y="1562425"/>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13" name="Straight Connector 28"/>
            <p:cNvCxnSpPr/>
            <p:nvPr/>
          </p:nvCxnSpPr>
          <p:spPr>
            <a:xfrm>
              <a:off x="1374774" y="1638202"/>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29"/>
            <p:cNvCxnSpPr/>
            <p:nvPr/>
          </p:nvCxnSpPr>
          <p:spPr>
            <a:xfrm>
              <a:off x="1374774" y="1713979"/>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30"/>
            <p:cNvCxnSpPr/>
            <p:nvPr/>
          </p:nvCxnSpPr>
          <p:spPr>
            <a:xfrm>
              <a:off x="1374774" y="1789756"/>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31"/>
            <p:cNvCxnSpPr/>
            <p:nvPr/>
          </p:nvCxnSpPr>
          <p:spPr>
            <a:xfrm>
              <a:off x="1374774" y="1865533"/>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32"/>
            <p:cNvCxnSpPr/>
            <p:nvPr/>
          </p:nvCxnSpPr>
          <p:spPr>
            <a:xfrm>
              <a:off x="1374774" y="194130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683081" y="2229158"/>
            <a:ext cx="2822119" cy="1277380"/>
            <a:chOff x="1912729" y="2317037"/>
            <a:chExt cx="3867389" cy="963186"/>
          </a:xfrm>
        </p:grpSpPr>
        <p:sp>
          <p:nvSpPr>
            <p:cNvPr id="19" name="Trapezoid 8"/>
            <p:cNvSpPr/>
            <p:nvPr/>
          </p:nvSpPr>
          <p:spPr>
            <a:xfrm rot="16200000">
              <a:off x="1594832" y="2634935"/>
              <a:ext cx="695326" cy="59529"/>
            </a:xfrm>
            <a:prstGeom prst="trapezoid">
              <a:avLst>
                <a:gd name="adj" fmla="val 69837"/>
              </a:avLst>
            </a:prstGeom>
            <a:solidFill>
              <a:schemeClr val="accent3">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0" name="Pentagon 9"/>
            <p:cNvSpPr/>
            <p:nvPr/>
          </p:nvSpPr>
          <p:spPr>
            <a:xfrm>
              <a:off x="1912729" y="2359899"/>
              <a:ext cx="3867389" cy="920324"/>
            </a:xfrm>
            <a:prstGeom prst="homePlate">
              <a:avLst>
                <a:gd name="adj" fmla="val 36274"/>
              </a:avLst>
            </a:prstGeom>
            <a:solidFill>
              <a:srgbClr val="74AC40"/>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grpSp>
      <p:sp>
        <p:nvSpPr>
          <p:cNvPr id="45" name="TextBox 44">
            <a:extLst>
              <a:ext uri="{FF2B5EF4-FFF2-40B4-BE49-F238E27FC236}">
                <a16:creationId xmlns:a16="http://schemas.microsoft.com/office/drawing/2014/main" id="{8680C6BF-7F10-4564-8729-40F4DB70C844}"/>
              </a:ext>
            </a:extLst>
          </p:cNvPr>
          <p:cNvSpPr txBox="1"/>
          <p:nvPr/>
        </p:nvSpPr>
        <p:spPr>
          <a:xfrm>
            <a:off x="4673600" y="1039109"/>
            <a:ext cx="6835319" cy="3878498"/>
          </a:xfrm>
          <a:prstGeom prst="rect">
            <a:avLst/>
          </a:prstGeom>
          <a:noFill/>
        </p:spPr>
        <p:txBody>
          <a:bodyPr wrap="square" rtlCol="0">
            <a:spAutoFit/>
          </a:bodyPr>
          <a:lstStyle/>
          <a:p>
            <a:pPr lvl="0" algn="just">
              <a:lnSpc>
                <a:spcPct val="130000"/>
              </a:lnSpc>
              <a:defRPr/>
            </a:pPr>
            <a:r>
              <a:rPr lang="vi-VN" sz="3200" b="1" dirty="0">
                <a:solidFill>
                  <a:prstClr val="black"/>
                </a:solidFill>
                <a:cs typeface="Arial" panose="020B0604020202020204" pitchFamily="34" charset="0"/>
              </a:rPr>
              <a:t>Nam và Thắng ngồi học cùng bàn, là đôi bạn thân thiết. Nhưng một hôm Nam đang viết chính tả, Thắng quơ tay đụng vào tay Nam làm Nam vạch một đường vào vở, thế là Nam giận Thắng</a:t>
            </a:r>
            <a:r>
              <a:rPr lang="en-US" sz="3200" b="1" dirty="0">
                <a:solidFill>
                  <a:prstClr val="black"/>
                </a:solidFill>
                <a:cs typeface="Arial" panose="020B0604020202020204" pitchFamily="34" charset="0"/>
              </a:rPr>
              <a:t>.</a:t>
            </a:r>
            <a:endParaRPr lang="vi-VN" sz="3200" b="1" dirty="0">
              <a:solidFill>
                <a:prstClr val="black"/>
              </a:solidFill>
              <a:cs typeface="Arial" panose="020B0604020202020204" pitchFamily="34" charset="0"/>
            </a:endParaRPr>
          </a:p>
        </p:txBody>
      </p:sp>
      <p:sp>
        <p:nvSpPr>
          <p:cNvPr id="2" name="TextBox 1">
            <a:extLst>
              <a:ext uri="{FF2B5EF4-FFF2-40B4-BE49-F238E27FC236}">
                <a16:creationId xmlns:a16="http://schemas.microsoft.com/office/drawing/2014/main" id="{AD657B9D-1D4F-4304-9641-56DBA8348638}"/>
              </a:ext>
            </a:extLst>
          </p:cNvPr>
          <p:cNvSpPr txBox="1"/>
          <p:nvPr/>
        </p:nvSpPr>
        <p:spPr>
          <a:xfrm>
            <a:off x="871098" y="2520673"/>
            <a:ext cx="2722880" cy="646331"/>
          </a:xfrm>
          <a:prstGeom prst="rect">
            <a:avLst/>
          </a:prstGeom>
          <a:noFill/>
        </p:spPr>
        <p:txBody>
          <a:bodyPr wrap="square" rtlCol="0">
            <a:spAutoFit/>
          </a:bodyPr>
          <a:lstStyle/>
          <a:p>
            <a:r>
              <a:rPr lang="en-US" sz="3600" b="1" dirty="0" err="1"/>
              <a:t>Tình</a:t>
            </a:r>
            <a:r>
              <a:rPr lang="en-US" sz="3600" b="1" dirty="0"/>
              <a:t> </a:t>
            </a:r>
            <a:r>
              <a:rPr lang="en-US" sz="3600" b="1" dirty="0" err="1"/>
              <a:t>huống</a:t>
            </a:r>
            <a:endParaRPr lang="en-US" sz="3600" b="1" dirty="0"/>
          </a:p>
        </p:txBody>
      </p:sp>
    </p:spTree>
    <p:extLst>
      <p:ext uri="{BB962C8B-B14F-4D97-AF65-F5344CB8AC3E}">
        <p14:creationId xmlns:p14="http://schemas.microsoft.com/office/powerpoint/2010/main" val="29179027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left)">
                                      <p:cBhvr>
                                        <p:cTn id="14" dur="500"/>
                                        <p:tgtEl>
                                          <p:spTgt spid="18"/>
                                        </p:tgtEl>
                                      </p:cBhvr>
                                    </p:animEffect>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ppt_w</p:attrName>
                                        </p:attrNameLst>
                                      </p:cBhvr>
                                      <p:tavLst>
                                        <p:tav tm="0">
                                          <p:val>
                                            <p:fltVal val="0"/>
                                          </p:val>
                                        </p:tav>
                                        <p:tav tm="100000">
                                          <p:val>
                                            <p:strVal val="#ppt_w"/>
                                          </p:val>
                                        </p:tav>
                                      </p:tavLst>
                                    </p:anim>
                                    <p:anim calcmode="lin" valueType="num">
                                      <p:cBhvr>
                                        <p:cTn id="19" dur="500" fill="hold"/>
                                        <p:tgtEl>
                                          <p:spTgt spid="44"/>
                                        </p:tgtEl>
                                        <p:attrNameLst>
                                          <p:attrName>ppt_h</p:attrName>
                                        </p:attrNameLst>
                                      </p:cBhvr>
                                      <p:tavLst>
                                        <p:tav tm="0">
                                          <p:val>
                                            <p:fltVal val="0"/>
                                          </p:val>
                                        </p:tav>
                                        <p:tav tm="100000">
                                          <p:val>
                                            <p:strVal val="#ppt_h"/>
                                          </p:val>
                                        </p:tav>
                                      </p:tavLst>
                                    </p:anim>
                                    <p:animEffect transition="in" filter="fade">
                                      <p:cBhvr>
                                        <p:cTn id="20" dur="500"/>
                                        <p:tgtEl>
                                          <p:spTgt spid="44"/>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wipe(left)">
                                      <p:cBhvr>
                                        <p:cTn id="24"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t="56225"/>
          <a:stretch/>
        </p:blipFill>
        <p:spPr>
          <a:xfrm>
            <a:off x="0" y="4189859"/>
            <a:ext cx="12192000" cy="2668141"/>
          </a:xfrm>
          <a:prstGeom prst="rect">
            <a:avLst/>
          </a:prstGeom>
        </p:spPr>
      </p:pic>
      <p:pic>
        <p:nvPicPr>
          <p:cNvPr id="20" name="图片 19"/>
          <p:cNvPicPr>
            <a:picLocks noChangeAspect="1"/>
          </p:cNvPicPr>
          <p:nvPr/>
        </p:nvPicPr>
        <p:blipFill rotWithShape="1">
          <a:blip r:embed="rId5" cstate="print">
            <a:extLst>
              <a:ext uri="{28A0092B-C50C-407E-A947-70E740481C1C}">
                <a14:useLocalDpi xmlns:a14="http://schemas.microsoft.com/office/drawing/2010/main" val="0"/>
              </a:ext>
            </a:extLst>
          </a:blip>
          <a:srcRect l="75237" t="56845" r="2381" b="7205"/>
          <a:stretch/>
        </p:blipFill>
        <p:spPr>
          <a:xfrm>
            <a:off x="5344998" y="1598063"/>
            <a:ext cx="6736572" cy="5410765"/>
          </a:xfrm>
          <a:prstGeom prst="rect">
            <a:avLst/>
          </a:prstGeom>
        </p:spPr>
      </p:pic>
      <p:pic>
        <p:nvPicPr>
          <p:cNvPr id="29" name="图片 28"/>
          <p:cNvPicPr>
            <a:picLocks noChangeAspect="1"/>
          </p:cNvPicPr>
          <p:nvPr/>
        </p:nvPicPr>
        <p:blipFill rotWithShape="1">
          <a:blip r:embed="rId6" cstate="print">
            <a:extLst>
              <a:ext uri="{28A0092B-C50C-407E-A947-70E740481C1C}">
                <a14:useLocalDpi xmlns:a14="http://schemas.microsoft.com/office/drawing/2010/main" val="0"/>
              </a:ext>
            </a:extLst>
          </a:blip>
          <a:srcRect l="35834" t="36608" r="53690" b="44822"/>
          <a:stretch/>
        </p:blipFill>
        <p:spPr>
          <a:xfrm>
            <a:off x="5650546" y="1598063"/>
            <a:ext cx="1277257" cy="1132115"/>
          </a:xfrm>
          <a:prstGeom prst="rect">
            <a:avLst/>
          </a:prstGeom>
        </p:spPr>
      </p:pic>
      <p:pic>
        <p:nvPicPr>
          <p:cNvPr id="5" name="Picture 4">
            <a:extLst>
              <a:ext uri="{FF2B5EF4-FFF2-40B4-BE49-F238E27FC236}">
                <a16:creationId xmlns:a16="http://schemas.microsoft.com/office/drawing/2014/main" id="{D9CBFE7A-9AA7-40BF-9B7F-25A02CBDF9E3}"/>
              </a:ext>
            </a:extLst>
          </p:cNvPr>
          <p:cNvPicPr>
            <a:picLocks noChangeAspect="1"/>
          </p:cNvPicPr>
          <p:nvPr/>
        </p:nvPicPr>
        <p:blipFill>
          <a:blip r:embed="rId7"/>
          <a:stretch>
            <a:fillRect/>
          </a:stretch>
        </p:blipFill>
        <p:spPr>
          <a:xfrm>
            <a:off x="1024867" y="2049978"/>
            <a:ext cx="6383065" cy="2139881"/>
          </a:xfrm>
          <a:prstGeom prst="rect">
            <a:avLst/>
          </a:prstGeom>
        </p:spPr>
      </p:pic>
    </p:spTree>
    <p:extLst>
      <p:ext uri="{BB962C8B-B14F-4D97-AF65-F5344CB8AC3E}">
        <p14:creationId xmlns:p14="http://schemas.microsoft.com/office/powerpoint/2010/main" val="13328778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1000"/>
                                        <p:tgtEl>
                                          <p:spTgt spid="3"/>
                                        </p:tgtEl>
                                      </p:cBhvr>
                                    </p:animEffect>
                                  </p:childTnLst>
                                </p:cTn>
                              </p:par>
                            </p:childTnLst>
                          </p:cTn>
                        </p:par>
                        <p:par>
                          <p:cTn id="12" fill="hold">
                            <p:stCondLst>
                              <p:cond delay="1500"/>
                            </p:stCondLst>
                            <p:childTnLst>
                              <p:par>
                                <p:cTn id="13" presetID="2" presetClass="entr" presetSubtype="2"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1000" fill="hold"/>
                                        <p:tgtEl>
                                          <p:spTgt spid="20"/>
                                        </p:tgtEl>
                                        <p:attrNameLst>
                                          <p:attrName>ppt_x</p:attrName>
                                        </p:attrNameLst>
                                      </p:cBhvr>
                                      <p:tavLst>
                                        <p:tav tm="0">
                                          <p:val>
                                            <p:strVal val="1+#ppt_w/2"/>
                                          </p:val>
                                        </p:tav>
                                        <p:tav tm="100000">
                                          <p:val>
                                            <p:strVal val="#ppt_x"/>
                                          </p:val>
                                        </p:tav>
                                      </p:tavLst>
                                    </p:anim>
                                    <p:anim calcmode="lin" valueType="num">
                                      <p:cBhvr additive="base">
                                        <p:cTn id="16" dur="1000" fill="hold"/>
                                        <p:tgtEl>
                                          <p:spTgt spid="20"/>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47" presetClass="entr" presetSubtype="0" fill="hold" nodeType="after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anim calcmode="lin" valueType="num">
                                      <p:cBhvr>
                                        <p:cTn id="21" dur="500" fill="hold"/>
                                        <p:tgtEl>
                                          <p:spTgt spid="29"/>
                                        </p:tgtEl>
                                        <p:attrNameLst>
                                          <p:attrName>ppt_x</p:attrName>
                                        </p:attrNameLst>
                                      </p:cBhvr>
                                      <p:tavLst>
                                        <p:tav tm="0">
                                          <p:val>
                                            <p:strVal val="#ppt_x"/>
                                          </p:val>
                                        </p:tav>
                                        <p:tav tm="100000">
                                          <p:val>
                                            <p:strVal val="#ppt_x"/>
                                          </p:val>
                                        </p:tav>
                                      </p:tavLst>
                                    </p:anim>
                                    <p:anim calcmode="lin" valueType="num">
                                      <p:cBhvr>
                                        <p:cTn id="22" dur="5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Đôi bạn tốt">
            <a:hlinkClick r:id="" action="ppaction://media"/>
            <a:extLst>
              <a:ext uri="{FF2B5EF4-FFF2-40B4-BE49-F238E27FC236}">
                <a16:creationId xmlns:a16="http://schemas.microsoft.com/office/drawing/2014/main" id="{716EE356-24AE-446B-A26F-232E0585C4F6}"/>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737360" y="263767"/>
            <a:ext cx="9205552" cy="6330466"/>
          </a:xfrm>
          <a:prstGeom prst="rect">
            <a:avLst/>
          </a:prstGeom>
        </p:spPr>
      </p:pic>
    </p:spTree>
    <p:extLst>
      <p:ext uri="{BB962C8B-B14F-4D97-AF65-F5344CB8AC3E}">
        <p14:creationId xmlns:p14="http://schemas.microsoft.com/office/powerpoint/2010/main" val="31828072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66093"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CF114DA-76DA-46BB-86F5-E88F414D8BE7}"/>
              </a:ext>
            </a:extLst>
          </p:cNvPr>
          <p:cNvGrpSpPr/>
          <p:nvPr/>
        </p:nvGrpSpPr>
        <p:grpSpPr>
          <a:xfrm>
            <a:off x="400685" y="2863876"/>
            <a:ext cx="3785235" cy="2085288"/>
            <a:chOff x="8416216" y="4844834"/>
            <a:chExt cx="3649410" cy="1874465"/>
          </a:xfrm>
        </p:grpSpPr>
        <p:pic>
          <p:nvPicPr>
            <p:cNvPr id="11" name="Picture 10" descr="A group of kids sitting at a table&#10;&#10;Description automatically generated with low confidence">
              <a:extLst>
                <a:ext uri="{FF2B5EF4-FFF2-40B4-BE49-F238E27FC236}">
                  <a16:creationId xmlns:a16="http://schemas.microsoft.com/office/drawing/2014/main" id="{C9A62DB2-B0BE-4993-BBA4-EACF3624A8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35082" y="4844834"/>
              <a:ext cx="3630544" cy="1848623"/>
            </a:xfrm>
            <a:prstGeom prst="rect">
              <a:avLst/>
            </a:prstGeom>
          </p:spPr>
        </p:pic>
        <p:sp>
          <p:nvSpPr>
            <p:cNvPr id="12" name="Rectangle: Rounded Corners 11">
              <a:extLst>
                <a:ext uri="{FF2B5EF4-FFF2-40B4-BE49-F238E27FC236}">
                  <a16:creationId xmlns:a16="http://schemas.microsoft.com/office/drawing/2014/main" id="{4EC7E386-BC62-4C68-BD67-A5045E7FF73B}"/>
                </a:ext>
              </a:extLst>
            </p:cNvPr>
            <p:cNvSpPr/>
            <p:nvPr/>
          </p:nvSpPr>
          <p:spPr>
            <a:xfrm>
              <a:off x="8416216" y="6133673"/>
              <a:ext cx="3649410" cy="58562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Thảo</a:t>
              </a:r>
              <a:r>
                <a:rPr kumimoji="0" lang="en-US" sz="28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sz="2800" b="1"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luận</a:t>
              </a:r>
              <a:r>
                <a:rPr kumimoji="0" lang="en-US" sz="28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sz="2800" b="1"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nhóm</a:t>
              </a:r>
              <a:r>
                <a:rPr kumimoji="0" lang="en-US" sz="28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4</a:t>
              </a:r>
            </a:p>
          </p:txBody>
        </p:sp>
      </p:grpSp>
      <p:sp>
        <p:nvSpPr>
          <p:cNvPr id="13" name="Rounded Rectangular Callout 18">
            <a:extLst>
              <a:ext uri="{FF2B5EF4-FFF2-40B4-BE49-F238E27FC236}">
                <a16:creationId xmlns:a16="http://schemas.microsoft.com/office/drawing/2014/main" id="{945B725B-9F6F-4D04-BC17-DCDBE1F9BA0E}"/>
              </a:ext>
            </a:extLst>
          </p:cNvPr>
          <p:cNvSpPr/>
          <p:nvPr/>
        </p:nvSpPr>
        <p:spPr>
          <a:xfrm>
            <a:off x="2904762" y="358814"/>
            <a:ext cx="7184118" cy="1302027"/>
          </a:xfrm>
          <a:prstGeom prst="wedgeRoundRectCallout">
            <a:avLst>
              <a:gd name="adj1" fmla="val -41116"/>
              <a:gd name="adj2" fmla="val 80371"/>
              <a:gd name="adj3" fmla="val 16667"/>
            </a:avLst>
          </a:prstGeom>
          <a:solidFill>
            <a:srgbClr val="FBB03B">
              <a:lumMod val="40000"/>
              <a:lumOff val="60000"/>
            </a:srgbClr>
          </a:solidFill>
          <a:ln w="25400" cap="flat" cmpd="sng" algn="ctr">
            <a:solidFill>
              <a:srgbClr val="FDFDFD"/>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Gà</a:t>
            </a:r>
            <a:r>
              <a:rPr kumimoji="0" lang="en-US" sz="3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36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đã</a:t>
            </a:r>
            <a:r>
              <a:rPr kumimoji="0" lang="en-US" sz="3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36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là</a:t>
            </a:r>
            <a:r>
              <a:rPr kumimoji="0" lang="en-US" sz="3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36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gì</a:t>
            </a:r>
            <a:r>
              <a:rPr kumimoji="0" lang="en-US" sz="3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36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với</a:t>
            </a:r>
            <a:r>
              <a:rPr kumimoji="0" lang="en-US" sz="3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36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vịt</a:t>
            </a:r>
            <a:r>
              <a:rPr kumimoji="0" lang="en-US" sz="3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endParaRPr kumimoji="0" lang="vi-VN" sz="3600" b="0" i="0" u="none" strike="noStrike" kern="0" cap="none" spc="0" normalizeH="0" baseline="0" noProof="0" dirty="0">
              <a:ln>
                <a:noFill/>
              </a:ln>
              <a:solidFill>
                <a:srgbClr val="6E4F2B"/>
              </a:solidFill>
              <a:effectLst/>
              <a:uLnTx/>
              <a:uFillTx/>
              <a:latin typeface="Arial" panose="020B0604020202020204" pitchFamily="34" charset="0"/>
              <a:ea typeface="+mn-ea"/>
              <a:cs typeface="Arial" panose="020B0604020202020204" pitchFamily="34" charset="0"/>
            </a:endParaRPr>
          </a:p>
        </p:txBody>
      </p:sp>
      <p:sp>
        <p:nvSpPr>
          <p:cNvPr id="16" name="Rounded Rectangular Callout 18">
            <a:extLst>
              <a:ext uri="{FF2B5EF4-FFF2-40B4-BE49-F238E27FC236}">
                <a16:creationId xmlns:a16="http://schemas.microsoft.com/office/drawing/2014/main" id="{A4BFACE4-AA2A-4300-BB2F-B1D93DE7728E}"/>
              </a:ext>
            </a:extLst>
          </p:cNvPr>
          <p:cNvSpPr/>
          <p:nvPr/>
        </p:nvSpPr>
        <p:spPr>
          <a:xfrm>
            <a:off x="4306058" y="2027932"/>
            <a:ext cx="7073142" cy="1016499"/>
          </a:xfrm>
          <a:prstGeom prst="wedgeRoundRectCallout">
            <a:avLst>
              <a:gd name="adj1" fmla="val -41116"/>
              <a:gd name="adj2" fmla="val 80371"/>
              <a:gd name="adj3" fmla="val 16667"/>
            </a:avLst>
          </a:prstGeom>
          <a:solidFill>
            <a:srgbClr val="FFC000"/>
          </a:solidFill>
          <a:ln w="25400" cap="flat" cmpd="sng" algn="ctr">
            <a:solidFill>
              <a:srgbClr val="FDFDFD"/>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Sau khi vịt đi, gà gặp chuyện gì?</a:t>
            </a:r>
            <a:endParaRPr kumimoji="0" lang="vi-VN" sz="3600" b="0" i="0" u="none" strike="noStrike" kern="0" cap="none" spc="0" normalizeH="0" baseline="0" noProof="0" dirty="0">
              <a:ln>
                <a:noFill/>
              </a:ln>
              <a:solidFill>
                <a:srgbClr val="6E4F2B"/>
              </a:solidFill>
              <a:effectLst/>
              <a:uLnTx/>
              <a:uFillTx/>
              <a:latin typeface="Arial" panose="020B0604020202020204" pitchFamily="34" charset="0"/>
              <a:ea typeface="+mn-ea"/>
              <a:cs typeface="Arial" panose="020B0604020202020204" pitchFamily="34" charset="0"/>
            </a:endParaRPr>
          </a:p>
        </p:txBody>
      </p:sp>
      <p:sp>
        <p:nvSpPr>
          <p:cNvPr id="17" name="Rounded Rectangular Callout 18">
            <a:extLst>
              <a:ext uri="{FF2B5EF4-FFF2-40B4-BE49-F238E27FC236}">
                <a16:creationId xmlns:a16="http://schemas.microsoft.com/office/drawing/2014/main" id="{4D3B7568-3B68-4A1C-AC86-4048C93537BF}"/>
              </a:ext>
            </a:extLst>
          </p:cNvPr>
          <p:cNvSpPr/>
          <p:nvPr/>
        </p:nvSpPr>
        <p:spPr>
          <a:xfrm>
            <a:off x="4641338" y="3539698"/>
            <a:ext cx="6447019" cy="1160159"/>
          </a:xfrm>
          <a:prstGeom prst="wedgeRoundRectCallout">
            <a:avLst>
              <a:gd name="adj1" fmla="val -41116"/>
              <a:gd name="adj2" fmla="val 80371"/>
              <a:gd name="adj3" fmla="val 16667"/>
            </a:avLst>
          </a:prstGeom>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Vịt xử sự thế nào với gà?</a:t>
            </a:r>
            <a:endParaRPr kumimoji="0" lang="vi-VN" sz="3600" b="0" i="0" u="none" strike="noStrike" kern="0" cap="none" spc="0" normalizeH="0" baseline="0" noProof="0" dirty="0">
              <a:ln>
                <a:noFill/>
              </a:ln>
              <a:solidFill>
                <a:srgbClr val="6E4F2B"/>
              </a:solidFill>
              <a:effectLst/>
              <a:uLnTx/>
              <a:uFillTx/>
              <a:latin typeface="Arial" panose="020B0604020202020204" pitchFamily="34" charset="0"/>
              <a:ea typeface="+mn-ea"/>
              <a:cs typeface="Arial" panose="020B0604020202020204" pitchFamily="34" charset="0"/>
            </a:endParaRPr>
          </a:p>
        </p:txBody>
      </p:sp>
      <p:sp>
        <p:nvSpPr>
          <p:cNvPr id="8" name="Rounded Rectangular Callout 18">
            <a:extLst>
              <a:ext uri="{FF2B5EF4-FFF2-40B4-BE49-F238E27FC236}">
                <a16:creationId xmlns:a16="http://schemas.microsoft.com/office/drawing/2014/main" id="{B8DB602F-7AAD-426B-89E4-A377C5489C4E}"/>
              </a:ext>
            </a:extLst>
          </p:cNvPr>
          <p:cNvSpPr/>
          <p:nvPr/>
        </p:nvSpPr>
        <p:spPr>
          <a:xfrm>
            <a:off x="4641337" y="5266537"/>
            <a:ext cx="6447019" cy="1160159"/>
          </a:xfrm>
          <a:prstGeom prst="wedgeRoundRectCallout">
            <a:avLst>
              <a:gd name="adj1" fmla="val -41116"/>
              <a:gd name="adj2" fmla="val 80371"/>
              <a:gd name="adj3" fmla="val 16667"/>
            </a:avLst>
          </a:prstGeom>
          <a:ln/>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Gà đã nhận ra điều gì?</a:t>
            </a:r>
            <a:endParaRPr kumimoji="0" lang="vi-VN" sz="3600" b="0" i="0" u="none" strike="noStrike" kern="0" cap="none" spc="0" normalizeH="0" baseline="0" noProof="0" dirty="0">
              <a:ln>
                <a:noFill/>
              </a:ln>
              <a:solidFill>
                <a:srgbClr val="6E4F2B"/>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359069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lt">
                                    <p:tmPct val="0"/>
                                  </p:iterate>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par>
                                <p:cTn id="13" presetID="15" presetClass="emph" presetSubtype="0" grpId="1" nodeType="withEffect">
                                  <p:stCondLst>
                                    <p:cond delay="0"/>
                                  </p:stCondLst>
                                  <p:iterate type="lt">
                                    <p:tmAbs val="25"/>
                                  </p:iterate>
                                  <p:childTnLst>
                                    <p:set>
                                      <p:cBhvr override="childStyle">
                                        <p:cTn id="14" dur="indefinite"/>
                                        <p:tgtEl>
                                          <p:spTgt spid="13"/>
                                        </p:tgtEl>
                                        <p:attrNameLst>
                                          <p:attrName>style.fontWeight</p:attrName>
                                        </p:attrNameLst>
                                      </p:cBhvr>
                                      <p:to>
                                        <p:strVal val="bold"/>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iterate type="lt">
                                    <p:tmPct val="0"/>
                                  </p:iterate>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par>
                                <p:cTn id="20" presetID="15" presetClass="emph" presetSubtype="0" grpId="1" nodeType="withEffect">
                                  <p:stCondLst>
                                    <p:cond delay="0"/>
                                  </p:stCondLst>
                                  <p:iterate type="lt">
                                    <p:tmAbs val="25"/>
                                  </p:iterate>
                                  <p:childTnLst>
                                    <p:set>
                                      <p:cBhvr override="childStyle">
                                        <p:cTn id="21" dur="indefinite"/>
                                        <p:tgtEl>
                                          <p:spTgt spid="16"/>
                                        </p:tgtEl>
                                        <p:attrNameLst>
                                          <p:attrName>style.fontWeight</p:attrName>
                                        </p:attrNameLst>
                                      </p:cBhvr>
                                      <p:to>
                                        <p:strVal val="bold"/>
                                      </p:to>
                                    </p:se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iterate type="lt">
                                    <p:tmPct val="0"/>
                                  </p:iterate>
                                  <p:childTnLst>
                                    <p:set>
                                      <p:cBhvr>
                                        <p:cTn id="25" dur="1" fill="hold">
                                          <p:stCondLst>
                                            <p:cond delay="0"/>
                                          </p:stCondLst>
                                        </p:cTn>
                                        <p:tgtEl>
                                          <p:spTgt spid="17"/>
                                        </p:tgtEl>
                                        <p:attrNameLst>
                                          <p:attrName>style.visibility</p:attrName>
                                        </p:attrNameLst>
                                      </p:cBhvr>
                                      <p:to>
                                        <p:strVal val="visible"/>
                                      </p:to>
                                    </p:set>
                                    <p:animEffect transition="in" filter="wipe(left)">
                                      <p:cBhvr>
                                        <p:cTn id="26" dur="500"/>
                                        <p:tgtEl>
                                          <p:spTgt spid="17"/>
                                        </p:tgtEl>
                                      </p:cBhvr>
                                    </p:animEffect>
                                  </p:childTnLst>
                                </p:cTn>
                              </p:par>
                              <p:par>
                                <p:cTn id="27" presetID="15" presetClass="emph" presetSubtype="0" grpId="1" nodeType="withEffect">
                                  <p:stCondLst>
                                    <p:cond delay="0"/>
                                  </p:stCondLst>
                                  <p:iterate type="lt">
                                    <p:tmAbs val="25"/>
                                  </p:iterate>
                                  <p:childTnLst>
                                    <p:set>
                                      <p:cBhvr override="childStyle">
                                        <p:cTn id="28" dur="indefinite"/>
                                        <p:tgtEl>
                                          <p:spTgt spid="17"/>
                                        </p:tgtEl>
                                        <p:attrNameLst>
                                          <p:attrName>style.fontWeight</p:attrName>
                                        </p:attrNameLst>
                                      </p:cBhvr>
                                      <p:to>
                                        <p:strVal val="bold"/>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lt">
                                    <p:tmPct val="0"/>
                                  </p:iterate>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par>
                                <p:cTn id="34" presetID="15" presetClass="emph" presetSubtype="0" grpId="1" nodeType="withEffect">
                                  <p:stCondLst>
                                    <p:cond delay="0"/>
                                  </p:stCondLst>
                                  <p:iterate type="lt">
                                    <p:tmAbs val="25"/>
                                  </p:iterate>
                                  <p:childTnLst>
                                    <p:set>
                                      <p:cBhvr override="childStyle">
                                        <p:cTn id="35" dur="indefinite"/>
                                        <p:tgtEl>
                                          <p:spTgt spid="8"/>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6" grpId="0" animBg="1"/>
      <p:bldP spid="16" grpId="1" animBg="1"/>
      <p:bldP spid="17" grpId="0" animBg="1"/>
      <p:bldP spid="17" grpId="1" animBg="1"/>
      <p:bldP spid="8" grpId="0" animBg="1"/>
      <p:bldP spid="8"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t="56225"/>
          <a:stretch/>
        </p:blipFill>
        <p:spPr>
          <a:xfrm>
            <a:off x="0" y="4189859"/>
            <a:ext cx="12192000" cy="2668141"/>
          </a:xfrm>
          <a:prstGeom prst="rect">
            <a:avLst/>
          </a:prstGeom>
        </p:spPr>
      </p:pic>
      <p:pic>
        <p:nvPicPr>
          <p:cNvPr id="20" name="图片 19"/>
          <p:cNvPicPr>
            <a:picLocks noChangeAspect="1"/>
          </p:cNvPicPr>
          <p:nvPr/>
        </p:nvPicPr>
        <p:blipFill rotWithShape="1">
          <a:blip r:embed="rId5" cstate="print">
            <a:extLst>
              <a:ext uri="{28A0092B-C50C-407E-A947-70E740481C1C}">
                <a14:useLocalDpi xmlns:a14="http://schemas.microsoft.com/office/drawing/2010/main" val="0"/>
              </a:ext>
            </a:extLst>
          </a:blip>
          <a:srcRect l="75237" t="56845" r="2381" b="7205"/>
          <a:stretch/>
        </p:blipFill>
        <p:spPr>
          <a:xfrm>
            <a:off x="5344998" y="1598063"/>
            <a:ext cx="6736572" cy="5410765"/>
          </a:xfrm>
          <a:prstGeom prst="rect">
            <a:avLst/>
          </a:prstGeom>
        </p:spPr>
      </p:pic>
      <p:pic>
        <p:nvPicPr>
          <p:cNvPr id="29" name="图片 28"/>
          <p:cNvPicPr>
            <a:picLocks noChangeAspect="1"/>
          </p:cNvPicPr>
          <p:nvPr/>
        </p:nvPicPr>
        <p:blipFill rotWithShape="1">
          <a:blip r:embed="rId6" cstate="print">
            <a:extLst>
              <a:ext uri="{28A0092B-C50C-407E-A947-70E740481C1C}">
                <a14:useLocalDpi xmlns:a14="http://schemas.microsoft.com/office/drawing/2010/main" val="0"/>
              </a:ext>
            </a:extLst>
          </a:blip>
          <a:srcRect l="35834" t="36608" r="53690" b="44822"/>
          <a:stretch/>
        </p:blipFill>
        <p:spPr>
          <a:xfrm>
            <a:off x="5650546" y="1598063"/>
            <a:ext cx="1277257" cy="1132115"/>
          </a:xfrm>
          <a:prstGeom prst="rect">
            <a:avLst/>
          </a:prstGeom>
        </p:spPr>
      </p:pic>
      <p:pic>
        <p:nvPicPr>
          <p:cNvPr id="5" name="Picture 4" descr="Logo&#10;&#10;Description automatically generated">
            <a:extLst>
              <a:ext uri="{FF2B5EF4-FFF2-40B4-BE49-F238E27FC236}">
                <a16:creationId xmlns:a16="http://schemas.microsoft.com/office/drawing/2014/main" id="{22D54E32-CDA4-4FE9-A6AF-B3CF247B2FD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96779" y="1223139"/>
            <a:ext cx="5520335" cy="2236879"/>
          </a:xfrm>
          <a:prstGeom prst="rect">
            <a:avLst/>
          </a:prstGeom>
        </p:spPr>
      </p:pic>
    </p:spTree>
    <p:extLst>
      <p:ext uri="{BB962C8B-B14F-4D97-AF65-F5344CB8AC3E}">
        <p14:creationId xmlns:p14="http://schemas.microsoft.com/office/powerpoint/2010/main" val="13998754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1000"/>
                                        <p:tgtEl>
                                          <p:spTgt spid="3"/>
                                        </p:tgtEl>
                                      </p:cBhvr>
                                    </p:animEffect>
                                  </p:childTnLst>
                                </p:cTn>
                              </p:par>
                            </p:childTnLst>
                          </p:cTn>
                        </p:par>
                        <p:par>
                          <p:cTn id="12" fill="hold">
                            <p:stCondLst>
                              <p:cond delay="1500"/>
                            </p:stCondLst>
                            <p:childTnLst>
                              <p:par>
                                <p:cTn id="13" presetID="2" presetClass="entr" presetSubtype="2"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1000" fill="hold"/>
                                        <p:tgtEl>
                                          <p:spTgt spid="20"/>
                                        </p:tgtEl>
                                        <p:attrNameLst>
                                          <p:attrName>ppt_x</p:attrName>
                                        </p:attrNameLst>
                                      </p:cBhvr>
                                      <p:tavLst>
                                        <p:tav tm="0">
                                          <p:val>
                                            <p:strVal val="1+#ppt_w/2"/>
                                          </p:val>
                                        </p:tav>
                                        <p:tav tm="100000">
                                          <p:val>
                                            <p:strVal val="#ppt_x"/>
                                          </p:val>
                                        </p:tav>
                                      </p:tavLst>
                                    </p:anim>
                                    <p:anim calcmode="lin" valueType="num">
                                      <p:cBhvr additive="base">
                                        <p:cTn id="16" dur="1000" fill="hold"/>
                                        <p:tgtEl>
                                          <p:spTgt spid="20"/>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47" presetClass="entr" presetSubtype="0" fill="hold" nodeType="after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anim calcmode="lin" valueType="num">
                                      <p:cBhvr>
                                        <p:cTn id="21" dur="500" fill="hold"/>
                                        <p:tgtEl>
                                          <p:spTgt spid="29"/>
                                        </p:tgtEl>
                                        <p:attrNameLst>
                                          <p:attrName>ppt_x</p:attrName>
                                        </p:attrNameLst>
                                      </p:cBhvr>
                                      <p:tavLst>
                                        <p:tav tm="0">
                                          <p:val>
                                            <p:strVal val="#ppt_x"/>
                                          </p:val>
                                        </p:tav>
                                        <p:tav tm="100000">
                                          <p:val>
                                            <p:strVal val="#ppt_x"/>
                                          </p:val>
                                        </p:tav>
                                      </p:tavLst>
                                    </p:anim>
                                    <p:anim calcmode="lin" valueType="num">
                                      <p:cBhvr>
                                        <p:cTn id="22" dur="500" fill="hold"/>
                                        <p:tgtEl>
                                          <p:spTgt spid="29"/>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53" presetClass="entr" presetSubtype="16"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8" name="Picture 47">
            <a:extLst>
              <a:ext uri="{FF2B5EF4-FFF2-40B4-BE49-F238E27FC236}">
                <a16:creationId xmlns:a16="http://schemas.microsoft.com/office/drawing/2014/main" id="{3D06DEE3-AC14-494E-A31A-22659DDC7A7F}"/>
              </a:ext>
            </a:extLst>
          </p:cNvPr>
          <p:cNvPicPr>
            <a:picLocks noChangeAspect="1"/>
          </p:cNvPicPr>
          <p:nvPr/>
        </p:nvPicPr>
        <p:blipFill>
          <a:blip r:embed="rId4">
            <a:clrChange>
              <a:clrFrom>
                <a:srgbClr val="FEFEFE"/>
              </a:clrFrom>
              <a:clrTo>
                <a:srgbClr val="FEFEFE">
                  <a:alpha val="0"/>
                </a:srgbClr>
              </a:clrTo>
            </a:clrChange>
            <a:extLst>
              <a:ext uri="{BEBA8EAE-BF5A-486C-A8C5-ECC9F3942E4B}">
                <a14:imgProps xmlns:a14="http://schemas.microsoft.com/office/drawing/2010/main">
                  <a14:imgLayer r:embed="rId5">
                    <a14:imgEffect>
                      <a14:backgroundRemoval t="9752" b="97518" l="3369" r="95213">
                        <a14:foregroundMark x1="40071" y1="56560" x2="41135" y2="54965"/>
                        <a14:foregroundMark x1="42553" y1="57447" x2="45213" y2="57801"/>
                        <a14:foregroundMark x1="17199" y1="90957" x2="21809" y2="90248"/>
                        <a14:foregroundMark x1="27305" y1="89362" x2="32624" y2="91844"/>
                        <a14:foregroundMark x1="27660" y1="90071" x2="27660" y2="80496"/>
                        <a14:foregroundMark x1="75355" y1="62589" x2="76241" y2="85284"/>
                        <a14:foregroundMark x1="73227" y1="52660" x2="82447" y2="51241"/>
                        <a14:foregroundMark x1="84574" y1="60638" x2="86348" y2="72695"/>
                        <a14:foregroundMark x1="62589" y1="73050" x2="64539" y2="71809"/>
                        <a14:foregroundMark x1="71631" y1="92021" x2="77128" y2="89716"/>
                        <a14:foregroundMark x1="85461" y1="88652" x2="89894" y2="92021"/>
                        <a14:foregroundMark x1="76596" y1="90071" x2="75887" y2="83865"/>
                      </a14:backgroundRemoval>
                    </a14:imgEffect>
                  </a14:imgLayer>
                </a14:imgProps>
              </a:ext>
              <a:ext uri="{28A0092B-C50C-407E-A947-70E740481C1C}">
                <a14:useLocalDpi xmlns:a14="http://schemas.microsoft.com/office/drawing/2010/main" val="0"/>
              </a:ext>
            </a:extLst>
          </a:blip>
          <a:stretch>
            <a:fillRect/>
          </a:stretch>
        </p:blipFill>
        <p:spPr>
          <a:xfrm>
            <a:off x="1012546" y="2214160"/>
            <a:ext cx="3817855" cy="3817855"/>
          </a:xfrm>
          <a:prstGeom prst="rect">
            <a:avLst/>
          </a:prstGeom>
        </p:spPr>
      </p:pic>
      <p:sp>
        <p:nvSpPr>
          <p:cNvPr id="49" name="Rounded Rectangular Callout 16">
            <a:extLst>
              <a:ext uri="{FF2B5EF4-FFF2-40B4-BE49-F238E27FC236}">
                <a16:creationId xmlns:a16="http://schemas.microsoft.com/office/drawing/2014/main" id="{426E2F5F-A8BC-4AF7-B8DE-C0C83B208CC7}"/>
              </a:ext>
            </a:extLst>
          </p:cNvPr>
          <p:cNvSpPr/>
          <p:nvPr/>
        </p:nvSpPr>
        <p:spPr>
          <a:xfrm>
            <a:off x="1338410" y="763490"/>
            <a:ext cx="7693830" cy="1150069"/>
          </a:xfrm>
          <a:prstGeom prst="wedgeRoundRectCallout">
            <a:avLst>
              <a:gd name="adj1" fmla="val -40635"/>
              <a:gd name="adj2" fmla="val 86928"/>
              <a:gd name="adj3" fmla="val 16667"/>
            </a:avLst>
          </a:prstGeom>
          <a:solidFill>
            <a:srgbClr val="E6F7FF">
              <a:lumMod val="90000"/>
            </a:srgbClr>
          </a:solidFill>
          <a:ln w="25400" cap="flat" cmpd="sng" algn="ctr">
            <a:solidFill>
              <a:srgbClr val="FDFDFD"/>
            </a:solidFill>
            <a:prstDash val="solid"/>
          </a:ln>
          <a:effectLst>
            <a:outerShdw blurRad="50800" dist="38100" dir="2700000" algn="tl" rotWithShape="0">
              <a:prstClr val="black">
                <a:alpha val="40000"/>
              </a:prstClr>
            </a:outerShdw>
          </a:effectLst>
        </p:spPr>
        <p:txBody>
          <a:bodyPr rtlCol="0" anchor="ctr"/>
          <a:lstStyle/>
          <a:p>
            <a:pPr lvl="0" algn="ctr">
              <a:defRPr/>
            </a:pPr>
            <a:r>
              <a:rPr lang="vi-VN" sz="4000" kern="0" dirty="0">
                <a:solidFill>
                  <a:srgbClr val="005279"/>
                </a:solidFill>
                <a:cs typeface="Arial" panose="020B0604020202020204" pitchFamily="34" charset="0"/>
              </a:rPr>
              <a:t>Gà đã là gì với vịt?</a:t>
            </a:r>
          </a:p>
        </p:txBody>
      </p:sp>
      <p:sp>
        <p:nvSpPr>
          <p:cNvPr id="50" name="Rounded Rectangular Callout 18">
            <a:extLst>
              <a:ext uri="{FF2B5EF4-FFF2-40B4-BE49-F238E27FC236}">
                <a16:creationId xmlns:a16="http://schemas.microsoft.com/office/drawing/2014/main" id="{13EABE7A-0DA2-4B86-88AE-A317F0BBE7F4}"/>
              </a:ext>
            </a:extLst>
          </p:cNvPr>
          <p:cNvSpPr/>
          <p:nvPr/>
        </p:nvSpPr>
        <p:spPr>
          <a:xfrm>
            <a:off x="3636282" y="2163838"/>
            <a:ext cx="7602735" cy="1150069"/>
          </a:xfrm>
          <a:prstGeom prst="wedgeRoundRectCallout">
            <a:avLst>
              <a:gd name="adj1" fmla="val -41116"/>
              <a:gd name="adj2" fmla="val 80371"/>
              <a:gd name="adj3" fmla="val 16667"/>
            </a:avLst>
          </a:prstGeom>
          <a:solidFill>
            <a:srgbClr val="FBB03B">
              <a:lumMod val="40000"/>
              <a:lumOff val="60000"/>
            </a:srgbClr>
          </a:solidFill>
          <a:ln w="25400" cap="flat" cmpd="sng" algn="ctr">
            <a:solidFill>
              <a:srgbClr val="FDFDFD"/>
            </a:solidFill>
            <a:prstDash val="solid"/>
          </a:ln>
          <a:effectLst>
            <a:outerShdw blurRad="50800" dist="38100" dir="2700000" algn="tl" rotWithShape="0">
              <a:prstClr val="black">
                <a:alpha val="40000"/>
              </a:prstClr>
            </a:outerShdw>
          </a:effectLst>
        </p:spPr>
        <p:txBody>
          <a:bodyPr rtlCol="0" anchor="ctr"/>
          <a:lstStyle/>
          <a:p>
            <a:pPr lvl="0" algn="ctr">
              <a:defRPr/>
            </a:pPr>
            <a:r>
              <a:rPr lang="en-US" sz="3200" kern="0">
                <a:solidFill>
                  <a:srgbClr val="6E4F2B"/>
                </a:solidFill>
                <a:latin typeface="Arial" panose="020B0604020202020204" pitchFamily="34" charset="0"/>
                <a:cs typeface="Arial" panose="020B0604020202020204" pitchFamily="34" charset="0"/>
              </a:rPr>
              <a:t>Gà đã chê vịt bới thức ăn kém nên đuổi vịt đi.</a:t>
            </a:r>
            <a:endParaRPr kumimoji="0" lang="vi-VN" sz="3200" b="0" i="0" u="none" strike="noStrike" kern="0" cap="none" spc="0" normalizeH="0" baseline="0" noProof="0" dirty="0">
              <a:ln>
                <a:noFill/>
              </a:ln>
              <a:solidFill>
                <a:srgbClr val="6E4F2B"/>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728924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lt">
                                    <p:tmPct val="0"/>
                                  </p:iterate>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par>
                                <p:cTn id="8" presetID="15" presetClass="emph" presetSubtype="0" grpId="1" nodeType="withEffect">
                                  <p:stCondLst>
                                    <p:cond delay="0"/>
                                  </p:stCondLst>
                                  <p:iterate type="lt">
                                    <p:tmAbs val="25"/>
                                  </p:iterate>
                                  <p:childTnLst>
                                    <p:set>
                                      <p:cBhvr override="childStyle">
                                        <p:cTn id="9" dur="indefinite"/>
                                        <p:tgtEl>
                                          <p:spTgt spid="49"/>
                                        </p:tgtEl>
                                        <p:attrNameLst>
                                          <p:attrName>style.fontWeight</p:attrName>
                                        </p:attrNameLst>
                                      </p:cBhvr>
                                      <p:to>
                                        <p:strVal val="bold"/>
                                      </p:to>
                                    </p:se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iterate type="lt">
                                    <p:tmPct val="0"/>
                                  </p:iterate>
                                  <p:childTnLst>
                                    <p:set>
                                      <p:cBhvr>
                                        <p:cTn id="13" dur="1" fill="hold">
                                          <p:stCondLst>
                                            <p:cond delay="0"/>
                                          </p:stCondLst>
                                        </p:cTn>
                                        <p:tgtEl>
                                          <p:spTgt spid="50"/>
                                        </p:tgtEl>
                                        <p:attrNameLst>
                                          <p:attrName>style.visibility</p:attrName>
                                        </p:attrNameLst>
                                      </p:cBhvr>
                                      <p:to>
                                        <p:strVal val="visible"/>
                                      </p:to>
                                    </p:set>
                                    <p:animEffect transition="in" filter="wipe(left)">
                                      <p:cBhvr>
                                        <p:cTn id="14" dur="500"/>
                                        <p:tgtEl>
                                          <p:spTgt spid="50"/>
                                        </p:tgtEl>
                                      </p:cBhvr>
                                    </p:animEffect>
                                  </p:childTnLst>
                                </p:cTn>
                              </p:par>
                              <p:par>
                                <p:cTn id="15" presetID="15" presetClass="emph" presetSubtype="0" grpId="1" nodeType="withEffect">
                                  <p:stCondLst>
                                    <p:cond delay="0"/>
                                  </p:stCondLst>
                                  <p:iterate type="lt">
                                    <p:tmAbs val="25"/>
                                  </p:iterate>
                                  <p:childTnLst>
                                    <p:set>
                                      <p:cBhvr override="childStyle">
                                        <p:cTn id="16" dur="indefinite"/>
                                        <p:tgtEl>
                                          <p:spTgt spid="50"/>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49" grpId="1" animBg="1"/>
      <p:bldP spid="50" grpId="0" animBg="1"/>
      <p:bldP spid="50"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8" name="Picture 47">
            <a:extLst>
              <a:ext uri="{FF2B5EF4-FFF2-40B4-BE49-F238E27FC236}">
                <a16:creationId xmlns:a16="http://schemas.microsoft.com/office/drawing/2014/main" id="{3D06DEE3-AC14-494E-A31A-22659DDC7A7F}"/>
              </a:ext>
            </a:extLst>
          </p:cNvPr>
          <p:cNvPicPr>
            <a:picLocks noChangeAspect="1"/>
          </p:cNvPicPr>
          <p:nvPr/>
        </p:nvPicPr>
        <p:blipFill>
          <a:blip r:embed="rId4">
            <a:clrChange>
              <a:clrFrom>
                <a:srgbClr val="FEFEFE"/>
              </a:clrFrom>
              <a:clrTo>
                <a:srgbClr val="FEFEFE">
                  <a:alpha val="0"/>
                </a:srgbClr>
              </a:clrTo>
            </a:clrChange>
            <a:extLst>
              <a:ext uri="{BEBA8EAE-BF5A-486C-A8C5-ECC9F3942E4B}">
                <a14:imgProps xmlns:a14="http://schemas.microsoft.com/office/drawing/2010/main">
                  <a14:imgLayer r:embed="rId5">
                    <a14:imgEffect>
                      <a14:backgroundRemoval t="9752" b="97518" l="3369" r="95213">
                        <a14:foregroundMark x1="40071" y1="56560" x2="41135" y2="54965"/>
                        <a14:foregroundMark x1="42553" y1="57447" x2="45213" y2="57801"/>
                        <a14:foregroundMark x1="17199" y1="90957" x2="21809" y2="90248"/>
                        <a14:foregroundMark x1="27305" y1="89362" x2="32624" y2="91844"/>
                        <a14:foregroundMark x1="27660" y1="90071" x2="27660" y2="80496"/>
                        <a14:foregroundMark x1="75355" y1="62589" x2="76241" y2="85284"/>
                        <a14:foregroundMark x1="73227" y1="52660" x2="82447" y2="51241"/>
                        <a14:foregroundMark x1="84574" y1="60638" x2="86348" y2="72695"/>
                        <a14:foregroundMark x1="62589" y1="73050" x2="64539" y2="71809"/>
                        <a14:foregroundMark x1="71631" y1="92021" x2="77128" y2="89716"/>
                        <a14:foregroundMark x1="85461" y1="88652" x2="89894" y2="92021"/>
                        <a14:foregroundMark x1="76596" y1="90071" x2="75887" y2="83865"/>
                      </a14:backgroundRemoval>
                    </a14:imgEffect>
                  </a14:imgLayer>
                </a14:imgProps>
              </a:ext>
              <a:ext uri="{28A0092B-C50C-407E-A947-70E740481C1C}">
                <a14:useLocalDpi xmlns:a14="http://schemas.microsoft.com/office/drawing/2010/main" val="0"/>
              </a:ext>
            </a:extLst>
          </a:blip>
          <a:stretch>
            <a:fillRect/>
          </a:stretch>
        </p:blipFill>
        <p:spPr>
          <a:xfrm>
            <a:off x="1012546" y="2214160"/>
            <a:ext cx="3817855" cy="3817855"/>
          </a:xfrm>
          <a:prstGeom prst="rect">
            <a:avLst/>
          </a:prstGeom>
        </p:spPr>
      </p:pic>
      <p:sp>
        <p:nvSpPr>
          <p:cNvPr id="49" name="Rounded Rectangular Callout 16">
            <a:extLst>
              <a:ext uri="{FF2B5EF4-FFF2-40B4-BE49-F238E27FC236}">
                <a16:creationId xmlns:a16="http://schemas.microsoft.com/office/drawing/2014/main" id="{426E2F5F-A8BC-4AF7-B8DE-C0C83B208CC7}"/>
              </a:ext>
            </a:extLst>
          </p:cNvPr>
          <p:cNvSpPr/>
          <p:nvPr/>
        </p:nvSpPr>
        <p:spPr>
          <a:xfrm>
            <a:off x="1338410" y="763490"/>
            <a:ext cx="8039270" cy="1150069"/>
          </a:xfrm>
          <a:prstGeom prst="wedgeRoundRectCallout">
            <a:avLst>
              <a:gd name="adj1" fmla="val -40635"/>
              <a:gd name="adj2" fmla="val 86928"/>
              <a:gd name="adj3" fmla="val 16667"/>
            </a:avLst>
          </a:prstGeom>
          <a:solidFill>
            <a:srgbClr val="E6F7FF">
              <a:lumMod val="90000"/>
            </a:srgbClr>
          </a:solidFill>
          <a:ln w="25400" cap="flat" cmpd="sng" algn="ctr">
            <a:solidFill>
              <a:srgbClr val="FDFDFD"/>
            </a:solidFill>
            <a:prstDash val="solid"/>
          </a:ln>
          <a:effectLst>
            <a:outerShdw blurRad="50800" dist="38100" dir="2700000" algn="tl" rotWithShape="0">
              <a:prstClr val="black">
                <a:alpha val="40000"/>
              </a:prstClr>
            </a:outerShdw>
          </a:effectLst>
        </p:spPr>
        <p:txBody>
          <a:bodyPr rtlCol="0" anchor="ctr"/>
          <a:lstStyle/>
          <a:p>
            <a:pPr lvl="0" algn="ctr">
              <a:defRPr/>
            </a:pPr>
            <a:r>
              <a:rPr lang="vi-VN" sz="4000" kern="0">
                <a:solidFill>
                  <a:srgbClr val="005279"/>
                </a:solidFill>
                <a:cs typeface="Arial" panose="020B0604020202020204" pitchFamily="34" charset="0"/>
              </a:rPr>
              <a:t>Sau khi vịt đi, gà gặp chuyện gì?</a:t>
            </a:r>
            <a:endParaRPr lang="vi-VN" sz="4000" kern="0" dirty="0">
              <a:solidFill>
                <a:srgbClr val="005279"/>
              </a:solidFill>
              <a:cs typeface="Arial" panose="020B0604020202020204" pitchFamily="34" charset="0"/>
            </a:endParaRPr>
          </a:p>
        </p:txBody>
      </p:sp>
      <p:sp>
        <p:nvSpPr>
          <p:cNvPr id="50" name="Rounded Rectangular Callout 18">
            <a:extLst>
              <a:ext uri="{FF2B5EF4-FFF2-40B4-BE49-F238E27FC236}">
                <a16:creationId xmlns:a16="http://schemas.microsoft.com/office/drawing/2014/main" id="{13EABE7A-0DA2-4B86-88AE-A317F0BBE7F4}"/>
              </a:ext>
            </a:extLst>
          </p:cNvPr>
          <p:cNvSpPr/>
          <p:nvPr/>
        </p:nvSpPr>
        <p:spPr>
          <a:xfrm>
            <a:off x="3636282" y="2163838"/>
            <a:ext cx="7602735" cy="1150069"/>
          </a:xfrm>
          <a:prstGeom prst="wedgeRoundRectCallout">
            <a:avLst>
              <a:gd name="adj1" fmla="val -41116"/>
              <a:gd name="adj2" fmla="val 80371"/>
              <a:gd name="adj3" fmla="val 16667"/>
            </a:avLst>
          </a:prstGeom>
          <a:solidFill>
            <a:srgbClr val="FBB03B">
              <a:lumMod val="40000"/>
              <a:lumOff val="60000"/>
            </a:srgbClr>
          </a:solidFill>
          <a:ln w="25400" cap="flat" cmpd="sng" algn="ctr">
            <a:solidFill>
              <a:srgbClr val="FDFDFD"/>
            </a:solidFill>
            <a:prstDash val="solid"/>
          </a:ln>
          <a:effectLst>
            <a:outerShdw blurRad="50800" dist="38100" dir="2700000" algn="tl" rotWithShape="0">
              <a:prstClr val="black">
                <a:alpha val="40000"/>
              </a:prstClr>
            </a:outerShdw>
          </a:effectLst>
        </p:spPr>
        <p:txBody>
          <a:bodyPr rtlCol="0" anchor="ctr"/>
          <a:lstStyle/>
          <a:p>
            <a:pPr lvl="0" algn="ctr">
              <a:defRPr/>
            </a:pPr>
            <a:r>
              <a:rPr lang="en-US" sz="3200" kern="0">
                <a:solidFill>
                  <a:srgbClr val="6E4F2B"/>
                </a:solidFill>
                <a:latin typeface="Arial" panose="020B0604020202020204" pitchFamily="34" charset="0"/>
                <a:cs typeface="Arial" panose="020B0604020202020204" pitchFamily="34" charset="0"/>
              </a:rPr>
              <a:t>Gà đã gặp sói đuổi ăn thịt.</a:t>
            </a:r>
            <a:endParaRPr kumimoji="0" lang="vi-VN" sz="3200" b="0" i="0" u="none" strike="noStrike" kern="0" cap="none" spc="0" normalizeH="0" baseline="0" noProof="0" dirty="0">
              <a:ln>
                <a:noFill/>
              </a:ln>
              <a:solidFill>
                <a:srgbClr val="6E4F2B"/>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9588972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lt">
                                    <p:tmPct val="0"/>
                                  </p:iterate>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par>
                                <p:cTn id="8" presetID="15" presetClass="emph" presetSubtype="0" grpId="1" nodeType="withEffect">
                                  <p:stCondLst>
                                    <p:cond delay="0"/>
                                  </p:stCondLst>
                                  <p:iterate type="lt">
                                    <p:tmAbs val="25"/>
                                  </p:iterate>
                                  <p:childTnLst>
                                    <p:set>
                                      <p:cBhvr override="childStyle">
                                        <p:cTn id="9" dur="indefinite"/>
                                        <p:tgtEl>
                                          <p:spTgt spid="49"/>
                                        </p:tgtEl>
                                        <p:attrNameLst>
                                          <p:attrName>style.fontWeight</p:attrName>
                                        </p:attrNameLst>
                                      </p:cBhvr>
                                      <p:to>
                                        <p:strVal val="bold"/>
                                      </p:to>
                                    </p:se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iterate type="lt">
                                    <p:tmPct val="0"/>
                                  </p:iterate>
                                  <p:childTnLst>
                                    <p:set>
                                      <p:cBhvr>
                                        <p:cTn id="13" dur="1" fill="hold">
                                          <p:stCondLst>
                                            <p:cond delay="0"/>
                                          </p:stCondLst>
                                        </p:cTn>
                                        <p:tgtEl>
                                          <p:spTgt spid="50"/>
                                        </p:tgtEl>
                                        <p:attrNameLst>
                                          <p:attrName>style.visibility</p:attrName>
                                        </p:attrNameLst>
                                      </p:cBhvr>
                                      <p:to>
                                        <p:strVal val="visible"/>
                                      </p:to>
                                    </p:set>
                                    <p:animEffect transition="in" filter="wipe(left)">
                                      <p:cBhvr>
                                        <p:cTn id="14" dur="500"/>
                                        <p:tgtEl>
                                          <p:spTgt spid="50"/>
                                        </p:tgtEl>
                                      </p:cBhvr>
                                    </p:animEffect>
                                  </p:childTnLst>
                                </p:cTn>
                              </p:par>
                              <p:par>
                                <p:cTn id="15" presetID="15" presetClass="emph" presetSubtype="0" grpId="1" nodeType="withEffect">
                                  <p:stCondLst>
                                    <p:cond delay="0"/>
                                  </p:stCondLst>
                                  <p:iterate type="lt">
                                    <p:tmAbs val="25"/>
                                  </p:iterate>
                                  <p:childTnLst>
                                    <p:set>
                                      <p:cBhvr override="childStyle">
                                        <p:cTn id="16" dur="indefinite"/>
                                        <p:tgtEl>
                                          <p:spTgt spid="50"/>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49" grpId="1" animBg="1"/>
      <p:bldP spid="50" grpId="0" animBg="1"/>
      <p:bldP spid="50"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8" name="Picture 47">
            <a:extLst>
              <a:ext uri="{FF2B5EF4-FFF2-40B4-BE49-F238E27FC236}">
                <a16:creationId xmlns:a16="http://schemas.microsoft.com/office/drawing/2014/main" id="{3D06DEE3-AC14-494E-A31A-22659DDC7A7F}"/>
              </a:ext>
            </a:extLst>
          </p:cNvPr>
          <p:cNvPicPr>
            <a:picLocks noChangeAspect="1"/>
          </p:cNvPicPr>
          <p:nvPr/>
        </p:nvPicPr>
        <p:blipFill>
          <a:blip r:embed="rId4">
            <a:clrChange>
              <a:clrFrom>
                <a:srgbClr val="FEFEFE"/>
              </a:clrFrom>
              <a:clrTo>
                <a:srgbClr val="FEFEFE">
                  <a:alpha val="0"/>
                </a:srgbClr>
              </a:clrTo>
            </a:clrChange>
            <a:extLst>
              <a:ext uri="{BEBA8EAE-BF5A-486C-A8C5-ECC9F3942E4B}">
                <a14:imgProps xmlns:a14="http://schemas.microsoft.com/office/drawing/2010/main">
                  <a14:imgLayer r:embed="rId5">
                    <a14:imgEffect>
                      <a14:backgroundRemoval t="9752" b="97518" l="3369" r="95213">
                        <a14:foregroundMark x1="40071" y1="56560" x2="41135" y2="54965"/>
                        <a14:foregroundMark x1="42553" y1="57447" x2="45213" y2="57801"/>
                        <a14:foregroundMark x1="17199" y1="90957" x2="21809" y2="90248"/>
                        <a14:foregroundMark x1="27305" y1="89362" x2="32624" y2="91844"/>
                        <a14:foregroundMark x1="27660" y1="90071" x2="27660" y2="80496"/>
                        <a14:foregroundMark x1="75355" y1="62589" x2="76241" y2="85284"/>
                        <a14:foregroundMark x1="73227" y1="52660" x2="82447" y2="51241"/>
                        <a14:foregroundMark x1="84574" y1="60638" x2="86348" y2="72695"/>
                        <a14:foregroundMark x1="62589" y1="73050" x2="64539" y2="71809"/>
                        <a14:foregroundMark x1="71631" y1="92021" x2="77128" y2="89716"/>
                        <a14:foregroundMark x1="85461" y1="88652" x2="89894" y2="92021"/>
                        <a14:foregroundMark x1="76596" y1="90071" x2="75887" y2="83865"/>
                      </a14:backgroundRemoval>
                    </a14:imgEffect>
                  </a14:imgLayer>
                </a14:imgProps>
              </a:ext>
              <a:ext uri="{28A0092B-C50C-407E-A947-70E740481C1C}">
                <a14:useLocalDpi xmlns:a14="http://schemas.microsoft.com/office/drawing/2010/main" val="0"/>
              </a:ext>
            </a:extLst>
          </a:blip>
          <a:stretch>
            <a:fillRect/>
          </a:stretch>
        </p:blipFill>
        <p:spPr>
          <a:xfrm>
            <a:off x="433426" y="2276655"/>
            <a:ext cx="3817855" cy="3817855"/>
          </a:xfrm>
          <a:prstGeom prst="rect">
            <a:avLst/>
          </a:prstGeom>
        </p:spPr>
      </p:pic>
      <p:sp>
        <p:nvSpPr>
          <p:cNvPr id="49" name="Rounded Rectangular Callout 16">
            <a:extLst>
              <a:ext uri="{FF2B5EF4-FFF2-40B4-BE49-F238E27FC236}">
                <a16:creationId xmlns:a16="http://schemas.microsoft.com/office/drawing/2014/main" id="{426E2F5F-A8BC-4AF7-B8DE-C0C83B208CC7}"/>
              </a:ext>
            </a:extLst>
          </p:cNvPr>
          <p:cNvSpPr/>
          <p:nvPr/>
        </p:nvSpPr>
        <p:spPr>
          <a:xfrm>
            <a:off x="1338410" y="763490"/>
            <a:ext cx="8039270" cy="1150069"/>
          </a:xfrm>
          <a:prstGeom prst="wedgeRoundRectCallout">
            <a:avLst>
              <a:gd name="adj1" fmla="val -40635"/>
              <a:gd name="adj2" fmla="val 86928"/>
              <a:gd name="adj3" fmla="val 16667"/>
            </a:avLst>
          </a:prstGeom>
          <a:solidFill>
            <a:srgbClr val="E6F7FF">
              <a:lumMod val="90000"/>
            </a:srgbClr>
          </a:solidFill>
          <a:ln w="25400" cap="flat" cmpd="sng" algn="ctr">
            <a:solidFill>
              <a:srgbClr val="FDFDFD"/>
            </a:solidFill>
            <a:prstDash val="solid"/>
          </a:ln>
          <a:effectLst>
            <a:outerShdw blurRad="50800" dist="38100" dir="2700000" algn="tl" rotWithShape="0">
              <a:prstClr val="black">
                <a:alpha val="40000"/>
              </a:prstClr>
            </a:outerShdw>
          </a:effectLst>
        </p:spPr>
        <p:txBody>
          <a:bodyPr rtlCol="0" anchor="ctr"/>
          <a:lstStyle/>
          <a:p>
            <a:pPr lvl="0" algn="ctr">
              <a:defRPr/>
            </a:pPr>
            <a:r>
              <a:rPr lang="vi-VN" sz="4000" kern="0" dirty="0">
                <a:solidFill>
                  <a:srgbClr val="005279"/>
                </a:solidFill>
                <a:cs typeface="Arial" panose="020B0604020202020204" pitchFamily="34" charset="0"/>
              </a:rPr>
              <a:t>Vịt xử sự thế nào với gà?</a:t>
            </a:r>
            <a:endParaRPr kumimoji="0" lang="vi-VN" sz="4000" b="0" i="0" u="none" strike="noStrike" kern="0" cap="none" spc="0" normalizeH="0" baseline="0" noProof="0" dirty="0">
              <a:ln>
                <a:noFill/>
              </a:ln>
              <a:solidFill>
                <a:srgbClr val="005279"/>
              </a:solidFill>
              <a:effectLst/>
              <a:uLnTx/>
              <a:uFillTx/>
              <a:latin typeface="Arial" panose="020B0604020202020204" pitchFamily="34" charset="0"/>
              <a:ea typeface="+mn-ea"/>
              <a:cs typeface="Arial" panose="020B0604020202020204" pitchFamily="34" charset="0"/>
            </a:endParaRPr>
          </a:p>
        </p:txBody>
      </p:sp>
      <p:sp>
        <p:nvSpPr>
          <p:cNvPr id="50" name="Rounded Rectangular Callout 18">
            <a:extLst>
              <a:ext uri="{FF2B5EF4-FFF2-40B4-BE49-F238E27FC236}">
                <a16:creationId xmlns:a16="http://schemas.microsoft.com/office/drawing/2014/main" id="{13EABE7A-0DA2-4B86-88AE-A317F0BBE7F4}"/>
              </a:ext>
            </a:extLst>
          </p:cNvPr>
          <p:cNvSpPr/>
          <p:nvPr/>
        </p:nvSpPr>
        <p:spPr>
          <a:xfrm>
            <a:off x="3636282" y="2163838"/>
            <a:ext cx="7602735" cy="1503922"/>
          </a:xfrm>
          <a:prstGeom prst="wedgeRoundRectCallout">
            <a:avLst>
              <a:gd name="adj1" fmla="val -40448"/>
              <a:gd name="adj2" fmla="val 57402"/>
              <a:gd name="adj3" fmla="val 16667"/>
            </a:avLst>
          </a:prstGeom>
          <a:solidFill>
            <a:srgbClr val="FBB03B">
              <a:lumMod val="40000"/>
              <a:lumOff val="60000"/>
            </a:srgbClr>
          </a:solidFill>
          <a:ln w="25400" cap="flat" cmpd="sng" algn="ctr">
            <a:solidFill>
              <a:srgbClr val="FDFDFD"/>
            </a:solidFill>
            <a:prstDash val="solid"/>
          </a:ln>
          <a:effectLst>
            <a:outerShdw blurRad="50800" dist="38100" dir="2700000" algn="tl" rotWithShape="0">
              <a:prstClr val="black">
                <a:alpha val="40000"/>
              </a:prstClr>
            </a:outerShdw>
          </a:effectLst>
        </p:spPr>
        <p:txBody>
          <a:bodyPr rtlCol="0" anchor="ctr"/>
          <a:lstStyle/>
          <a:p>
            <a:pPr lvl="0" algn="ctr">
              <a:defRPr/>
            </a:pPr>
            <a:r>
              <a:rPr lang="vi-VN" sz="3200" kern="0">
                <a:solidFill>
                  <a:srgbClr val="6E4F2B"/>
                </a:solidFill>
                <a:cs typeface="Arial" panose="020B0604020202020204" pitchFamily="34" charset="0"/>
              </a:rPr>
              <a:t>Vịt giúp gà ngồi lên lưng và bơi ra giữa hồ để cáo không bắt được.</a:t>
            </a:r>
            <a:endParaRPr kumimoji="0" lang="vi-VN" sz="3200" b="0" i="0" u="none" strike="noStrike" kern="0" cap="none" spc="0" normalizeH="0" baseline="0" noProof="0" dirty="0">
              <a:ln>
                <a:noFill/>
              </a:ln>
              <a:solidFill>
                <a:srgbClr val="6E4F2B"/>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1686630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lt">
                                    <p:tmPct val="0"/>
                                  </p:iterate>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par>
                                <p:cTn id="8" presetID="15" presetClass="emph" presetSubtype="0" grpId="1" nodeType="withEffect">
                                  <p:stCondLst>
                                    <p:cond delay="0"/>
                                  </p:stCondLst>
                                  <p:iterate type="lt">
                                    <p:tmAbs val="25"/>
                                  </p:iterate>
                                  <p:childTnLst>
                                    <p:set>
                                      <p:cBhvr override="childStyle">
                                        <p:cTn id="9" dur="indefinite"/>
                                        <p:tgtEl>
                                          <p:spTgt spid="49"/>
                                        </p:tgtEl>
                                        <p:attrNameLst>
                                          <p:attrName>style.fontWeight</p:attrName>
                                        </p:attrNameLst>
                                      </p:cBhvr>
                                      <p:to>
                                        <p:strVal val="bold"/>
                                      </p:to>
                                    </p:se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iterate type="lt">
                                    <p:tmPct val="0"/>
                                  </p:iterate>
                                  <p:childTnLst>
                                    <p:set>
                                      <p:cBhvr>
                                        <p:cTn id="13" dur="1" fill="hold">
                                          <p:stCondLst>
                                            <p:cond delay="0"/>
                                          </p:stCondLst>
                                        </p:cTn>
                                        <p:tgtEl>
                                          <p:spTgt spid="50"/>
                                        </p:tgtEl>
                                        <p:attrNameLst>
                                          <p:attrName>style.visibility</p:attrName>
                                        </p:attrNameLst>
                                      </p:cBhvr>
                                      <p:to>
                                        <p:strVal val="visible"/>
                                      </p:to>
                                    </p:set>
                                    <p:animEffect transition="in" filter="wipe(left)">
                                      <p:cBhvr>
                                        <p:cTn id="14" dur="500"/>
                                        <p:tgtEl>
                                          <p:spTgt spid="50"/>
                                        </p:tgtEl>
                                      </p:cBhvr>
                                    </p:animEffect>
                                  </p:childTnLst>
                                </p:cTn>
                              </p:par>
                              <p:par>
                                <p:cTn id="15" presetID="15" presetClass="emph" presetSubtype="0" grpId="1" nodeType="withEffect">
                                  <p:stCondLst>
                                    <p:cond delay="0"/>
                                  </p:stCondLst>
                                  <p:iterate type="lt">
                                    <p:tmAbs val="25"/>
                                  </p:iterate>
                                  <p:childTnLst>
                                    <p:set>
                                      <p:cBhvr override="childStyle">
                                        <p:cTn id="16" dur="indefinite"/>
                                        <p:tgtEl>
                                          <p:spTgt spid="50"/>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49" grpId="1" animBg="1"/>
      <p:bldP spid="50" grpId="0" animBg="1"/>
      <p:bldP spid="50"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8" name="Picture 47">
            <a:extLst>
              <a:ext uri="{FF2B5EF4-FFF2-40B4-BE49-F238E27FC236}">
                <a16:creationId xmlns:a16="http://schemas.microsoft.com/office/drawing/2014/main" id="{3D06DEE3-AC14-494E-A31A-22659DDC7A7F}"/>
              </a:ext>
            </a:extLst>
          </p:cNvPr>
          <p:cNvPicPr>
            <a:picLocks noChangeAspect="1"/>
          </p:cNvPicPr>
          <p:nvPr/>
        </p:nvPicPr>
        <p:blipFill>
          <a:blip r:embed="rId4">
            <a:clrChange>
              <a:clrFrom>
                <a:srgbClr val="FEFEFE"/>
              </a:clrFrom>
              <a:clrTo>
                <a:srgbClr val="FEFEFE">
                  <a:alpha val="0"/>
                </a:srgbClr>
              </a:clrTo>
            </a:clrChange>
            <a:extLst>
              <a:ext uri="{BEBA8EAE-BF5A-486C-A8C5-ECC9F3942E4B}">
                <a14:imgProps xmlns:a14="http://schemas.microsoft.com/office/drawing/2010/main">
                  <a14:imgLayer r:embed="rId5">
                    <a14:imgEffect>
                      <a14:backgroundRemoval t="9752" b="97518" l="3369" r="95213">
                        <a14:foregroundMark x1="40071" y1="56560" x2="41135" y2="54965"/>
                        <a14:foregroundMark x1="42553" y1="57447" x2="45213" y2="57801"/>
                        <a14:foregroundMark x1="17199" y1="90957" x2="21809" y2="90248"/>
                        <a14:foregroundMark x1="27305" y1="89362" x2="32624" y2="91844"/>
                        <a14:foregroundMark x1="27660" y1="90071" x2="27660" y2="80496"/>
                        <a14:foregroundMark x1="75355" y1="62589" x2="76241" y2="85284"/>
                        <a14:foregroundMark x1="73227" y1="52660" x2="82447" y2="51241"/>
                        <a14:foregroundMark x1="84574" y1="60638" x2="86348" y2="72695"/>
                        <a14:foregroundMark x1="62589" y1="73050" x2="64539" y2="71809"/>
                        <a14:foregroundMark x1="71631" y1="92021" x2="77128" y2="89716"/>
                        <a14:foregroundMark x1="85461" y1="88652" x2="89894" y2="92021"/>
                        <a14:foregroundMark x1="76596" y1="90071" x2="75887" y2="83865"/>
                      </a14:backgroundRemoval>
                    </a14:imgEffect>
                  </a14:imgLayer>
                </a14:imgProps>
              </a:ext>
              <a:ext uri="{28A0092B-C50C-407E-A947-70E740481C1C}">
                <a14:useLocalDpi xmlns:a14="http://schemas.microsoft.com/office/drawing/2010/main" val="0"/>
              </a:ext>
            </a:extLst>
          </a:blip>
          <a:stretch>
            <a:fillRect/>
          </a:stretch>
        </p:blipFill>
        <p:spPr>
          <a:xfrm>
            <a:off x="423266" y="2276655"/>
            <a:ext cx="3817855" cy="3817855"/>
          </a:xfrm>
          <a:prstGeom prst="rect">
            <a:avLst/>
          </a:prstGeom>
        </p:spPr>
      </p:pic>
      <p:sp>
        <p:nvSpPr>
          <p:cNvPr id="49" name="Rounded Rectangular Callout 16">
            <a:extLst>
              <a:ext uri="{FF2B5EF4-FFF2-40B4-BE49-F238E27FC236}">
                <a16:creationId xmlns:a16="http://schemas.microsoft.com/office/drawing/2014/main" id="{426E2F5F-A8BC-4AF7-B8DE-C0C83B208CC7}"/>
              </a:ext>
            </a:extLst>
          </p:cNvPr>
          <p:cNvSpPr/>
          <p:nvPr/>
        </p:nvSpPr>
        <p:spPr>
          <a:xfrm>
            <a:off x="1338410" y="763490"/>
            <a:ext cx="8039270" cy="1150069"/>
          </a:xfrm>
          <a:prstGeom prst="wedgeRoundRectCallout">
            <a:avLst>
              <a:gd name="adj1" fmla="val -40635"/>
              <a:gd name="adj2" fmla="val 86928"/>
              <a:gd name="adj3" fmla="val 16667"/>
            </a:avLst>
          </a:prstGeom>
          <a:solidFill>
            <a:srgbClr val="E6F7FF">
              <a:lumMod val="90000"/>
            </a:srgbClr>
          </a:solidFill>
          <a:ln w="25400" cap="flat" cmpd="sng" algn="ctr">
            <a:solidFill>
              <a:srgbClr val="FDFDFD"/>
            </a:solidFill>
            <a:prstDash val="solid"/>
          </a:ln>
          <a:effectLst>
            <a:outerShdw blurRad="50800" dist="38100" dir="2700000" algn="tl" rotWithShape="0">
              <a:prstClr val="black">
                <a:alpha val="40000"/>
              </a:prstClr>
            </a:outerShdw>
          </a:effectLst>
        </p:spPr>
        <p:txBody>
          <a:bodyPr rtlCol="0" anchor="ctr"/>
          <a:lstStyle/>
          <a:p>
            <a:pPr lvl="0" algn="ctr">
              <a:defRPr/>
            </a:pPr>
            <a:r>
              <a:rPr lang="vi-VN" sz="4000" kern="0">
                <a:solidFill>
                  <a:srgbClr val="005279"/>
                </a:solidFill>
                <a:cs typeface="Arial" panose="020B0604020202020204" pitchFamily="34" charset="0"/>
              </a:rPr>
              <a:t>Gà đã nhận ra điều gì?</a:t>
            </a:r>
            <a:endParaRPr kumimoji="0" lang="vi-VN" sz="4000" b="0" i="0" u="none" strike="noStrike" kern="0" cap="none" spc="0" normalizeH="0" baseline="0" noProof="0" dirty="0">
              <a:ln>
                <a:noFill/>
              </a:ln>
              <a:solidFill>
                <a:srgbClr val="005279"/>
              </a:solidFill>
              <a:effectLst/>
              <a:uLnTx/>
              <a:uFillTx/>
              <a:latin typeface="Arial" panose="020B0604020202020204" pitchFamily="34" charset="0"/>
              <a:ea typeface="+mn-ea"/>
              <a:cs typeface="Arial" panose="020B0604020202020204" pitchFamily="34" charset="0"/>
            </a:endParaRPr>
          </a:p>
        </p:txBody>
      </p:sp>
      <p:sp>
        <p:nvSpPr>
          <p:cNvPr id="50" name="Rounded Rectangular Callout 18">
            <a:extLst>
              <a:ext uri="{FF2B5EF4-FFF2-40B4-BE49-F238E27FC236}">
                <a16:creationId xmlns:a16="http://schemas.microsoft.com/office/drawing/2014/main" id="{13EABE7A-0DA2-4B86-88AE-A317F0BBE7F4}"/>
              </a:ext>
            </a:extLst>
          </p:cNvPr>
          <p:cNvSpPr/>
          <p:nvPr/>
        </p:nvSpPr>
        <p:spPr>
          <a:xfrm>
            <a:off x="3636282" y="2163838"/>
            <a:ext cx="7602735" cy="1422642"/>
          </a:xfrm>
          <a:prstGeom prst="wedgeRoundRectCallout">
            <a:avLst>
              <a:gd name="adj1" fmla="val -41116"/>
              <a:gd name="adj2" fmla="val 80371"/>
              <a:gd name="adj3" fmla="val 16667"/>
            </a:avLst>
          </a:prstGeom>
          <a:solidFill>
            <a:srgbClr val="FBB03B">
              <a:lumMod val="40000"/>
              <a:lumOff val="60000"/>
            </a:srgbClr>
          </a:solidFill>
          <a:ln w="25400" cap="flat" cmpd="sng" algn="ctr">
            <a:solidFill>
              <a:srgbClr val="FDFDFD"/>
            </a:solidFill>
            <a:prstDash val="solid"/>
          </a:ln>
          <a:effectLst>
            <a:outerShdw blurRad="50800" dist="38100" dir="2700000" algn="tl" rotWithShape="0">
              <a:prstClr val="black">
                <a:alpha val="40000"/>
              </a:prstClr>
            </a:outerShdw>
          </a:effectLst>
        </p:spPr>
        <p:txBody>
          <a:bodyPr rtlCol="0" anchor="ctr"/>
          <a:lstStyle/>
          <a:p>
            <a:pPr lvl="0" algn="ctr">
              <a:defRPr/>
            </a:pPr>
            <a:r>
              <a:rPr lang="en-US" sz="3200" kern="0">
                <a:solidFill>
                  <a:srgbClr val="6E4F2B"/>
                </a:solidFill>
                <a:latin typeface="Arial" panose="020B0604020202020204" pitchFamily="34" charset="0"/>
                <a:cs typeface="Arial" panose="020B0604020202020204" pitchFamily="34" charset="0"/>
              </a:rPr>
              <a:t>Mỗi con vật có một đặc điểm riêng và nhận ra mình sai, xin lỗi vịt.</a:t>
            </a:r>
            <a:endParaRPr kumimoji="0" lang="vi-VN" sz="3200" b="0" i="0" u="none" strike="noStrike" kern="0" cap="none" spc="0" normalizeH="0" baseline="0" noProof="0" dirty="0">
              <a:ln>
                <a:noFill/>
              </a:ln>
              <a:solidFill>
                <a:srgbClr val="6E4F2B"/>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1685473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lt">
                                    <p:tmPct val="0"/>
                                  </p:iterate>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par>
                                <p:cTn id="8" presetID="15" presetClass="emph" presetSubtype="0" grpId="1" nodeType="withEffect">
                                  <p:stCondLst>
                                    <p:cond delay="0"/>
                                  </p:stCondLst>
                                  <p:iterate type="lt">
                                    <p:tmAbs val="25"/>
                                  </p:iterate>
                                  <p:childTnLst>
                                    <p:set>
                                      <p:cBhvr override="childStyle">
                                        <p:cTn id="9" dur="indefinite"/>
                                        <p:tgtEl>
                                          <p:spTgt spid="49"/>
                                        </p:tgtEl>
                                        <p:attrNameLst>
                                          <p:attrName>style.fontWeight</p:attrName>
                                        </p:attrNameLst>
                                      </p:cBhvr>
                                      <p:to>
                                        <p:strVal val="bold"/>
                                      </p:to>
                                    </p:se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iterate type="lt">
                                    <p:tmPct val="0"/>
                                  </p:iterate>
                                  <p:childTnLst>
                                    <p:set>
                                      <p:cBhvr>
                                        <p:cTn id="13" dur="1" fill="hold">
                                          <p:stCondLst>
                                            <p:cond delay="0"/>
                                          </p:stCondLst>
                                        </p:cTn>
                                        <p:tgtEl>
                                          <p:spTgt spid="50"/>
                                        </p:tgtEl>
                                        <p:attrNameLst>
                                          <p:attrName>style.visibility</p:attrName>
                                        </p:attrNameLst>
                                      </p:cBhvr>
                                      <p:to>
                                        <p:strVal val="visible"/>
                                      </p:to>
                                    </p:set>
                                    <p:animEffect transition="in" filter="wipe(left)">
                                      <p:cBhvr>
                                        <p:cTn id="14" dur="500"/>
                                        <p:tgtEl>
                                          <p:spTgt spid="50"/>
                                        </p:tgtEl>
                                      </p:cBhvr>
                                    </p:animEffect>
                                  </p:childTnLst>
                                </p:cTn>
                              </p:par>
                              <p:par>
                                <p:cTn id="15" presetID="15" presetClass="emph" presetSubtype="0" grpId="1" nodeType="withEffect">
                                  <p:stCondLst>
                                    <p:cond delay="0"/>
                                  </p:stCondLst>
                                  <p:iterate type="lt">
                                    <p:tmAbs val="25"/>
                                  </p:iterate>
                                  <p:childTnLst>
                                    <p:set>
                                      <p:cBhvr override="childStyle">
                                        <p:cTn id="16" dur="indefinite"/>
                                        <p:tgtEl>
                                          <p:spTgt spid="50"/>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49" grpId="1" animBg="1"/>
      <p:bldP spid="50" grpId="0" animBg="1"/>
      <p:bldP spid="50"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t="56225"/>
          <a:stretch/>
        </p:blipFill>
        <p:spPr>
          <a:xfrm>
            <a:off x="0" y="4189859"/>
            <a:ext cx="12192000" cy="2668141"/>
          </a:xfrm>
          <a:prstGeom prst="rect">
            <a:avLst/>
          </a:prstGeom>
        </p:spPr>
      </p:pic>
      <p:pic>
        <p:nvPicPr>
          <p:cNvPr id="20" name="图片 19"/>
          <p:cNvPicPr>
            <a:picLocks noChangeAspect="1"/>
          </p:cNvPicPr>
          <p:nvPr/>
        </p:nvPicPr>
        <p:blipFill rotWithShape="1">
          <a:blip r:embed="rId5" cstate="print">
            <a:extLst>
              <a:ext uri="{28A0092B-C50C-407E-A947-70E740481C1C}">
                <a14:useLocalDpi xmlns:a14="http://schemas.microsoft.com/office/drawing/2010/main" val="0"/>
              </a:ext>
            </a:extLst>
          </a:blip>
          <a:srcRect l="75237" t="56845" r="2381" b="7205"/>
          <a:stretch/>
        </p:blipFill>
        <p:spPr>
          <a:xfrm>
            <a:off x="5344998" y="1598063"/>
            <a:ext cx="6736572" cy="5410765"/>
          </a:xfrm>
          <a:prstGeom prst="rect">
            <a:avLst/>
          </a:prstGeom>
        </p:spPr>
      </p:pic>
      <p:pic>
        <p:nvPicPr>
          <p:cNvPr id="29" name="图片 28"/>
          <p:cNvPicPr>
            <a:picLocks noChangeAspect="1"/>
          </p:cNvPicPr>
          <p:nvPr/>
        </p:nvPicPr>
        <p:blipFill rotWithShape="1">
          <a:blip r:embed="rId6" cstate="print">
            <a:extLst>
              <a:ext uri="{28A0092B-C50C-407E-A947-70E740481C1C}">
                <a14:useLocalDpi xmlns:a14="http://schemas.microsoft.com/office/drawing/2010/main" val="0"/>
              </a:ext>
            </a:extLst>
          </a:blip>
          <a:srcRect l="35834" t="36608" r="53690" b="44822"/>
          <a:stretch/>
        </p:blipFill>
        <p:spPr>
          <a:xfrm>
            <a:off x="5650546" y="1598063"/>
            <a:ext cx="1277257" cy="1132115"/>
          </a:xfrm>
          <a:prstGeom prst="rect">
            <a:avLst/>
          </a:prstGeom>
        </p:spPr>
      </p:pic>
      <p:pic>
        <p:nvPicPr>
          <p:cNvPr id="6" name="Picture 5">
            <a:extLst>
              <a:ext uri="{FF2B5EF4-FFF2-40B4-BE49-F238E27FC236}">
                <a16:creationId xmlns:a16="http://schemas.microsoft.com/office/drawing/2014/main" id="{4759944D-FF4F-4BB3-AB70-E505465A8DD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4543" y="1303842"/>
            <a:ext cx="8853828" cy="2380636"/>
          </a:xfrm>
          <a:prstGeom prst="rect">
            <a:avLst/>
          </a:prstGeom>
        </p:spPr>
      </p:pic>
    </p:spTree>
    <p:extLst>
      <p:ext uri="{BB962C8B-B14F-4D97-AF65-F5344CB8AC3E}">
        <p14:creationId xmlns:p14="http://schemas.microsoft.com/office/powerpoint/2010/main" val="8836631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1000"/>
                                        <p:tgtEl>
                                          <p:spTgt spid="3"/>
                                        </p:tgtEl>
                                      </p:cBhvr>
                                    </p:animEffect>
                                  </p:childTnLst>
                                </p:cTn>
                              </p:par>
                            </p:childTnLst>
                          </p:cTn>
                        </p:par>
                        <p:par>
                          <p:cTn id="12" fill="hold">
                            <p:stCondLst>
                              <p:cond delay="1500"/>
                            </p:stCondLst>
                            <p:childTnLst>
                              <p:par>
                                <p:cTn id="13" presetID="2" presetClass="entr" presetSubtype="2"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1000" fill="hold"/>
                                        <p:tgtEl>
                                          <p:spTgt spid="20"/>
                                        </p:tgtEl>
                                        <p:attrNameLst>
                                          <p:attrName>ppt_x</p:attrName>
                                        </p:attrNameLst>
                                      </p:cBhvr>
                                      <p:tavLst>
                                        <p:tav tm="0">
                                          <p:val>
                                            <p:strVal val="1+#ppt_w/2"/>
                                          </p:val>
                                        </p:tav>
                                        <p:tav tm="100000">
                                          <p:val>
                                            <p:strVal val="#ppt_x"/>
                                          </p:val>
                                        </p:tav>
                                      </p:tavLst>
                                    </p:anim>
                                    <p:anim calcmode="lin" valueType="num">
                                      <p:cBhvr additive="base">
                                        <p:cTn id="16" dur="1000" fill="hold"/>
                                        <p:tgtEl>
                                          <p:spTgt spid="20"/>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47" presetClass="entr" presetSubtype="0" fill="hold" nodeType="after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anim calcmode="lin" valueType="num">
                                      <p:cBhvr>
                                        <p:cTn id="21" dur="500" fill="hold"/>
                                        <p:tgtEl>
                                          <p:spTgt spid="29"/>
                                        </p:tgtEl>
                                        <p:attrNameLst>
                                          <p:attrName>ppt_x</p:attrName>
                                        </p:attrNameLst>
                                      </p:cBhvr>
                                      <p:tavLst>
                                        <p:tav tm="0">
                                          <p:val>
                                            <p:strVal val="#ppt_x"/>
                                          </p:val>
                                        </p:tav>
                                        <p:tav tm="100000">
                                          <p:val>
                                            <p:strVal val="#ppt_x"/>
                                          </p:val>
                                        </p:tav>
                                      </p:tavLst>
                                    </p:anim>
                                    <p:anim calcmode="lin" valueType="num">
                                      <p:cBhvr>
                                        <p:cTn id="22" dur="500" fill="hold"/>
                                        <p:tgtEl>
                                          <p:spTgt spid="29"/>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53" presetClass="entr" presetSubtype="16"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5" cstate="print">
            <a:extLst>
              <a:ext uri="{28A0092B-C50C-407E-A947-70E740481C1C}">
                <a14:useLocalDpi xmlns:a14="http://schemas.microsoft.com/office/drawing/2010/main" val="0"/>
              </a:ext>
            </a:extLst>
          </a:blip>
          <a:srcRect t="56225"/>
          <a:stretch/>
        </p:blipFill>
        <p:spPr>
          <a:xfrm>
            <a:off x="0" y="4189859"/>
            <a:ext cx="12192000" cy="2668141"/>
          </a:xfrm>
          <a:prstGeom prst="rect">
            <a:avLst/>
          </a:prstGeom>
        </p:spPr>
      </p:pic>
      <p:pic>
        <p:nvPicPr>
          <p:cNvPr id="15" name="图片 14"/>
          <p:cNvPicPr>
            <a:picLocks noChangeAspect="1"/>
          </p:cNvPicPr>
          <p:nvPr/>
        </p:nvPicPr>
        <p:blipFill rotWithShape="1">
          <a:blip r:embed="rId6" cstate="print">
            <a:extLst>
              <a:ext uri="{28A0092B-C50C-407E-A947-70E740481C1C}">
                <a14:useLocalDpi xmlns:a14="http://schemas.microsoft.com/office/drawing/2010/main" val="0"/>
              </a:ext>
            </a:extLst>
          </a:blip>
          <a:srcRect t="56845" r="78333"/>
          <a:stretch/>
        </p:blipFill>
        <p:spPr>
          <a:xfrm>
            <a:off x="0" y="2419431"/>
            <a:ext cx="4688114" cy="4669176"/>
          </a:xfrm>
          <a:prstGeom prst="rect">
            <a:avLst/>
          </a:prstGeom>
        </p:spPr>
      </p:pic>
      <p:pic>
        <p:nvPicPr>
          <p:cNvPr id="16" name="图片 15"/>
          <p:cNvPicPr>
            <a:picLocks noChangeAspect="1"/>
          </p:cNvPicPr>
          <p:nvPr/>
        </p:nvPicPr>
        <p:blipFill rotWithShape="1">
          <a:blip r:embed="rId7" cstate="print">
            <a:extLst>
              <a:ext uri="{28A0092B-C50C-407E-A947-70E740481C1C}">
                <a14:useLocalDpi xmlns:a14="http://schemas.microsoft.com/office/drawing/2010/main" val="0"/>
              </a:ext>
            </a:extLst>
          </a:blip>
          <a:srcRect l="58928" t="64821" r="20360" b="-295"/>
          <a:stretch/>
        </p:blipFill>
        <p:spPr>
          <a:xfrm>
            <a:off x="10598810" y="4669419"/>
            <a:ext cx="2525486" cy="2162629"/>
          </a:xfrm>
          <a:prstGeom prst="rect">
            <a:avLst/>
          </a:prstGeom>
        </p:spPr>
      </p:pic>
      <p:pic>
        <p:nvPicPr>
          <p:cNvPr id="2" name="[KARAOKE] VUI ĐẾN TRƯỜNG - LỚP 3    KẾT NỐI TRI THỨC">
            <a:hlinkClick r:id="" action="ppaction://media"/>
            <a:extLst>
              <a:ext uri="{FF2B5EF4-FFF2-40B4-BE49-F238E27FC236}">
                <a16:creationId xmlns:a16="http://schemas.microsoft.com/office/drawing/2014/main" id="{F43CCC37-4281-49D3-9E60-0FC3A1C48DF9}"/>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0" y="37529"/>
            <a:ext cx="12192000" cy="6858000"/>
          </a:xfrm>
          <a:prstGeom prst="rect">
            <a:avLst/>
          </a:prstGeom>
        </p:spPr>
      </p:pic>
    </p:spTree>
    <p:extLst>
      <p:ext uri="{BB962C8B-B14F-4D97-AF65-F5344CB8AC3E}">
        <p14:creationId xmlns:p14="http://schemas.microsoft.com/office/powerpoint/2010/main" val="24288954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750"/>
                                        <p:tgtEl>
                                          <p:spTgt spid="15"/>
                                        </p:tgtEl>
                                      </p:cBhvr>
                                    </p:animEffect>
                                    <p:anim calcmode="lin" valueType="num">
                                      <p:cBhvr>
                                        <p:cTn id="8" dur="750" fill="hold"/>
                                        <p:tgtEl>
                                          <p:spTgt spid="15"/>
                                        </p:tgtEl>
                                        <p:attrNameLst>
                                          <p:attrName>ppt_x</p:attrName>
                                        </p:attrNameLst>
                                      </p:cBhvr>
                                      <p:tavLst>
                                        <p:tav tm="0">
                                          <p:val>
                                            <p:strVal val="#ppt_x"/>
                                          </p:val>
                                        </p:tav>
                                        <p:tav tm="100000">
                                          <p:val>
                                            <p:strVal val="#ppt_x"/>
                                          </p:val>
                                        </p:tav>
                                      </p:tavLst>
                                    </p:anim>
                                    <p:anim calcmode="lin" valueType="num">
                                      <p:cBhvr>
                                        <p:cTn id="9" dur="75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par>
                          <p:cTn id="15" fill="hold">
                            <p:stCondLst>
                              <p:cond delay="1250"/>
                            </p:stCondLst>
                            <p:childTnLst>
                              <p:par>
                                <p:cTn id="16" presetID="1" presetClass="mediacall" presetSubtype="0" fill="hold" nodeType="afterEffect">
                                  <p:stCondLst>
                                    <p:cond delay="0"/>
                                  </p:stCondLst>
                                  <p:childTnLst>
                                    <p:cmd type="call" cmd="playFrom(0.0)">
                                      <p:cBhvr>
                                        <p:cTn id="17" dur="24364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18" fill="hold" display="0">
                  <p:stCondLst>
                    <p:cond delay="indefinite"/>
                  </p:stCondLst>
                </p:cTn>
                <p:tgtEl>
                  <p:spTgt spid="2"/>
                </p:tgtEl>
              </p:cMediaNode>
            </p:video>
            <p:seq concurrent="1" nextAc="seek">
              <p:cTn id="19" restart="whenNotActive" fill="hold" evtFilter="cancelBubble" nodeType="interactiveSeq">
                <p:stCondLst>
                  <p:cond evt="onClick" delay="0">
                    <p:tgtEl>
                      <p:spTgt spid="2"/>
                    </p:tgtEl>
                  </p:cond>
                </p:stCondLst>
                <p:endSync evt="end" delay="0">
                  <p:rtn val="all"/>
                </p:endSync>
                <p:childTnLst>
                  <p:par>
                    <p:cTn id="20" fill="hold">
                      <p:stCondLst>
                        <p:cond delay="0"/>
                      </p:stCondLst>
                      <p:childTnLst>
                        <p:par>
                          <p:cTn id="21" fill="hold">
                            <p:stCondLst>
                              <p:cond delay="0"/>
                            </p:stCondLst>
                            <p:childTnLst>
                              <p:par>
                                <p:cTn id="22" presetID="2" presetClass="mediacall" presetSubtype="0" fill="hold" nodeType="clickEffect">
                                  <p:stCondLst>
                                    <p:cond delay="0"/>
                                  </p:stCondLst>
                                  <p:childTnLst>
                                    <p:cmd type="call" cmd="togglePause">
                                      <p:cBhvr>
                                        <p:cTn id="23"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t="56225"/>
          <a:stretch/>
        </p:blipFill>
        <p:spPr>
          <a:xfrm>
            <a:off x="0" y="4189859"/>
            <a:ext cx="12192000" cy="2668141"/>
          </a:xfrm>
          <a:prstGeom prst="rect">
            <a:avLst/>
          </a:prstGeom>
        </p:spPr>
      </p:pic>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t="56845" r="78333"/>
          <a:stretch/>
        </p:blipFill>
        <p:spPr>
          <a:xfrm>
            <a:off x="0" y="2419431"/>
            <a:ext cx="4688114" cy="4669176"/>
          </a:xfrm>
          <a:prstGeom prst="rect">
            <a:avLst/>
          </a:prstGeom>
        </p:spPr>
      </p:pic>
      <p:pic>
        <p:nvPicPr>
          <p:cNvPr id="16" name="图片 15"/>
          <p:cNvPicPr>
            <a:picLocks noChangeAspect="1"/>
          </p:cNvPicPr>
          <p:nvPr/>
        </p:nvPicPr>
        <p:blipFill rotWithShape="1">
          <a:blip r:embed="rId6" cstate="print">
            <a:extLst>
              <a:ext uri="{28A0092B-C50C-407E-A947-70E740481C1C}">
                <a14:useLocalDpi xmlns:a14="http://schemas.microsoft.com/office/drawing/2010/main" val="0"/>
              </a:ext>
            </a:extLst>
          </a:blip>
          <a:srcRect l="58928" t="64821" r="20360" b="-295"/>
          <a:stretch/>
        </p:blipFill>
        <p:spPr>
          <a:xfrm>
            <a:off x="10598810" y="4669419"/>
            <a:ext cx="2525486" cy="2162629"/>
          </a:xfrm>
          <a:prstGeom prst="rect">
            <a:avLst/>
          </a:prstGeom>
        </p:spPr>
      </p:pic>
      <p:pic>
        <p:nvPicPr>
          <p:cNvPr id="5" name="Picture 4" descr="White text on a black background&#10;&#10;Description automatically generated">
            <a:extLst>
              <a:ext uri="{FF2B5EF4-FFF2-40B4-BE49-F238E27FC236}">
                <a16:creationId xmlns:a16="http://schemas.microsoft.com/office/drawing/2014/main" id="{E7E17881-61FB-499E-83D4-012F48697AE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1725" t="16044" r="10897" b="11184"/>
          <a:stretch/>
        </p:blipFill>
        <p:spPr>
          <a:xfrm>
            <a:off x="70410" y="1102663"/>
            <a:ext cx="5450889" cy="927102"/>
          </a:xfrm>
          <a:prstGeom prst="rect">
            <a:avLst/>
          </a:prstGeom>
        </p:spPr>
      </p:pic>
      <p:sp>
        <p:nvSpPr>
          <p:cNvPr id="42" name="矩形: 圆角 1">
            <a:extLst>
              <a:ext uri="{FF2B5EF4-FFF2-40B4-BE49-F238E27FC236}">
                <a16:creationId xmlns:a16="http://schemas.microsoft.com/office/drawing/2014/main" id="{9F89991F-A1ED-461E-8020-1B96E97BF19A}"/>
              </a:ext>
            </a:extLst>
          </p:cNvPr>
          <p:cNvSpPr/>
          <p:nvPr/>
        </p:nvSpPr>
        <p:spPr>
          <a:xfrm>
            <a:off x="6364224" y="4535213"/>
            <a:ext cx="4408119" cy="1089428"/>
          </a:xfrm>
          <a:prstGeom prst="roundRect">
            <a:avLst/>
          </a:prstGeom>
          <a:solidFill>
            <a:schemeClr val="bg1"/>
          </a:solidFill>
          <a:ln w="19050">
            <a:solidFill>
              <a:srgbClr val="FBF4DC"/>
            </a:soli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err="1">
                <a:ln>
                  <a:noFill/>
                </a:ln>
                <a:solidFill>
                  <a:srgbClr val="C00000"/>
                </a:solidFill>
                <a:effectLst/>
                <a:uLnTx/>
                <a:uFillTx/>
                <a:latin typeface="Calibri" panose="020F0502020204030204"/>
                <a:ea typeface="华文细黑" panose="02010600040101010101" pitchFamily="2" charset="-122"/>
                <a:cs typeface="+mn-cs"/>
              </a:rPr>
              <a:t>Công</a:t>
            </a:r>
            <a:r>
              <a:rPr kumimoji="0" lang="en-US" altLang="zh-CN" sz="6000" b="1" i="0" u="none" strike="noStrike" kern="1200" cap="none" spc="0" normalizeH="0" noProof="0" dirty="0">
                <a:ln>
                  <a:noFill/>
                </a:ln>
                <a:solidFill>
                  <a:srgbClr val="C00000"/>
                </a:solidFill>
                <a:effectLst/>
                <a:uLnTx/>
                <a:uFillTx/>
                <a:latin typeface="Calibri" panose="020F0502020204030204"/>
                <a:ea typeface="华文细黑" panose="02010600040101010101" pitchFamily="2" charset="-122"/>
                <a:cs typeface="+mn-cs"/>
              </a:rPr>
              <a:t> </a:t>
            </a:r>
            <a:r>
              <a:rPr kumimoji="0" lang="en-US" altLang="zh-CN" sz="6000" b="1" i="0" u="none" strike="noStrike" kern="1200" cap="none" spc="0" normalizeH="0" noProof="0" dirty="0" err="1">
                <a:ln>
                  <a:noFill/>
                </a:ln>
                <a:solidFill>
                  <a:srgbClr val="C00000"/>
                </a:solidFill>
                <a:effectLst/>
                <a:uLnTx/>
                <a:uFillTx/>
                <a:latin typeface="Calibri" panose="020F0502020204030204"/>
                <a:ea typeface="华文细黑" panose="02010600040101010101" pitchFamily="2" charset="-122"/>
                <a:cs typeface="+mn-cs"/>
              </a:rPr>
              <a:t>trường</a:t>
            </a:r>
            <a:endParaRPr kumimoji="0" lang="zh-CN" altLang="en-US" sz="6000" b="1" i="0" u="none" strike="noStrike" kern="1200" cap="none" spc="0" normalizeH="0" baseline="0" noProof="0" dirty="0">
              <a:ln>
                <a:noFill/>
              </a:ln>
              <a:solidFill>
                <a:srgbClr val="C00000"/>
              </a:solidFill>
              <a:effectLst/>
              <a:uLnTx/>
              <a:uFillTx/>
              <a:latin typeface="Calibri" panose="020F0502020204030204"/>
              <a:ea typeface="华文细黑" panose="02010600040101010101" pitchFamily="2" charset="-122"/>
              <a:cs typeface="+mn-cs"/>
            </a:endParaRPr>
          </a:p>
        </p:txBody>
      </p:sp>
      <p:pic>
        <p:nvPicPr>
          <p:cNvPr id="1026" name="Picture 2">
            <a:extLst>
              <a:ext uri="{FF2B5EF4-FFF2-40B4-BE49-F238E27FC236}">
                <a16:creationId xmlns:a16="http://schemas.microsoft.com/office/drawing/2014/main" id="{EBAFEBAF-9C51-4E98-963A-78E20CB5166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01040" y="264919"/>
            <a:ext cx="5920550" cy="40396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59797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750"/>
                                        <p:tgtEl>
                                          <p:spTgt spid="15"/>
                                        </p:tgtEl>
                                      </p:cBhvr>
                                    </p:animEffect>
                                    <p:anim calcmode="lin" valueType="num">
                                      <p:cBhvr>
                                        <p:cTn id="8" dur="750" fill="hold"/>
                                        <p:tgtEl>
                                          <p:spTgt spid="15"/>
                                        </p:tgtEl>
                                        <p:attrNameLst>
                                          <p:attrName>ppt_x</p:attrName>
                                        </p:attrNameLst>
                                      </p:cBhvr>
                                      <p:tavLst>
                                        <p:tav tm="0">
                                          <p:val>
                                            <p:strVal val="#ppt_x"/>
                                          </p:val>
                                        </p:tav>
                                        <p:tav tm="100000">
                                          <p:val>
                                            <p:strVal val="#ppt_x"/>
                                          </p:val>
                                        </p:tav>
                                      </p:tavLst>
                                    </p:anim>
                                    <p:anim calcmode="lin" valueType="num">
                                      <p:cBhvr>
                                        <p:cTn id="9" dur="75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31" presetClass="entr" presetSubtype="0" fill="hold" nodeType="withEffect">
                                  <p:stCondLst>
                                    <p:cond delay="250"/>
                                  </p:stCondLst>
                                  <p:childTnLst>
                                    <p:set>
                                      <p:cBhvr>
                                        <p:cTn id="16" dur="1" fill="hold">
                                          <p:stCondLst>
                                            <p:cond delay="0"/>
                                          </p:stCondLst>
                                        </p:cTn>
                                        <p:tgtEl>
                                          <p:spTgt spid="5"/>
                                        </p:tgtEl>
                                        <p:attrNameLst>
                                          <p:attrName>style.visibility</p:attrName>
                                        </p:attrNameLst>
                                      </p:cBhvr>
                                      <p:to>
                                        <p:strVal val="visible"/>
                                      </p:to>
                                    </p:set>
                                    <p:anim calcmode="lin" valueType="num">
                                      <p:cBhvr>
                                        <p:cTn id="17" dur="1000" fill="hold"/>
                                        <p:tgtEl>
                                          <p:spTgt spid="5"/>
                                        </p:tgtEl>
                                        <p:attrNameLst>
                                          <p:attrName>ppt_w</p:attrName>
                                        </p:attrNameLst>
                                      </p:cBhvr>
                                      <p:tavLst>
                                        <p:tav tm="0">
                                          <p:val>
                                            <p:fltVal val="0"/>
                                          </p:val>
                                        </p:tav>
                                        <p:tav tm="100000">
                                          <p:val>
                                            <p:strVal val="#ppt_w"/>
                                          </p:val>
                                        </p:tav>
                                      </p:tavLst>
                                    </p:anim>
                                    <p:anim calcmode="lin" valueType="num">
                                      <p:cBhvr>
                                        <p:cTn id="18" dur="1000" fill="hold"/>
                                        <p:tgtEl>
                                          <p:spTgt spid="5"/>
                                        </p:tgtEl>
                                        <p:attrNameLst>
                                          <p:attrName>ppt_h</p:attrName>
                                        </p:attrNameLst>
                                      </p:cBhvr>
                                      <p:tavLst>
                                        <p:tav tm="0">
                                          <p:val>
                                            <p:fltVal val="0"/>
                                          </p:val>
                                        </p:tav>
                                        <p:tav tm="100000">
                                          <p:val>
                                            <p:strVal val="#ppt_h"/>
                                          </p:val>
                                        </p:tav>
                                      </p:tavLst>
                                    </p:anim>
                                    <p:anim calcmode="lin" valueType="num">
                                      <p:cBhvr>
                                        <p:cTn id="19" dur="1000" fill="hold"/>
                                        <p:tgtEl>
                                          <p:spTgt spid="5"/>
                                        </p:tgtEl>
                                        <p:attrNameLst>
                                          <p:attrName>style.rotation</p:attrName>
                                        </p:attrNameLst>
                                      </p:cBhvr>
                                      <p:tavLst>
                                        <p:tav tm="0">
                                          <p:val>
                                            <p:fltVal val="90"/>
                                          </p:val>
                                        </p:tav>
                                        <p:tav tm="100000">
                                          <p:val>
                                            <p:fltVal val="0"/>
                                          </p:val>
                                        </p:tav>
                                      </p:tavLst>
                                    </p:anim>
                                    <p:animEffect transition="in" filter="fade">
                                      <p:cBhvr>
                                        <p:cTn id="20" dur="10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026"/>
                                        </p:tgtEl>
                                        <p:attrNameLst>
                                          <p:attrName>style.visibility</p:attrName>
                                        </p:attrNameLst>
                                      </p:cBhvr>
                                      <p:to>
                                        <p:strVal val="visible"/>
                                      </p:to>
                                    </p:set>
                                    <p:animEffect transition="in" filter="fade">
                                      <p:cBhvr>
                                        <p:cTn id="25" dur="500"/>
                                        <p:tgtEl>
                                          <p:spTgt spid="1026"/>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42"/>
                                        </p:tgtEl>
                                        <p:attrNameLst>
                                          <p:attrName>style.visibility</p:attrName>
                                        </p:attrNameLst>
                                      </p:cBhvr>
                                      <p:to>
                                        <p:strVal val="visible"/>
                                      </p:to>
                                    </p:set>
                                    <p:anim calcmode="lin" valueType="num">
                                      <p:cBhvr>
                                        <p:cTn id="30" dur="500" fill="hold"/>
                                        <p:tgtEl>
                                          <p:spTgt spid="42"/>
                                        </p:tgtEl>
                                        <p:attrNameLst>
                                          <p:attrName>ppt_w</p:attrName>
                                        </p:attrNameLst>
                                      </p:cBhvr>
                                      <p:tavLst>
                                        <p:tav tm="0">
                                          <p:val>
                                            <p:fltVal val="0"/>
                                          </p:val>
                                        </p:tav>
                                        <p:tav tm="100000">
                                          <p:val>
                                            <p:strVal val="#ppt_w"/>
                                          </p:val>
                                        </p:tav>
                                      </p:tavLst>
                                    </p:anim>
                                    <p:anim calcmode="lin" valueType="num">
                                      <p:cBhvr>
                                        <p:cTn id="31" dur="500" fill="hold"/>
                                        <p:tgtEl>
                                          <p:spTgt spid="42"/>
                                        </p:tgtEl>
                                        <p:attrNameLst>
                                          <p:attrName>ppt_h</p:attrName>
                                        </p:attrNameLst>
                                      </p:cBhvr>
                                      <p:tavLst>
                                        <p:tav tm="0">
                                          <p:val>
                                            <p:fltVal val="0"/>
                                          </p:val>
                                        </p:tav>
                                        <p:tav tm="100000">
                                          <p:val>
                                            <p:strVal val="#ppt_h"/>
                                          </p:val>
                                        </p:tav>
                                      </p:tavLst>
                                    </p:anim>
                                    <p:animEffect transition="in" filter="fade">
                                      <p:cBhvr>
                                        <p:cTn id="3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t="56225"/>
          <a:stretch/>
        </p:blipFill>
        <p:spPr>
          <a:xfrm>
            <a:off x="0" y="4189859"/>
            <a:ext cx="12192000" cy="2668141"/>
          </a:xfrm>
          <a:prstGeom prst="rect">
            <a:avLst/>
          </a:prstGeom>
        </p:spPr>
      </p:pic>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t="56845" r="78333"/>
          <a:stretch/>
        </p:blipFill>
        <p:spPr>
          <a:xfrm>
            <a:off x="0" y="2419431"/>
            <a:ext cx="4688114" cy="4669176"/>
          </a:xfrm>
          <a:prstGeom prst="rect">
            <a:avLst/>
          </a:prstGeom>
        </p:spPr>
      </p:pic>
      <p:pic>
        <p:nvPicPr>
          <p:cNvPr id="16" name="图片 15"/>
          <p:cNvPicPr>
            <a:picLocks noChangeAspect="1"/>
          </p:cNvPicPr>
          <p:nvPr/>
        </p:nvPicPr>
        <p:blipFill rotWithShape="1">
          <a:blip r:embed="rId6" cstate="print">
            <a:extLst>
              <a:ext uri="{28A0092B-C50C-407E-A947-70E740481C1C}">
                <a14:useLocalDpi xmlns:a14="http://schemas.microsoft.com/office/drawing/2010/main" val="0"/>
              </a:ext>
            </a:extLst>
          </a:blip>
          <a:srcRect l="58928" t="64821" r="20360" b="-295"/>
          <a:stretch/>
        </p:blipFill>
        <p:spPr>
          <a:xfrm>
            <a:off x="10598810" y="4669419"/>
            <a:ext cx="2525486" cy="2162629"/>
          </a:xfrm>
          <a:prstGeom prst="rect">
            <a:avLst/>
          </a:prstGeom>
        </p:spPr>
      </p:pic>
      <p:pic>
        <p:nvPicPr>
          <p:cNvPr id="5" name="Picture 4" descr="White text on a black background&#10;&#10;Description automatically generated">
            <a:extLst>
              <a:ext uri="{FF2B5EF4-FFF2-40B4-BE49-F238E27FC236}">
                <a16:creationId xmlns:a16="http://schemas.microsoft.com/office/drawing/2014/main" id="{E7E17881-61FB-499E-83D4-012F48697AE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1725" t="16044" r="10897" b="11184"/>
          <a:stretch/>
        </p:blipFill>
        <p:spPr>
          <a:xfrm>
            <a:off x="70410" y="1102663"/>
            <a:ext cx="5450889" cy="927102"/>
          </a:xfrm>
          <a:prstGeom prst="rect">
            <a:avLst/>
          </a:prstGeom>
        </p:spPr>
      </p:pic>
      <p:sp>
        <p:nvSpPr>
          <p:cNvPr id="42" name="矩形: 圆角 1">
            <a:extLst>
              <a:ext uri="{FF2B5EF4-FFF2-40B4-BE49-F238E27FC236}">
                <a16:creationId xmlns:a16="http://schemas.microsoft.com/office/drawing/2014/main" id="{9F89991F-A1ED-461E-8020-1B96E97BF19A}"/>
              </a:ext>
            </a:extLst>
          </p:cNvPr>
          <p:cNvSpPr/>
          <p:nvPr/>
        </p:nvSpPr>
        <p:spPr>
          <a:xfrm>
            <a:off x="6981683" y="4557288"/>
            <a:ext cx="3771610" cy="1089428"/>
          </a:xfrm>
          <a:prstGeom prst="roundRect">
            <a:avLst/>
          </a:prstGeom>
          <a:solidFill>
            <a:schemeClr val="bg1"/>
          </a:solidFill>
          <a:ln w="19050">
            <a:solidFill>
              <a:srgbClr val="FBF4DC"/>
            </a:soli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err="1">
                <a:ln>
                  <a:noFill/>
                </a:ln>
                <a:solidFill>
                  <a:srgbClr val="C00000"/>
                </a:solidFill>
                <a:effectLst/>
                <a:uLnTx/>
                <a:uFillTx/>
                <a:latin typeface="Calibri" panose="020F0502020204030204"/>
                <a:ea typeface="华文细黑" panose="02010600040101010101" pitchFamily="2" charset="-122"/>
                <a:cs typeface="+mn-cs"/>
              </a:rPr>
              <a:t>Báo</a:t>
            </a:r>
            <a:r>
              <a:rPr kumimoji="0" lang="en-US" altLang="zh-CN" sz="6000" b="1" i="0" u="none" strike="noStrike" kern="1200" cap="none" spc="0" normalizeH="0" noProof="0" dirty="0">
                <a:ln>
                  <a:noFill/>
                </a:ln>
                <a:solidFill>
                  <a:srgbClr val="C00000"/>
                </a:solidFill>
                <a:effectLst/>
                <a:uLnTx/>
                <a:uFillTx/>
                <a:latin typeface="Calibri" panose="020F0502020204030204"/>
                <a:ea typeface="华文细黑" panose="02010600040101010101" pitchFamily="2" charset="-122"/>
                <a:cs typeface="+mn-cs"/>
              </a:rPr>
              <a:t> </a:t>
            </a:r>
            <a:r>
              <a:rPr kumimoji="0" lang="en-US" altLang="zh-CN" sz="6000" b="1" i="0" u="none" strike="noStrike" kern="1200" cap="none" spc="0" normalizeH="0" noProof="0" dirty="0" err="1">
                <a:ln>
                  <a:noFill/>
                </a:ln>
                <a:solidFill>
                  <a:srgbClr val="C00000"/>
                </a:solidFill>
                <a:effectLst/>
                <a:uLnTx/>
                <a:uFillTx/>
                <a:latin typeface="Calibri" panose="020F0502020204030204"/>
                <a:ea typeface="华文细黑" panose="02010600040101010101" pitchFamily="2" charset="-122"/>
                <a:cs typeface="+mn-cs"/>
              </a:rPr>
              <a:t>thức</a:t>
            </a:r>
            <a:endParaRPr kumimoji="0" lang="zh-CN" altLang="en-US" sz="6000" b="1" i="0" u="none" strike="noStrike" kern="1200" cap="none" spc="0" normalizeH="0" baseline="0" noProof="0" dirty="0">
              <a:ln>
                <a:noFill/>
              </a:ln>
              <a:solidFill>
                <a:srgbClr val="C00000"/>
              </a:solidFill>
              <a:effectLst/>
              <a:uLnTx/>
              <a:uFillTx/>
              <a:latin typeface="Calibri" panose="020F0502020204030204"/>
              <a:ea typeface="华文细黑" panose="02010600040101010101" pitchFamily="2" charset="-122"/>
              <a:cs typeface="+mn-cs"/>
            </a:endParaRPr>
          </a:p>
        </p:txBody>
      </p:sp>
      <p:pic>
        <p:nvPicPr>
          <p:cNvPr id="3074" name="Picture 2">
            <a:extLst>
              <a:ext uri="{FF2B5EF4-FFF2-40B4-BE49-F238E27FC236}">
                <a16:creationId xmlns:a16="http://schemas.microsoft.com/office/drawing/2014/main" id="{3AC2456A-5333-422A-B36C-BCE4161C4F1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00216" y="591821"/>
            <a:ext cx="5384483" cy="36552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25192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25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 calcmode="lin" valueType="num">
                                      <p:cBhvr>
                                        <p:cTn id="14" dur="500" fill="hold"/>
                                        <p:tgtEl>
                                          <p:spTgt spid="42"/>
                                        </p:tgtEl>
                                        <p:attrNameLst>
                                          <p:attrName>ppt_w</p:attrName>
                                        </p:attrNameLst>
                                      </p:cBhvr>
                                      <p:tavLst>
                                        <p:tav tm="0">
                                          <p:val>
                                            <p:fltVal val="0"/>
                                          </p:val>
                                        </p:tav>
                                        <p:tav tm="100000">
                                          <p:val>
                                            <p:strVal val="#ppt_w"/>
                                          </p:val>
                                        </p:tav>
                                      </p:tavLst>
                                    </p:anim>
                                    <p:anim calcmode="lin" valueType="num">
                                      <p:cBhvr>
                                        <p:cTn id="15" dur="500" fill="hold"/>
                                        <p:tgtEl>
                                          <p:spTgt spid="42"/>
                                        </p:tgtEl>
                                        <p:attrNameLst>
                                          <p:attrName>ppt_h</p:attrName>
                                        </p:attrNameLst>
                                      </p:cBhvr>
                                      <p:tavLst>
                                        <p:tav tm="0">
                                          <p:val>
                                            <p:fltVal val="0"/>
                                          </p:val>
                                        </p:tav>
                                        <p:tav tm="100000">
                                          <p:val>
                                            <p:strVal val="#ppt_h"/>
                                          </p:val>
                                        </p:tav>
                                      </p:tavLst>
                                    </p:anim>
                                    <p:animEffect transition="in" filter="fade">
                                      <p:cBhvr>
                                        <p:cTn id="1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t="56225"/>
          <a:stretch/>
        </p:blipFill>
        <p:spPr>
          <a:xfrm>
            <a:off x="0" y="4189859"/>
            <a:ext cx="12192000" cy="2668141"/>
          </a:xfrm>
          <a:prstGeom prst="rect">
            <a:avLst/>
          </a:prstGeom>
        </p:spPr>
      </p:pic>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t="56845" r="78333"/>
          <a:stretch/>
        </p:blipFill>
        <p:spPr>
          <a:xfrm>
            <a:off x="0" y="2419431"/>
            <a:ext cx="4688114" cy="4669176"/>
          </a:xfrm>
          <a:prstGeom prst="rect">
            <a:avLst/>
          </a:prstGeom>
        </p:spPr>
      </p:pic>
      <p:pic>
        <p:nvPicPr>
          <p:cNvPr id="16" name="图片 15"/>
          <p:cNvPicPr>
            <a:picLocks noChangeAspect="1"/>
          </p:cNvPicPr>
          <p:nvPr/>
        </p:nvPicPr>
        <p:blipFill rotWithShape="1">
          <a:blip r:embed="rId6" cstate="print">
            <a:extLst>
              <a:ext uri="{28A0092B-C50C-407E-A947-70E740481C1C}">
                <a14:useLocalDpi xmlns:a14="http://schemas.microsoft.com/office/drawing/2010/main" val="0"/>
              </a:ext>
            </a:extLst>
          </a:blip>
          <a:srcRect l="58928" t="64821" r="20360" b="-295"/>
          <a:stretch/>
        </p:blipFill>
        <p:spPr>
          <a:xfrm>
            <a:off x="10598810" y="4669419"/>
            <a:ext cx="2525486" cy="2162629"/>
          </a:xfrm>
          <a:prstGeom prst="rect">
            <a:avLst/>
          </a:prstGeom>
        </p:spPr>
      </p:pic>
      <p:pic>
        <p:nvPicPr>
          <p:cNvPr id="5" name="Picture 4" descr="White text on a black background&#10;&#10;Description automatically generated">
            <a:extLst>
              <a:ext uri="{FF2B5EF4-FFF2-40B4-BE49-F238E27FC236}">
                <a16:creationId xmlns:a16="http://schemas.microsoft.com/office/drawing/2014/main" id="{E7E17881-61FB-499E-83D4-012F48697AE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1725" t="16044" r="10897" b="11184"/>
          <a:stretch/>
        </p:blipFill>
        <p:spPr>
          <a:xfrm>
            <a:off x="70410" y="1102663"/>
            <a:ext cx="5450889" cy="927102"/>
          </a:xfrm>
          <a:prstGeom prst="rect">
            <a:avLst/>
          </a:prstGeom>
        </p:spPr>
      </p:pic>
      <p:sp>
        <p:nvSpPr>
          <p:cNvPr id="42" name="矩形: 圆角 1">
            <a:extLst>
              <a:ext uri="{FF2B5EF4-FFF2-40B4-BE49-F238E27FC236}">
                <a16:creationId xmlns:a16="http://schemas.microsoft.com/office/drawing/2014/main" id="{9F89991F-A1ED-461E-8020-1B96E97BF19A}"/>
              </a:ext>
            </a:extLst>
          </p:cNvPr>
          <p:cNvSpPr/>
          <p:nvPr/>
        </p:nvSpPr>
        <p:spPr>
          <a:xfrm>
            <a:off x="6981683" y="4557288"/>
            <a:ext cx="3771610" cy="1089428"/>
          </a:xfrm>
          <a:prstGeom prst="roundRect">
            <a:avLst/>
          </a:prstGeom>
          <a:solidFill>
            <a:schemeClr val="bg1"/>
          </a:solidFill>
          <a:ln w="19050">
            <a:solidFill>
              <a:srgbClr val="FBF4DC"/>
            </a:soli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err="1">
                <a:ln>
                  <a:noFill/>
                </a:ln>
                <a:solidFill>
                  <a:srgbClr val="C00000"/>
                </a:solidFill>
                <a:effectLst/>
                <a:uLnTx/>
                <a:uFillTx/>
                <a:latin typeface="Calibri" panose="020F0502020204030204"/>
                <a:ea typeface="华文细黑" panose="02010600040101010101" pitchFamily="2" charset="-122"/>
                <a:cs typeface="+mn-cs"/>
              </a:rPr>
              <a:t>Hành</a:t>
            </a:r>
            <a:r>
              <a:rPr kumimoji="0" lang="en-US" altLang="zh-CN" sz="6000" b="1" i="0" u="none" strike="noStrike" kern="1200" cap="none" spc="0" normalizeH="0" noProof="0" dirty="0">
                <a:ln>
                  <a:noFill/>
                </a:ln>
                <a:solidFill>
                  <a:srgbClr val="C00000"/>
                </a:solidFill>
                <a:effectLst/>
                <a:uLnTx/>
                <a:uFillTx/>
                <a:latin typeface="Calibri" panose="020F0502020204030204"/>
                <a:ea typeface="华文细黑" panose="02010600040101010101" pitchFamily="2" charset="-122"/>
                <a:cs typeface="+mn-cs"/>
              </a:rPr>
              <a:t> </a:t>
            </a:r>
            <a:r>
              <a:rPr kumimoji="0" lang="en-US" altLang="zh-CN" sz="6000" b="1" i="0" u="none" strike="noStrike" kern="1200" cap="none" spc="0" normalizeH="0" noProof="0" dirty="0" err="1">
                <a:ln>
                  <a:noFill/>
                </a:ln>
                <a:solidFill>
                  <a:srgbClr val="C00000"/>
                </a:solidFill>
                <a:effectLst/>
                <a:uLnTx/>
                <a:uFillTx/>
                <a:latin typeface="Calibri" panose="020F0502020204030204"/>
                <a:ea typeface="华文细黑" panose="02010600040101010101" pitchFamily="2" charset="-122"/>
                <a:cs typeface="+mn-cs"/>
              </a:rPr>
              <a:t>lý</a:t>
            </a:r>
            <a:endParaRPr kumimoji="0" lang="zh-CN" altLang="en-US" sz="6000" b="1" i="0" u="none" strike="noStrike" kern="1200" cap="none" spc="0" normalizeH="0" baseline="0" noProof="0" dirty="0">
              <a:ln>
                <a:noFill/>
              </a:ln>
              <a:solidFill>
                <a:srgbClr val="C00000"/>
              </a:solidFill>
              <a:effectLst/>
              <a:uLnTx/>
              <a:uFillTx/>
              <a:latin typeface="Calibri" panose="020F0502020204030204"/>
              <a:ea typeface="华文细黑" panose="02010600040101010101" pitchFamily="2" charset="-122"/>
              <a:cs typeface="+mn-cs"/>
            </a:endParaRPr>
          </a:p>
        </p:txBody>
      </p:sp>
      <p:pic>
        <p:nvPicPr>
          <p:cNvPr id="2050" name="Picture 2">
            <a:extLst>
              <a:ext uri="{FF2B5EF4-FFF2-40B4-BE49-F238E27FC236}">
                <a16:creationId xmlns:a16="http://schemas.microsoft.com/office/drawing/2014/main" id="{BEDAB571-DBBA-4C41-96AD-1EC55E9380D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10663" y="660453"/>
            <a:ext cx="5450890" cy="37783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24676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25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 calcmode="lin" valueType="num">
                                      <p:cBhvr>
                                        <p:cTn id="14" dur="500" fill="hold"/>
                                        <p:tgtEl>
                                          <p:spTgt spid="42"/>
                                        </p:tgtEl>
                                        <p:attrNameLst>
                                          <p:attrName>ppt_w</p:attrName>
                                        </p:attrNameLst>
                                      </p:cBhvr>
                                      <p:tavLst>
                                        <p:tav tm="0">
                                          <p:val>
                                            <p:fltVal val="0"/>
                                          </p:val>
                                        </p:tav>
                                        <p:tav tm="100000">
                                          <p:val>
                                            <p:strVal val="#ppt_w"/>
                                          </p:val>
                                        </p:tav>
                                      </p:tavLst>
                                    </p:anim>
                                    <p:anim calcmode="lin" valueType="num">
                                      <p:cBhvr>
                                        <p:cTn id="15" dur="500" fill="hold"/>
                                        <p:tgtEl>
                                          <p:spTgt spid="42"/>
                                        </p:tgtEl>
                                        <p:attrNameLst>
                                          <p:attrName>ppt_h</p:attrName>
                                        </p:attrNameLst>
                                      </p:cBhvr>
                                      <p:tavLst>
                                        <p:tav tm="0">
                                          <p:val>
                                            <p:fltVal val="0"/>
                                          </p:val>
                                        </p:tav>
                                        <p:tav tm="100000">
                                          <p:val>
                                            <p:strVal val="#ppt_h"/>
                                          </p:val>
                                        </p:tav>
                                      </p:tavLst>
                                    </p:anim>
                                    <p:animEffect transition="in" filter="fade">
                                      <p:cBhvr>
                                        <p:cTn id="1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t="56225"/>
          <a:stretch/>
        </p:blipFill>
        <p:spPr>
          <a:xfrm>
            <a:off x="0" y="4189859"/>
            <a:ext cx="12192000" cy="2668141"/>
          </a:xfrm>
          <a:prstGeom prst="rect">
            <a:avLst/>
          </a:prstGeom>
        </p:spPr>
      </p:pic>
      <p:pic>
        <p:nvPicPr>
          <p:cNvPr id="20" name="图片 19"/>
          <p:cNvPicPr>
            <a:picLocks noChangeAspect="1"/>
          </p:cNvPicPr>
          <p:nvPr/>
        </p:nvPicPr>
        <p:blipFill rotWithShape="1">
          <a:blip r:embed="rId5" cstate="print">
            <a:extLst>
              <a:ext uri="{28A0092B-C50C-407E-A947-70E740481C1C}">
                <a14:useLocalDpi xmlns:a14="http://schemas.microsoft.com/office/drawing/2010/main" val="0"/>
              </a:ext>
            </a:extLst>
          </a:blip>
          <a:srcRect l="75237" t="56845" r="2381" b="7205"/>
          <a:stretch/>
        </p:blipFill>
        <p:spPr>
          <a:xfrm>
            <a:off x="5344998" y="1598063"/>
            <a:ext cx="6736572" cy="5410765"/>
          </a:xfrm>
          <a:prstGeom prst="rect">
            <a:avLst/>
          </a:prstGeom>
        </p:spPr>
      </p:pic>
      <p:pic>
        <p:nvPicPr>
          <p:cNvPr id="29" name="图片 28"/>
          <p:cNvPicPr>
            <a:picLocks noChangeAspect="1"/>
          </p:cNvPicPr>
          <p:nvPr/>
        </p:nvPicPr>
        <p:blipFill rotWithShape="1">
          <a:blip r:embed="rId6" cstate="print">
            <a:extLst>
              <a:ext uri="{28A0092B-C50C-407E-A947-70E740481C1C}">
                <a14:useLocalDpi xmlns:a14="http://schemas.microsoft.com/office/drawing/2010/main" val="0"/>
              </a:ext>
            </a:extLst>
          </a:blip>
          <a:srcRect l="35834" t="36608" r="53690" b="44822"/>
          <a:stretch/>
        </p:blipFill>
        <p:spPr>
          <a:xfrm>
            <a:off x="5650546" y="1598063"/>
            <a:ext cx="1277257" cy="1132115"/>
          </a:xfrm>
          <a:prstGeom prst="rect">
            <a:avLst/>
          </a:prstGeom>
        </p:spPr>
      </p:pic>
      <p:pic>
        <p:nvPicPr>
          <p:cNvPr id="7" name="Picture 6">
            <a:extLst>
              <a:ext uri="{FF2B5EF4-FFF2-40B4-BE49-F238E27FC236}">
                <a16:creationId xmlns:a16="http://schemas.microsoft.com/office/drawing/2014/main" id="{637F78C1-D8E7-4657-B8EB-9CDC6D869879}"/>
              </a:ext>
            </a:extLst>
          </p:cNvPr>
          <p:cNvPicPr>
            <a:picLocks noChangeAspect="1"/>
          </p:cNvPicPr>
          <p:nvPr/>
        </p:nvPicPr>
        <p:blipFill>
          <a:blip r:embed="rId7"/>
          <a:stretch>
            <a:fillRect/>
          </a:stretch>
        </p:blipFill>
        <p:spPr>
          <a:xfrm>
            <a:off x="429311" y="2213951"/>
            <a:ext cx="6943946" cy="2347163"/>
          </a:xfrm>
          <a:prstGeom prst="rect">
            <a:avLst/>
          </a:prstGeom>
        </p:spPr>
      </p:pic>
    </p:spTree>
    <p:extLst>
      <p:ext uri="{BB962C8B-B14F-4D97-AF65-F5344CB8AC3E}">
        <p14:creationId xmlns:p14="http://schemas.microsoft.com/office/powerpoint/2010/main" val="6871881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1000"/>
                                        <p:tgtEl>
                                          <p:spTgt spid="3"/>
                                        </p:tgtEl>
                                      </p:cBhvr>
                                    </p:animEffect>
                                  </p:childTnLst>
                                </p:cTn>
                              </p:par>
                            </p:childTnLst>
                          </p:cTn>
                        </p:par>
                        <p:par>
                          <p:cTn id="12" fill="hold">
                            <p:stCondLst>
                              <p:cond delay="1500"/>
                            </p:stCondLst>
                            <p:childTnLst>
                              <p:par>
                                <p:cTn id="13" presetID="2" presetClass="entr" presetSubtype="2"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1000" fill="hold"/>
                                        <p:tgtEl>
                                          <p:spTgt spid="20"/>
                                        </p:tgtEl>
                                        <p:attrNameLst>
                                          <p:attrName>ppt_x</p:attrName>
                                        </p:attrNameLst>
                                      </p:cBhvr>
                                      <p:tavLst>
                                        <p:tav tm="0">
                                          <p:val>
                                            <p:strVal val="1+#ppt_w/2"/>
                                          </p:val>
                                        </p:tav>
                                        <p:tav tm="100000">
                                          <p:val>
                                            <p:strVal val="#ppt_x"/>
                                          </p:val>
                                        </p:tav>
                                      </p:tavLst>
                                    </p:anim>
                                    <p:anim calcmode="lin" valueType="num">
                                      <p:cBhvr additive="base">
                                        <p:cTn id="16" dur="1000" fill="hold"/>
                                        <p:tgtEl>
                                          <p:spTgt spid="20"/>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47" presetClass="entr" presetSubtype="0" fill="hold" nodeType="after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anim calcmode="lin" valueType="num">
                                      <p:cBhvr>
                                        <p:cTn id="21" dur="500" fill="hold"/>
                                        <p:tgtEl>
                                          <p:spTgt spid="29"/>
                                        </p:tgtEl>
                                        <p:attrNameLst>
                                          <p:attrName>ppt_x</p:attrName>
                                        </p:attrNameLst>
                                      </p:cBhvr>
                                      <p:tavLst>
                                        <p:tav tm="0">
                                          <p:val>
                                            <p:strVal val="#ppt_x"/>
                                          </p:val>
                                        </p:tav>
                                        <p:tav tm="100000">
                                          <p:val>
                                            <p:strVal val="#ppt_x"/>
                                          </p:val>
                                        </p:tav>
                                      </p:tavLst>
                                    </p:anim>
                                    <p:anim calcmode="lin" valueType="num">
                                      <p:cBhvr>
                                        <p:cTn id="22" dur="5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6"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80">
                                          <p:stCondLst>
                                            <p:cond delay="0"/>
                                          </p:stCondLst>
                                        </p:cTn>
                                        <p:tgtEl>
                                          <p:spTgt spid="7"/>
                                        </p:tgtEl>
                                      </p:cBhvr>
                                    </p:animEffect>
                                    <p:anim calcmode="lin" valueType="num">
                                      <p:cBhvr>
                                        <p:cTn id="2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33" dur="26">
                                          <p:stCondLst>
                                            <p:cond delay="650"/>
                                          </p:stCondLst>
                                        </p:cTn>
                                        <p:tgtEl>
                                          <p:spTgt spid="7"/>
                                        </p:tgtEl>
                                      </p:cBhvr>
                                      <p:to x="100000" y="60000"/>
                                    </p:animScale>
                                    <p:animScale>
                                      <p:cBhvr>
                                        <p:cTn id="34" dur="166" decel="50000">
                                          <p:stCondLst>
                                            <p:cond delay="676"/>
                                          </p:stCondLst>
                                        </p:cTn>
                                        <p:tgtEl>
                                          <p:spTgt spid="7"/>
                                        </p:tgtEl>
                                      </p:cBhvr>
                                      <p:to x="100000" y="100000"/>
                                    </p:animScale>
                                    <p:animScale>
                                      <p:cBhvr>
                                        <p:cTn id="35" dur="26">
                                          <p:stCondLst>
                                            <p:cond delay="1312"/>
                                          </p:stCondLst>
                                        </p:cTn>
                                        <p:tgtEl>
                                          <p:spTgt spid="7"/>
                                        </p:tgtEl>
                                      </p:cBhvr>
                                      <p:to x="100000" y="80000"/>
                                    </p:animScale>
                                    <p:animScale>
                                      <p:cBhvr>
                                        <p:cTn id="36" dur="166" decel="50000">
                                          <p:stCondLst>
                                            <p:cond delay="1338"/>
                                          </p:stCondLst>
                                        </p:cTn>
                                        <p:tgtEl>
                                          <p:spTgt spid="7"/>
                                        </p:tgtEl>
                                      </p:cBhvr>
                                      <p:to x="100000" y="100000"/>
                                    </p:animScale>
                                    <p:animScale>
                                      <p:cBhvr>
                                        <p:cTn id="37" dur="26">
                                          <p:stCondLst>
                                            <p:cond delay="1642"/>
                                          </p:stCondLst>
                                        </p:cTn>
                                        <p:tgtEl>
                                          <p:spTgt spid="7"/>
                                        </p:tgtEl>
                                      </p:cBhvr>
                                      <p:to x="100000" y="90000"/>
                                    </p:animScale>
                                    <p:animScale>
                                      <p:cBhvr>
                                        <p:cTn id="38" dur="166" decel="50000">
                                          <p:stCondLst>
                                            <p:cond delay="1668"/>
                                          </p:stCondLst>
                                        </p:cTn>
                                        <p:tgtEl>
                                          <p:spTgt spid="7"/>
                                        </p:tgtEl>
                                      </p:cBhvr>
                                      <p:to x="100000" y="100000"/>
                                    </p:animScale>
                                    <p:animScale>
                                      <p:cBhvr>
                                        <p:cTn id="39" dur="26">
                                          <p:stCondLst>
                                            <p:cond delay="1808"/>
                                          </p:stCondLst>
                                        </p:cTn>
                                        <p:tgtEl>
                                          <p:spTgt spid="7"/>
                                        </p:tgtEl>
                                      </p:cBhvr>
                                      <p:to x="100000" y="95000"/>
                                    </p:animScale>
                                    <p:animScale>
                                      <p:cBhvr>
                                        <p:cTn id="40"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0" name="图片 3">
            <a:extLst>
              <a:ext uri="{FF2B5EF4-FFF2-40B4-BE49-F238E27FC236}">
                <a16:creationId xmlns:a16="http://schemas.microsoft.com/office/drawing/2014/main" id="{50B62283-F769-45A7-8C1E-0EFA9142B5F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6697" y="923159"/>
            <a:ext cx="9447403" cy="5632106"/>
          </a:xfrm>
          <a:prstGeom prst="rect">
            <a:avLst/>
          </a:prstGeom>
        </p:spPr>
      </p:pic>
      <p:pic>
        <p:nvPicPr>
          <p:cNvPr id="53" name="图片 3">
            <a:extLst>
              <a:ext uri="{FF2B5EF4-FFF2-40B4-BE49-F238E27FC236}">
                <a16:creationId xmlns:a16="http://schemas.microsoft.com/office/drawing/2014/main" id="{E967028A-1BFB-45A5-A429-78F219A93FD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55592" y="3997"/>
            <a:ext cx="2276475" cy="1838325"/>
          </a:xfrm>
          <a:prstGeom prst="rect">
            <a:avLst/>
          </a:prstGeom>
        </p:spPr>
      </p:pic>
      <p:pic>
        <p:nvPicPr>
          <p:cNvPr id="55" name="Picture 54" descr="A picture containing toy, doll&#10;&#10;Description automatically generated">
            <a:extLst>
              <a:ext uri="{FF2B5EF4-FFF2-40B4-BE49-F238E27FC236}">
                <a16:creationId xmlns:a16="http://schemas.microsoft.com/office/drawing/2014/main" id="{84F2015D-EE9F-490B-B31E-D4819992323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36297" y="3599102"/>
            <a:ext cx="3855703" cy="3535680"/>
          </a:xfrm>
          <a:prstGeom prst="rect">
            <a:avLst/>
          </a:prstGeom>
        </p:spPr>
      </p:pic>
      <p:sp>
        <p:nvSpPr>
          <p:cNvPr id="9" name="TextBox 8">
            <a:extLst>
              <a:ext uri="{FF2B5EF4-FFF2-40B4-BE49-F238E27FC236}">
                <a16:creationId xmlns:a16="http://schemas.microsoft.com/office/drawing/2014/main" id="{C85708CA-E7C4-4399-8EDE-1B8E778B9C73}"/>
              </a:ext>
            </a:extLst>
          </p:cNvPr>
          <p:cNvSpPr txBox="1"/>
          <p:nvPr/>
        </p:nvSpPr>
        <p:spPr>
          <a:xfrm>
            <a:off x="2308391" y="2705725"/>
            <a:ext cx="4216212"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1. </a:t>
            </a:r>
            <a:r>
              <a:rPr kumimoji="0" lang="en-US" sz="5400" b="1" i="0" u="none" strike="noStrike" kern="1200" cap="none" spc="0" normalizeH="0" baseline="0" noProof="0" dirty="0" err="1">
                <a:ln>
                  <a:noFill/>
                </a:ln>
                <a:solidFill>
                  <a:srgbClr val="FF0000"/>
                </a:solidFill>
                <a:effectLst/>
                <a:uLnTx/>
                <a:uFillTx/>
                <a:latin typeface="Arial" panose="020B0604020202020204" pitchFamily="34" charset="0"/>
                <a:ea typeface="+mn-ea"/>
                <a:cs typeface="Arial" panose="020B0604020202020204" pitchFamily="34" charset="0"/>
              </a:rPr>
              <a:t>Vẽ</a:t>
            </a:r>
            <a:r>
              <a:rPr kumimoji="0" lang="en-US" sz="54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US" sz="5400" b="1" i="0" u="none" strike="noStrike" kern="1200" cap="none" spc="0" normalizeH="0" baseline="0" noProof="0" dirty="0" err="1">
                <a:ln>
                  <a:noFill/>
                </a:ln>
                <a:solidFill>
                  <a:srgbClr val="FF0000"/>
                </a:solidFill>
                <a:effectLst/>
                <a:uLnTx/>
                <a:uFillTx/>
                <a:latin typeface="Arial" panose="020B0604020202020204" pitchFamily="34" charset="0"/>
                <a:ea typeface="+mn-ea"/>
                <a:cs typeface="Arial" panose="020B0604020202020204" pitchFamily="34" charset="0"/>
              </a:rPr>
              <a:t>sơ</a:t>
            </a:r>
            <a:r>
              <a:rPr kumimoji="0" lang="en-US" sz="54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US" sz="5400" b="1" i="0" u="none" strike="noStrike" kern="1200" cap="none" spc="0" normalizeH="0" baseline="0" noProof="0" dirty="0" err="1">
                <a:ln>
                  <a:noFill/>
                </a:ln>
                <a:solidFill>
                  <a:srgbClr val="FF0000"/>
                </a:solidFill>
                <a:effectLst/>
                <a:uLnTx/>
                <a:uFillTx/>
                <a:latin typeface="Arial" panose="020B0604020202020204" pitchFamily="34" charset="0"/>
                <a:ea typeface="+mn-ea"/>
                <a:cs typeface="Arial" panose="020B0604020202020204" pitchFamily="34" charset="0"/>
              </a:rPr>
              <a:t>đồ</a:t>
            </a:r>
            <a:r>
              <a:rPr kumimoji="0" lang="en-US" sz="54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US" sz="5400" b="1" i="0" u="none" strike="noStrike" kern="1200" cap="none" spc="0" normalizeH="0" baseline="0" noProof="0" dirty="0" err="1">
                <a:ln>
                  <a:noFill/>
                </a:ln>
                <a:solidFill>
                  <a:srgbClr val="FF0000"/>
                </a:solidFill>
                <a:effectLst/>
                <a:uLnTx/>
                <a:uFillTx/>
                <a:latin typeface="Arial" panose="020B0604020202020204" pitchFamily="34" charset="0"/>
                <a:ea typeface="+mn-ea"/>
                <a:cs typeface="Arial" panose="020B0604020202020204" pitchFamily="34" charset="0"/>
              </a:rPr>
              <a:t>tình</a:t>
            </a:r>
            <a:r>
              <a:rPr kumimoji="0" lang="en-US" sz="54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US" sz="5400" b="1" i="0" u="none" strike="noStrike" kern="1200" cap="none" spc="0" normalizeH="0" baseline="0" noProof="0" dirty="0" err="1">
                <a:ln>
                  <a:noFill/>
                </a:ln>
                <a:solidFill>
                  <a:srgbClr val="FF0000"/>
                </a:solidFill>
                <a:effectLst/>
                <a:uLnTx/>
                <a:uFillTx/>
                <a:latin typeface="Arial" panose="020B0604020202020204" pitchFamily="34" charset="0"/>
                <a:ea typeface="+mn-ea"/>
                <a:cs typeface="Arial" panose="020B0604020202020204" pitchFamily="34" charset="0"/>
              </a:rPr>
              <a:t>bạn</a:t>
            </a:r>
            <a:endParaRPr kumimoji="0" lang="en-US" sz="54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8786858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ppt_x"/>
                                          </p:val>
                                        </p:tav>
                                        <p:tav tm="100000">
                                          <p:val>
                                            <p:strVal val="#ppt_x"/>
                                          </p:val>
                                        </p:tav>
                                      </p:tavLst>
                                    </p:anim>
                                    <p:anim calcmode="lin" valueType="num">
                                      <p:cBhvr additive="base">
                                        <p:cTn id="8" dur="500" fill="hold"/>
                                        <p:tgtEl>
                                          <p:spTgt spid="5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1000"/>
                                        <p:tgtEl>
                                          <p:spTgt spid="53"/>
                                        </p:tgtEl>
                                      </p:cBhvr>
                                    </p:animEffect>
                                    <p:anim calcmode="lin" valueType="num">
                                      <p:cBhvr>
                                        <p:cTn id="13" dur="1000" fill="hold"/>
                                        <p:tgtEl>
                                          <p:spTgt spid="53"/>
                                        </p:tgtEl>
                                        <p:attrNameLst>
                                          <p:attrName>ppt_x</p:attrName>
                                        </p:attrNameLst>
                                      </p:cBhvr>
                                      <p:tavLst>
                                        <p:tav tm="0">
                                          <p:val>
                                            <p:strVal val="#ppt_x"/>
                                          </p:val>
                                        </p:tav>
                                        <p:tav tm="100000">
                                          <p:val>
                                            <p:strVal val="#ppt_x"/>
                                          </p:val>
                                        </p:tav>
                                      </p:tavLst>
                                    </p:anim>
                                    <p:anim calcmode="lin" valueType="num">
                                      <p:cBhvr>
                                        <p:cTn id="14" dur="1000" fill="hold"/>
                                        <p:tgtEl>
                                          <p:spTgt spid="5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fade">
                                      <p:cBhvr>
                                        <p:cTn id="17" dur="1000"/>
                                        <p:tgtEl>
                                          <p:spTgt spid="55"/>
                                        </p:tgtEl>
                                      </p:cBhvr>
                                    </p:animEffect>
                                    <p:anim calcmode="lin" valueType="num">
                                      <p:cBhvr>
                                        <p:cTn id="18" dur="1000" fill="hold"/>
                                        <p:tgtEl>
                                          <p:spTgt spid="55"/>
                                        </p:tgtEl>
                                        <p:attrNameLst>
                                          <p:attrName>ppt_x</p:attrName>
                                        </p:attrNameLst>
                                      </p:cBhvr>
                                      <p:tavLst>
                                        <p:tav tm="0">
                                          <p:val>
                                            <p:strVal val="#ppt_x"/>
                                          </p:val>
                                        </p:tav>
                                        <p:tav tm="100000">
                                          <p:val>
                                            <p:strVal val="#ppt_x"/>
                                          </p:val>
                                        </p:tav>
                                      </p:tavLst>
                                    </p:anim>
                                    <p:anim calcmode="lin" valueType="num">
                                      <p:cBhvr>
                                        <p:cTn id="19"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2" name="图片 2">
            <a:extLst>
              <a:ext uri="{FF2B5EF4-FFF2-40B4-BE49-F238E27FC236}">
                <a16:creationId xmlns:a16="http://schemas.microsoft.com/office/drawing/2014/main" id="{96C753BF-6E73-4537-848B-148989380FB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56225"/>
          <a:stretch/>
        </p:blipFill>
        <p:spPr>
          <a:xfrm>
            <a:off x="0" y="5097553"/>
            <a:ext cx="12192000" cy="1760447"/>
          </a:xfrm>
          <a:prstGeom prst="rect">
            <a:avLst/>
          </a:prstGeom>
        </p:spPr>
      </p:pic>
      <p:sp>
        <p:nvSpPr>
          <p:cNvPr id="24" name="TextBox 23">
            <a:extLst>
              <a:ext uri="{FF2B5EF4-FFF2-40B4-BE49-F238E27FC236}">
                <a16:creationId xmlns:a16="http://schemas.microsoft.com/office/drawing/2014/main" id="{CAE5144A-5CD4-49FF-8E3F-EE4B88E30DE2}"/>
              </a:ext>
            </a:extLst>
          </p:cNvPr>
          <p:cNvSpPr txBox="1"/>
          <p:nvPr/>
        </p:nvSpPr>
        <p:spPr>
          <a:xfrm>
            <a:off x="1625600" y="144595"/>
            <a:ext cx="9315450" cy="1200329"/>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Vẽ</a:t>
            </a:r>
            <a:r>
              <a:rPr kumimoji="0" lang="en-US" sz="3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36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sơ</a:t>
            </a:r>
            <a:r>
              <a:rPr kumimoji="0" lang="en-US" sz="3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36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đồ</a:t>
            </a:r>
            <a:r>
              <a:rPr kumimoji="0" lang="en-US" sz="3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36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kết</a:t>
            </a:r>
            <a:r>
              <a:rPr kumimoji="0" lang="en-US" sz="3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36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nối</a:t>
            </a:r>
            <a:r>
              <a:rPr kumimoji="0" lang="en-US" sz="3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36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từ</a:t>
            </a:r>
            <a:r>
              <a:rPr kumimoji="0" lang="en-US" sz="3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36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ngôi</a:t>
            </a:r>
            <a:r>
              <a:rPr kumimoji="0" lang="en-US" sz="3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36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sao</a:t>
            </a:r>
            <a:r>
              <a:rPr kumimoji="0" lang="en-US" sz="3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36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có</a:t>
            </a:r>
            <a:r>
              <a:rPr kumimoji="0" lang="en-US" sz="3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36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tên</a:t>
            </a:r>
            <a:r>
              <a:rPr kumimoji="0" lang="en-US" sz="3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36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em</a:t>
            </a:r>
            <a:r>
              <a:rPr kumimoji="0" lang="en-US" sz="3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36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đến</a:t>
            </a:r>
            <a:r>
              <a:rPr kumimoji="0" lang="en-US" sz="3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36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ngôi</a:t>
            </a:r>
            <a:r>
              <a:rPr kumimoji="0" lang="en-US" sz="3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36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sao</a:t>
            </a:r>
            <a:r>
              <a:rPr kumimoji="0" lang="en-US" sz="3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36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có</a:t>
            </a:r>
            <a:r>
              <a:rPr kumimoji="0" lang="en-US" sz="3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36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tên</a:t>
            </a:r>
            <a:r>
              <a:rPr kumimoji="0" lang="en-US" sz="3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36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bạn</a:t>
            </a:r>
            <a:r>
              <a:rPr kumimoji="0" lang="en-US" sz="3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36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thân</a:t>
            </a:r>
            <a:r>
              <a:rPr kumimoji="0" lang="en-US" sz="3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36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của</a:t>
            </a:r>
            <a:r>
              <a:rPr kumimoji="0" lang="en-US" sz="3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36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em</a:t>
            </a:r>
            <a:r>
              <a:rPr kumimoji="0" lang="en-US" sz="3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a:t>
            </a:r>
          </a:p>
        </p:txBody>
      </p:sp>
      <p:pic>
        <p:nvPicPr>
          <p:cNvPr id="21" name="Picture 20">
            <a:extLst>
              <a:ext uri="{FF2B5EF4-FFF2-40B4-BE49-F238E27FC236}">
                <a16:creationId xmlns:a16="http://schemas.microsoft.com/office/drawing/2014/main" id="{63676BDF-CF53-4AF7-A6CF-F0F4CD63735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2302" y="275349"/>
            <a:ext cx="938822" cy="938822"/>
          </a:xfrm>
          <a:prstGeom prst="rect">
            <a:avLst/>
          </a:prstGeom>
        </p:spPr>
      </p:pic>
      <p:grpSp>
        <p:nvGrpSpPr>
          <p:cNvPr id="6" name="Group 5">
            <a:extLst>
              <a:ext uri="{FF2B5EF4-FFF2-40B4-BE49-F238E27FC236}">
                <a16:creationId xmlns:a16="http://schemas.microsoft.com/office/drawing/2014/main" id="{D65C72E4-A955-441D-9545-99BD7688B403}"/>
              </a:ext>
            </a:extLst>
          </p:cNvPr>
          <p:cNvGrpSpPr/>
          <p:nvPr/>
        </p:nvGrpSpPr>
        <p:grpSpPr>
          <a:xfrm>
            <a:off x="1223393" y="1503677"/>
            <a:ext cx="2971538" cy="2253973"/>
            <a:chOff x="1223393" y="1503677"/>
            <a:chExt cx="2971538" cy="2253973"/>
          </a:xfrm>
        </p:grpSpPr>
        <p:grpSp>
          <p:nvGrpSpPr>
            <p:cNvPr id="4" name="Group 3">
              <a:extLst>
                <a:ext uri="{FF2B5EF4-FFF2-40B4-BE49-F238E27FC236}">
                  <a16:creationId xmlns:a16="http://schemas.microsoft.com/office/drawing/2014/main" id="{C73271F2-E508-44B2-A3B6-C50337340887}"/>
                </a:ext>
              </a:extLst>
            </p:cNvPr>
            <p:cNvGrpSpPr/>
            <p:nvPr/>
          </p:nvGrpSpPr>
          <p:grpSpPr>
            <a:xfrm>
              <a:off x="1223393" y="1503677"/>
              <a:ext cx="2971538" cy="2253973"/>
              <a:chOff x="1223393" y="1503677"/>
              <a:chExt cx="2971538" cy="2253973"/>
            </a:xfrm>
          </p:grpSpPr>
          <p:sp>
            <p:nvSpPr>
              <p:cNvPr id="5" name="Google Shape;200;p27">
                <a:extLst>
                  <a:ext uri="{FF2B5EF4-FFF2-40B4-BE49-F238E27FC236}">
                    <a16:creationId xmlns:a16="http://schemas.microsoft.com/office/drawing/2014/main" id="{7A5065FB-D2F3-4DB7-807B-E56A486854A6}"/>
                  </a:ext>
                </a:extLst>
              </p:cNvPr>
              <p:cNvSpPr/>
              <p:nvPr/>
            </p:nvSpPr>
            <p:spPr>
              <a:xfrm rot="18038119">
                <a:off x="1582175" y="1144895"/>
                <a:ext cx="2253973" cy="2971538"/>
              </a:xfrm>
              <a:custGeom>
                <a:avLst/>
                <a:gdLst/>
                <a:ahLst/>
                <a:cxnLst/>
                <a:rect l="l" t="t" r="r" b="b"/>
                <a:pathLst>
                  <a:path w="28231" h="36727" extrusionOk="0">
                    <a:moveTo>
                      <a:pt x="9835" y="1"/>
                    </a:moveTo>
                    <a:cubicBezTo>
                      <a:pt x="9835" y="1"/>
                      <a:pt x="9694" y="1552"/>
                      <a:pt x="8877" y="2031"/>
                    </a:cubicBezTo>
                    <a:cubicBezTo>
                      <a:pt x="8631" y="2175"/>
                      <a:pt x="8359" y="2226"/>
                      <a:pt x="8099" y="2226"/>
                    </a:cubicBezTo>
                    <a:cubicBezTo>
                      <a:pt x="7495" y="2226"/>
                      <a:pt x="6956" y="1955"/>
                      <a:pt x="6956" y="1955"/>
                    </a:cubicBezTo>
                    <a:cubicBezTo>
                      <a:pt x="6956" y="1955"/>
                      <a:pt x="6815" y="3468"/>
                      <a:pt x="5944" y="3979"/>
                    </a:cubicBezTo>
                    <a:cubicBezTo>
                      <a:pt x="5694" y="4127"/>
                      <a:pt x="5367" y="4179"/>
                      <a:pt x="5027" y="4179"/>
                    </a:cubicBezTo>
                    <a:cubicBezTo>
                      <a:pt x="4189" y="4179"/>
                      <a:pt x="3277" y="3860"/>
                      <a:pt x="3277" y="3860"/>
                    </a:cubicBezTo>
                    <a:cubicBezTo>
                      <a:pt x="3277" y="3860"/>
                      <a:pt x="2940" y="5492"/>
                      <a:pt x="2363" y="5830"/>
                    </a:cubicBezTo>
                    <a:cubicBezTo>
                      <a:pt x="2184" y="5936"/>
                      <a:pt x="1888" y="5973"/>
                      <a:pt x="1566" y="5973"/>
                    </a:cubicBezTo>
                    <a:cubicBezTo>
                      <a:pt x="850" y="5973"/>
                      <a:pt x="1" y="5792"/>
                      <a:pt x="1" y="5792"/>
                    </a:cubicBezTo>
                    <a:lnTo>
                      <a:pt x="1" y="5792"/>
                    </a:lnTo>
                    <a:lnTo>
                      <a:pt x="18233" y="36726"/>
                    </a:lnTo>
                    <a:cubicBezTo>
                      <a:pt x="18569" y="35013"/>
                      <a:pt x="19849" y="34712"/>
                      <a:pt x="20707" y="34712"/>
                    </a:cubicBezTo>
                    <a:cubicBezTo>
                      <a:pt x="21170" y="34712"/>
                      <a:pt x="21509" y="34800"/>
                      <a:pt x="21509" y="34800"/>
                    </a:cubicBezTo>
                    <a:cubicBezTo>
                      <a:pt x="21509" y="34800"/>
                      <a:pt x="22048" y="33624"/>
                      <a:pt x="22685" y="33053"/>
                    </a:cubicBezTo>
                    <a:cubicBezTo>
                      <a:pt x="22886" y="32873"/>
                      <a:pt x="23195" y="32811"/>
                      <a:pt x="23525" y="32811"/>
                    </a:cubicBezTo>
                    <a:cubicBezTo>
                      <a:pt x="24241" y="32811"/>
                      <a:pt x="25052" y="33102"/>
                      <a:pt x="25052" y="33102"/>
                    </a:cubicBezTo>
                    <a:cubicBezTo>
                      <a:pt x="25052" y="33102"/>
                      <a:pt x="25237" y="31431"/>
                      <a:pt x="25961" y="31006"/>
                    </a:cubicBezTo>
                    <a:cubicBezTo>
                      <a:pt x="26140" y="30901"/>
                      <a:pt x="26369" y="30861"/>
                      <a:pt x="26614" y="30861"/>
                    </a:cubicBezTo>
                    <a:cubicBezTo>
                      <a:pt x="27354" y="30861"/>
                      <a:pt x="28231" y="31224"/>
                      <a:pt x="28231" y="31224"/>
                    </a:cubicBezTo>
                    <a:lnTo>
                      <a:pt x="9835" y="1"/>
                    </a:lnTo>
                    <a:close/>
                  </a:path>
                </a:pathLst>
              </a:custGeom>
              <a:ln/>
            </p:spPr>
            <p:style>
              <a:lnRef idx="2">
                <a:schemeClr val="accent4">
                  <a:shade val="50000"/>
                </a:schemeClr>
              </a:lnRef>
              <a:fillRef idx="1">
                <a:schemeClr val="accent4"/>
              </a:fillRef>
              <a:effectRef idx="0">
                <a:schemeClr val="accent4"/>
              </a:effectRef>
              <a:fontRef idx="minor">
                <a:schemeClr val="lt1"/>
              </a:fontRef>
            </p:style>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 name="TextBox 1">
                <a:extLst>
                  <a:ext uri="{FF2B5EF4-FFF2-40B4-BE49-F238E27FC236}">
                    <a16:creationId xmlns:a16="http://schemas.microsoft.com/office/drawing/2014/main" id="{320D5011-B2FC-45CE-9605-E4BA43D03D61}"/>
                  </a:ext>
                </a:extLst>
              </p:cNvPr>
              <p:cNvSpPr txBox="1"/>
              <p:nvPr/>
            </p:nvSpPr>
            <p:spPr>
              <a:xfrm>
                <a:off x="1423921" y="2296160"/>
                <a:ext cx="2570480" cy="584775"/>
              </a:xfrm>
              <a:prstGeom prst="rect">
                <a:avLst/>
              </a:prstGeom>
              <a:noFill/>
            </p:spPr>
            <p:txBody>
              <a:bodyPr wrap="square" rtlCol="0">
                <a:spAutoFit/>
              </a:bodyPr>
              <a:lstStyle/>
              <a:p>
                <a:r>
                  <a:rPr lang="en-US" sz="3200" dirty="0" err="1"/>
                  <a:t>Hòa</a:t>
                </a:r>
                <a:r>
                  <a:rPr lang="en-US" sz="3200" dirty="0"/>
                  <a:t> </a:t>
                </a:r>
                <a:r>
                  <a:rPr lang="en-US" sz="3200" dirty="0" err="1"/>
                  <a:t>thuận</a:t>
                </a:r>
                <a:endParaRPr lang="en-US" sz="3200" dirty="0"/>
              </a:p>
            </p:txBody>
          </p:sp>
        </p:grpSp>
        <p:sp>
          <p:nvSpPr>
            <p:cNvPr id="3" name="Heart 2">
              <a:extLst>
                <a:ext uri="{FF2B5EF4-FFF2-40B4-BE49-F238E27FC236}">
                  <a16:creationId xmlns:a16="http://schemas.microsoft.com/office/drawing/2014/main" id="{A110BED9-BDC6-43EC-ACCA-1DED688516C4}"/>
                </a:ext>
              </a:extLst>
            </p:cNvPr>
            <p:cNvSpPr/>
            <p:nvPr/>
          </p:nvSpPr>
          <p:spPr>
            <a:xfrm>
              <a:off x="3333241" y="2296160"/>
              <a:ext cx="629920" cy="558800"/>
            </a:xfrm>
            <a:prstGeom prst="hear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9" name="Group 8">
            <a:extLst>
              <a:ext uri="{FF2B5EF4-FFF2-40B4-BE49-F238E27FC236}">
                <a16:creationId xmlns:a16="http://schemas.microsoft.com/office/drawing/2014/main" id="{24E75490-99C3-41FC-A4BC-2E48B440864C}"/>
              </a:ext>
            </a:extLst>
          </p:cNvPr>
          <p:cNvGrpSpPr/>
          <p:nvPr/>
        </p:nvGrpSpPr>
        <p:grpSpPr>
          <a:xfrm>
            <a:off x="1335153" y="2876054"/>
            <a:ext cx="2971538" cy="2253973"/>
            <a:chOff x="1223393" y="1503677"/>
            <a:chExt cx="2971538" cy="2253973"/>
          </a:xfrm>
        </p:grpSpPr>
        <p:sp>
          <p:nvSpPr>
            <p:cNvPr id="10" name="Google Shape;200;p27">
              <a:extLst>
                <a:ext uri="{FF2B5EF4-FFF2-40B4-BE49-F238E27FC236}">
                  <a16:creationId xmlns:a16="http://schemas.microsoft.com/office/drawing/2014/main" id="{9DE04BC4-4877-4738-9B52-F015424E41C7}"/>
                </a:ext>
              </a:extLst>
            </p:cNvPr>
            <p:cNvSpPr/>
            <p:nvPr/>
          </p:nvSpPr>
          <p:spPr>
            <a:xfrm rot="18038119">
              <a:off x="1582175" y="1144895"/>
              <a:ext cx="2253973" cy="2971538"/>
            </a:xfrm>
            <a:custGeom>
              <a:avLst/>
              <a:gdLst/>
              <a:ahLst/>
              <a:cxnLst/>
              <a:rect l="l" t="t" r="r" b="b"/>
              <a:pathLst>
                <a:path w="28231" h="36727" extrusionOk="0">
                  <a:moveTo>
                    <a:pt x="9835" y="1"/>
                  </a:moveTo>
                  <a:cubicBezTo>
                    <a:pt x="9835" y="1"/>
                    <a:pt x="9694" y="1552"/>
                    <a:pt x="8877" y="2031"/>
                  </a:cubicBezTo>
                  <a:cubicBezTo>
                    <a:pt x="8631" y="2175"/>
                    <a:pt x="8359" y="2226"/>
                    <a:pt x="8099" y="2226"/>
                  </a:cubicBezTo>
                  <a:cubicBezTo>
                    <a:pt x="7495" y="2226"/>
                    <a:pt x="6956" y="1955"/>
                    <a:pt x="6956" y="1955"/>
                  </a:cubicBezTo>
                  <a:cubicBezTo>
                    <a:pt x="6956" y="1955"/>
                    <a:pt x="6815" y="3468"/>
                    <a:pt x="5944" y="3979"/>
                  </a:cubicBezTo>
                  <a:cubicBezTo>
                    <a:pt x="5694" y="4127"/>
                    <a:pt x="5367" y="4179"/>
                    <a:pt x="5027" y="4179"/>
                  </a:cubicBezTo>
                  <a:cubicBezTo>
                    <a:pt x="4189" y="4179"/>
                    <a:pt x="3277" y="3860"/>
                    <a:pt x="3277" y="3860"/>
                  </a:cubicBezTo>
                  <a:cubicBezTo>
                    <a:pt x="3277" y="3860"/>
                    <a:pt x="2940" y="5492"/>
                    <a:pt x="2363" y="5830"/>
                  </a:cubicBezTo>
                  <a:cubicBezTo>
                    <a:pt x="2184" y="5936"/>
                    <a:pt x="1888" y="5973"/>
                    <a:pt x="1566" y="5973"/>
                  </a:cubicBezTo>
                  <a:cubicBezTo>
                    <a:pt x="850" y="5973"/>
                    <a:pt x="1" y="5792"/>
                    <a:pt x="1" y="5792"/>
                  </a:cubicBezTo>
                  <a:lnTo>
                    <a:pt x="1" y="5792"/>
                  </a:lnTo>
                  <a:lnTo>
                    <a:pt x="18233" y="36726"/>
                  </a:lnTo>
                  <a:cubicBezTo>
                    <a:pt x="18569" y="35013"/>
                    <a:pt x="19849" y="34712"/>
                    <a:pt x="20707" y="34712"/>
                  </a:cubicBezTo>
                  <a:cubicBezTo>
                    <a:pt x="21170" y="34712"/>
                    <a:pt x="21509" y="34800"/>
                    <a:pt x="21509" y="34800"/>
                  </a:cubicBezTo>
                  <a:cubicBezTo>
                    <a:pt x="21509" y="34800"/>
                    <a:pt x="22048" y="33624"/>
                    <a:pt x="22685" y="33053"/>
                  </a:cubicBezTo>
                  <a:cubicBezTo>
                    <a:pt x="22886" y="32873"/>
                    <a:pt x="23195" y="32811"/>
                    <a:pt x="23525" y="32811"/>
                  </a:cubicBezTo>
                  <a:cubicBezTo>
                    <a:pt x="24241" y="32811"/>
                    <a:pt x="25052" y="33102"/>
                    <a:pt x="25052" y="33102"/>
                  </a:cubicBezTo>
                  <a:cubicBezTo>
                    <a:pt x="25052" y="33102"/>
                    <a:pt x="25237" y="31431"/>
                    <a:pt x="25961" y="31006"/>
                  </a:cubicBezTo>
                  <a:cubicBezTo>
                    <a:pt x="26140" y="30901"/>
                    <a:pt x="26369" y="30861"/>
                    <a:pt x="26614" y="30861"/>
                  </a:cubicBezTo>
                  <a:cubicBezTo>
                    <a:pt x="27354" y="30861"/>
                    <a:pt x="28231" y="31224"/>
                    <a:pt x="28231" y="31224"/>
                  </a:cubicBezTo>
                  <a:lnTo>
                    <a:pt x="9835" y="1"/>
                  </a:lnTo>
                  <a:close/>
                </a:path>
              </a:pathLst>
            </a:custGeom>
            <a:ln/>
          </p:spPr>
          <p:style>
            <a:lnRef idx="2">
              <a:schemeClr val="accent4">
                <a:shade val="50000"/>
              </a:schemeClr>
            </a:lnRef>
            <a:fillRef idx="1">
              <a:schemeClr val="accent4"/>
            </a:fillRef>
            <a:effectRef idx="0">
              <a:schemeClr val="accent4"/>
            </a:effectRef>
            <a:fontRef idx="minor">
              <a:schemeClr val="lt1"/>
            </a:fontRef>
          </p:style>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1" name="TextBox 10">
              <a:extLst>
                <a:ext uri="{FF2B5EF4-FFF2-40B4-BE49-F238E27FC236}">
                  <a16:creationId xmlns:a16="http://schemas.microsoft.com/office/drawing/2014/main" id="{92557883-F04C-49F6-906B-E29FEA87A6CF}"/>
                </a:ext>
              </a:extLst>
            </p:cNvPr>
            <p:cNvSpPr txBox="1"/>
            <p:nvPr/>
          </p:nvSpPr>
          <p:spPr>
            <a:xfrm>
              <a:off x="1513840" y="2154087"/>
              <a:ext cx="2570480" cy="830997"/>
            </a:xfrm>
            <a:prstGeom prst="rect">
              <a:avLst/>
            </a:prstGeom>
            <a:noFill/>
          </p:spPr>
          <p:txBody>
            <a:bodyPr wrap="square" rtlCol="0">
              <a:spAutoFit/>
            </a:bodyPr>
            <a:lstStyle/>
            <a:p>
              <a:r>
                <a:rPr lang="en-US" sz="3200" dirty="0" err="1"/>
                <a:t>Bất</a:t>
              </a:r>
              <a:r>
                <a:rPr lang="en-US" sz="3200" dirty="0"/>
                <a:t> </a:t>
              </a:r>
              <a:r>
                <a:rPr lang="en-US" sz="3200" dirty="0" err="1"/>
                <a:t>đồng</a:t>
              </a:r>
              <a:r>
                <a:rPr lang="en-US" sz="3200" dirty="0"/>
                <a:t> </a:t>
              </a:r>
              <a:r>
                <a:rPr lang="en-US" sz="4800" dirty="0"/>
                <a:t>!</a:t>
              </a:r>
            </a:p>
          </p:txBody>
        </p:sp>
      </p:grpSp>
      <p:grpSp>
        <p:nvGrpSpPr>
          <p:cNvPr id="12" name="Group 11">
            <a:extLst>
              <a:ext uri="{FF2B5EF4-FFF2-40B4-BE49-F238E27FC236}">
                <a16:creationId xmlns:a16="http://schemas.microsoft.com/office/drawing/2014/main" id="{44D173E3-37DC-4B81-B40F-0B97E48A8184}"/>
              </a:ext>
            </a:extLst>
          </p:cNvPr>
          <p:cNvGrpSpPr/>
          <p:nvPr/>
        </p:nvGrpSpPr>
        <p:grpSpPr>
          <a:xfrm>
            <a:off x="5017518" y="2094278"/>
            <a:ext cx="1291842" cy="1200329"/>
            <a:chOff x="5017518" y="2094278"/>
            <a:chExt cx="1291842" cy="1200329"/>
          </a:xfrm>
        </p:grpSpPr>
        <p:sp>
          <p:nvSpPr>
            <p:cNvPr id="7" name="Star: 5 Points 6">
              <a:extLst>
                <a:ext uri="{FF2B5EF4-FFF2-40B4-BE49-F238E27FC236}">
                  <a16:creationId xmlns:a16="http://schemas.microsoft.com/office/drawing/2014/main" id="{1C9862AC-1129-451D-8A42-9D7FDF07BF58}"/>
                </a:ext>
              </a:extLst>
            </p:cNvPr>
            <p:cNvSpPr/>
            <p:nvPr/>
          </p:nvSpPr>
          <p:spPr>
            <a:xfrm>
              <a:off x="5017518" y="2094278"/>
              <a:ext cx="1291842" cy="1200329"/>
            </a:xfrm>
            <a:prstGeom prst="star5">
              <a:avLst>
                <a:gd name="adj" fmla="val 27972"/>
                <a:gd name="hf" fmla="val 105146"/>
                <a:gd name="vf" fmla="val 110557"/>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2800" dirty="0"/>
            </a:p>
          </p:txBody>
        </p:sp>
        <p:sp>
          <p:nvSpPr>
            <p:cNvPr id="8" name="TextBox 7">
              <a:extLst>
                <a:ext uri="{FF2B5EF4-FFF2-40B4-BE49-F238E27FC236}">
                  <a16:creationId xmlns:a16="http://schemas.microsoft.com/office/drawing/2014/main" id="{A3C91EA8-AE63-4EF8-81F0-7D2C5C9F5CAC}"/>
                </a:ext>
              </a:extLst>
            </p:cNvPr>
            <p:cNvSpPr txBox="1"/>
            <p:nvPr/>
          </p:nvSpPr>
          <p:spPr>
            <a:xfrm>
              <a:off x="5129278" y="2509520"/>
              <a:ext cx="966722" cy="461665"/>
            </a:xfrm>
            <a:prstGeom prst="rect">
              <a:avLst/>
            </a:prstGeom>
            <a:noFill/>
          </p:spPr>
          <p:txBody>
            <a:bodyPr wrap="square" rtlCol="0">
              <a:spAutoFit/>
            </a:bodyPr>
            <a:lstStyle/>
            <a:p>
              <a:pPr algn="ctr"/>
              <a:r>
                <a:rPr lang="en-US" sz="2400" dirty="0" err="1"/>
                <a:t>Giang</a:t>
              </a:r>
              <a:endParaRPr lang="en-US" sz="2400" dirty="0"/>
            </a:p>
          </p:txBody>
        </p:sp>
      </p:grpSp>
      <p:sp>
        <p:nvSpPr>
          <p:cNvPr id="13" name="Freeform: Shape 12">
            <a:extLst>
              <a:ext uri="{FF2B5EF4-FFF2-40B4-BE49-F238E27FC236}">
                <a16:creationId xmlns:a16="http://schemas.microsoft.com/office/drawing/2014/main" id="{48D7B4F8-BC25-44FD-8F69-081FC1DAE471}"/>
              </a:ext>
            </a:extLst>
          </p:cNvPr>
          <p:cNvSpPr/>
          <p:nvPr/>
        </p:nvSpPr>
        <p:spPr>
          <a:xfrm>
            <a:off x="6045200" y="2956560"/>
            <a:ext cx="670560" cy="325120"/>
          </a:xfrm>
          <a:custGeom>
            <a:avLst/>
            <a:gdLst>
              <a:gd name="connsiteX0" fmla="*/ 0 w 670560"/>
              <a:gd name="connsiteY0" fmla="*/ 0 h 325120"/>
              <a:gd name="connsiteX1" fmla="*/ 670560 w 670560"/>
              <a:gd name="connsiteY1" fmla="*/ 325120 h 325120"/>
            </a:gdLst>
            <a:ahLst/>
            <a:cxnLst>
              <a:cxn ang="0">
                <a:pos x="connsiteX0" y="connsiteY0"/>
              </a:cxn>
              <a:cxn ang="0">
                <a:pos x="connsiteX1" y="connsiteY1"/>
              </a:cxn>
            </a:cxnLst>
            <a:rect l="l" t="t" r="r" b="b"/>
            <a:pathLst>
              <a:path w="670560" h="325120">
                <a:moveTo>
                  <a:pt x="0" y="0"/>
                </a:moveTo>
                <a:cubicBezTo>
                  <a:pt x="269240" y="140546"/>
                  <a:pt x="538480" y="281093"/>
                  <a:pt x="670560" y="32512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Heart 16">
            <a:extLst>
              <a:ext uri="{FF2B5EF4-FFF2-40B4-BE49-F238E27FC236}">
                <a16:creationId xmlns:a16="http://schemas.microsoft.com/office/drawing/2014/main" id="{8B166573-C079-45A9-953B-40A096E3532B}"/>
              </a:ext>
            </a:extLst>
          </p:cNvPr>
          <p:cNvSpPr/>
          <p:nvPr/>
        </p:nvSpPr>
        <p:spPr>
          <a:xfrm>
            <a:off x="6595362" y="2928612"/>
            <a:ext cx="629920" cy="558800"/>
          </a:xfrm>
          <a:prstGeom prst="hear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940AE844-EC4C-45B2-B7FB-31E7E9E6BF60}"/>
              </a:ext>
            </a:extLst>
          </p:cNvPr>
          <p:cNvSpPr/>
          <p:nvPr/>
        </p:nvSpPr>
        <p:spPr>
          <a:xfrm>
            <a:off x="7080884" y="3361779"/>
            <a:ext cx="629921" cy="164685"/>
          </a:xfrm>
          <a:custGeom>
            <a:avLst/>
            <a:gdLst>
              <a:gd name="connsiteX0" fmla="*/ 0 w 670560"/>
              <a:gd name="connsiteY0" fmla="*/ 0 h 325120"/>
              <a:gd name="connsiteX1" fmla="*/ 670560 w 670560"/>
              <a:gd name="connsiteY1" fmla="*/ 325120 h 325120"/>
            </a:gdLst>
            <a:ahLst/>
            <a:cxnLst>
              <a:cxn ang="0">
                <a:pos x="connsiteX0" y="connsiteY0"/>
              </a:cxn>
              <a:cxn ang="0">
                <a:pos x="connsiteX1" y="connsiteY1"/>
              </a:cxn>
            </a:cxnLst>
            <a:rect l="l" t="t" r="r" b="b"/>
            <a:pathLst>
              <a:path w="670560" h="325120">
                <a:moveTo>
                  <a:pt x="0" y="0"/>
                </a:moveTo>
                <a:cubicBezTo>
                  <a:pt x="269240" y="140546"/>
                  <a:pt x="538480" y="281093"/>
                  <a:pt x="670560" y="32512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a:extLst>
              <a:ext uri="{FF2B5EF4-FFF2-40B4-BE49-F238E27FC236}">
                <a16:creationId xmlns:a16="http://schemas.microsoft.com/office/drawing/2014/main" id="{BB721541-4266-4EF3-9323-A066D891D3D7}"/>
              </a:ext>
            </a:extLst>
          </p:cNvPr>
          <p:cNvGrpSpPr/>
          <p:nvPr/>
        </p:nvGrpSpPr>
        <p:grpSpPr>
          <a:xfrm>
            <a:off x="7506721" y="2802712"/>
            <a:ext cx="1291842" cy="1200329"/>
            <a:chOff x="5017518" y="2094278"/>
            <a:chExt cx="1291842" cy="1200329"/>
          </a:xfrm>
        </p:grpSpPr>
        <p:sp>
          <p:nvSpPr>
            <p:cNvPr id="20" name="Star: 5 Points 19">
              <a:extLst>
                <a:ext uri="{FF2B5EF4-FFF2-40B4-BE49-F238E27FC236}">
                  <a16:creationId xmlns:a16="http://schemas.microsoft.com/office/drawing/2014/main" id="{A4AFD2C9-F5E2-47A6-818D-1DD6097A1F2D}"/>
                </a:ext>
              </a:extLst>
            </p:cNvPr>
            <p:cNvSpPr/>
            <p:nvPr/>
          </p:nvSpPr>
          <p:spPr>
            <a:xfrm>
              <a:off x="5017518" y="2094278"/>
              <a:ext cx="1291842" cy="1200329"/>
            </a:xfrm>
            <a:prstGeom prst="star5">
              <a:avLst>
                <a:gd name="adj" fmla="val 27972"/>
                <a:gd name="hf" fmla="val 105146"/>
                <a:gd name="vf" fmla="val 110557"/>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2800" dirty="0"/>
            </a:p>
          </p:txBody>
        </p:sp>
        <p:sp>
          <p:nvSpPr>
            <p:cNvPr id="22" name="TextBox 21">
              <a:extLst>
                <a:ext uri="{FF2B5EF4-FFF2-40B4-BE49-F238E27FC236}">
                  <a16:creationId xmlns:a16="http://schemas.microsoft.com/office/drawing/2014/main" id="{C84859DC-B1CC-4799-B953-DBBF1CF7A721}"/>
                </a:ext>
              </a:extLst>
            </p:cNvPr>
            <p:cNvSpPr txBox="1"/>
            <p:nvPr/>
          </p:nvSpPr>
          <p:spPr>
            <a:xfrm>
              <a:off x="5164078" y="2620317"/>
              <a:ext cx="966722" cy="461665"/>
            </a:xfrm>
            <a:prstGeom prst="rect">
              <a:avLst/>
            </a:prstGeom>
            <a:noFill/>
          </p:spPr>
          <p:txBody>
            <a:bodyPr wrap="square" rtlCol="0">
              <a:spAutoFit/>
            </a:bodyPr>
            <a:lstStyle/>
            <a:p>
              <a:pPr algn="ctr"/>
              <a:r>
                <a:rPr lang="en-US" sz="2400" dirty="0" err="1"/>
                <a:t>Tôi</a:t>
              </a:r>
              <a:endParaRPr lang="en-US" sz="2400" dirty="0"/>
            </a:p>
          </p:txBody>
        </p:sp>
      </p:grpSp>
      <p:sp>
        <p:nvSpPr>
          <p:cNvPr id="23" name="Freeform: Shape 22">
            <a:extLst>
              <a:ext uri="{FF2B5EF4-FFF2-40B4-BE49-F238E27FC236}">
                <a16:creationId xmlns:a16="http://schemas.microsoft.com/office/drawing/2014/main" id="{0860FD3F-8267-4805-8511-38672622D56C}"/>
              </a:ext>
            </a:extLst>
          </p:cNvPr>
          <p:cNvSpPr/>
          <p:nvPr/>
        </p:nvSpPr>
        <p:spPr>
          <a:xfrm>
            <a:off x="8517006" y="3616215"/>
            <a:ext cx="428117" cy="174201"/>
          </a:xfrm>
          <a:custGeom>
            <a:avLst/>
            <a:gdLst>
              <a:gd name="connsiteX0" fmla="*/ 0 w 670560"/>
              <a:gd name="connsiteY0" fmla="*/ 0 h 325120"/>
              <a:gd name="connsiteX1" fmla="*/ 670560 w 670560"/>
              <a:gd name="connsiteY1" fmla="*/ 325120 h 325120"/>
            </a:gdLst>
            <a:ahLst/>
            <a:cxnLst>
              <a:cxn ang="0">
                <a:pos x="connsiteX0" y="connsiteY0"/>
              </a:cxn>
              <a:cxn ang="0">
                <a:pos x="connsiteX1" y="connsiteY1"/>
              </a:cxn>
            </a:cxnLst>
            <a:rect l="l" t="t" r="r" b="b"/>
            <a:pathLst>
              <a:path w="670560" h="325120">
                <a:moveTo>
                  <a:pt x="0" y="0"/>
                </a:moveTo>
                <a:cubicBezTo>
                  <a:pt x="269240" y="140546"/>
                  <a:pt x="538480" y="281093"/>
                  <a:pt x="670560" y="32512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393E93EA-813A-4B54-BEEC-E91D964B52F3}"/>
              </a:ext>
            </a:extLst>
          </p:cNvPr>
          <p:cNvSpPr txBox="1"/>
          <p:nvPr/>
        </p:nvSpPr>
        <p:spPr>
          <a:xfrm rot="569907">
            <a:off x="8759447" y="3418759"/>
            <a:ext cx="538605" cy="707886"/>
          </a:xfrm>
          <a:prstGeom prst="rect">
            <a:avLst/>
          </a:prstGeom>
          <a:noFill/>
        </p:spPr>
        <p:txBody>
          <a:bodyPr wrap="square" rtlCol="0">
            <a:spAutoFit/>
          </a:bodyPr>
          <a:lstStyle/>
          <a:p>
            <a:r>
              <a:rPr lang="en-US" sz="4000" dirty="0"/>
              <a:t>!</a:t>
            </a:r>
          </a:p>
        </p:txBody>
      </p:sp>
      <p:sp>
        <p:nvSpPr>
          <p:cNvPr id="25" name="Freeform: Shape 24">
            <a:extLst>
              <a:ext uri="{FF2B5EF4-FFF2-40B4-BE49-F238E27FC236}">
                <a16:creationId xmlns:a16="http://schemas.microsoft.com/office/drawing/2014/main" id="{7379A059-B042-4EA7-8EFF-A36441859679}"/>
              </a:ext>
            </a:extLst>
          </p:cNvPr>
          <p:cNvSpPr/>
          <p:nvPr/>
        </p:nvSpPr>
        <p:spPr>
          <a:xfrm>
            <a:off x="8986288" y="3787937"/>
            <a:ext cx="428117" cy="174201"/>
          </a:xfrm>
          <a:custGeom>
            <a:avLst/>
            <a:gdLst>
              <a:gd name="connsiteX0" fmla="*/ 0 w 670560"/>
              <a:gd name="connsiteY0" fmla="*/ 0 h 325120"/>
              <a:gd name="connsiteX1" fmla="*/ 670560 w 670560"/>
              <a:gd name="connsiteY1" fmla="*/ 325120 h 325120"/>
            </a:gdLst>
            <a:ahLst/>
            <a:cxnLst>
              <a:cxn ang="0">
                <a:pos x="connsiteX0" y="connsiteY0"/>
              </a:cxn>
              <a:cxn ang="0">
                <a:pos x="connsiteX1" y="connsiteY1"/>
              </a:cxn>
            </a:cxnLst>
            <a:rect l="l" t="t" r="r" b="b"/>
            <a:pathLst>
              <a:path w="670560" h="325120">
                <a:moveTo>
                  <a:pt x="0" y="0"/>
                </a:moveTo>
                <a:cubicBezTo>
                  <a:pt x="269240" y="140546"/>
                  <a:pt x="538480" y="281093"/>
                  <a:pt x="670560" y="32512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6" name="Group 25">
            <a:extLst>
              <a:ext uri="{FF2B5EF4-FFF2-40B4-BE49-F238E27FC236}">
                <a16:creationId xmlns:a16="http://schemas.microsoft.com/office/drawing/2014/main" id="{D177B027-1195-4573-B315-C0F581282E3E}"/>
              </a:ext>
            </a:extLst>
          </p:cNvPr>
          <p:cNvGrpSpPr/>
          <p:nvPr/>
        </p:nvGrpSpPr>
        <p:grpSpPr>
          <a:xfrm>
            <a:off x="9267324" y="3079341"/>
            <a:ext cx="1291842" cy="1200329"/>
            <a:chOff x="5017518" y="2094278"/>
            <a:chExt cx="1291842" cy="1200329"/>
          </a:xfrm>
        </p:grpSpPr>
        <p:sp>
          <p:nvSpPr>
            <p:cNvPr id="27" name="Star: 5 Points 26">
              <a:extLst>
                <a:ext uri="{FF2B5EF4-FFF2-40B4-BE49-F238E27FC236}">
                  <a16:creationId xmlns:a16="http://schemas.microsoft.com/office/drawing/2014/main" id="{5CCD3C10-543E-4956-91A8-F47622E28877}"/>
                </a:ext>
              </a:extLst>
            </p:cNvPr>
            <p:cNvSpPr/>
            <p:nvPr/>
          </p:nvSpPr>
          <p:spPr>
            <a:xfrm>
              <a:off x="5017518" y="2094278"/>
              <a:ext cx="1291842" cy="1200329"/>
            </a:xfrm>
            <a:prstGeom prst="star5">
              <a:avLst>
                <a:gd name="adj" fmla="val 27972"/>
                <a:gd name="hf" fmla="val 105146"/>
                <a:gd name="vf" fmla="val 110557"/>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800" dirty="0"/>
            </a:p>
          </p:txBody>
        </p:sp>
        <p:sp>
          <p:nvSpPr>
            <p:cNvPr id="28" name="TextBox 27">
              <a:extLst>
                <a:ext uri="{FF2B5EF4-FFF2-40B4-BE49-F238E27FC236}">
                  <a16:creationId xmlns:a16="http://schemas.microsoft.com/office/drawing/2014/main" id="{ADED5DE7-DD52-41F1-93ED-30A5685CF8FE}"/>
                </a:ext>
              </a:extLst>
            </p:cNvPr>
            <p:cNvSpPr txBox="1"/>
            <p:nvPr/>
          </p:nvSpPr>
          <p:spPr>
            <a:xfrm>
              <a:off x="5164078" y="2620317"/>
              <a:ext cx="966722" cy="461665"/>
            </a:xfrm>
            <a:prstGeom prst="rect">
              <a:avLst/>
            </a:prstGeom>
            <a:noFill/>
          </p:spPr>
          <p:txBody>
            <a:bodyPr wrap="square" rtlCol="0">
              <a:spAutoFit/>
            </a:bodyPr>
            <a:lstStyle/>
            <a:p>
              <a:pPr algn="ctr"/>
              <a:r>
                <a:rPr lang="en-US" sz="2400" dirty="0" err="1"/>
                <a:t>Tuệ</a:t>
              </a:r>
              <a:endParaRPr lang="en-US" sz="2400" dirty="0"/>
            </a:p>
          </p:txBody>
        </p:sp>
      </p:grpSp>
      <p:sp>
        <p:nvSpPr>
          <p:cNvPr id="16" name="Freeform: Shape 15">
            <a:extLst>
              <a:ext uri="{FF2B5EF4-FFF2-40B4-BE49-F238E27FC236}">
                <a16:creationId xmlns:a16="http://schemas.microsoft.com/office/drawing/2014/main" id="{57C94B46-64D1-4723-86BC-7FF005AA78CF}"/>
              </a:ext>
            </a:extLst>
          </p:cNvPr>
          <p:cNvSpPr/>
          <p:nvPr/>
        </p:nvSpPr>
        <p:spPr>
          <a:xfrm>
            <a:off x="7639002" y="2639518"/>
            <a:ext cx="274119" cy="458309"/>
          </a:xfrm>
          <a:custGeom>
            <a:avLst/>
            <a:gdLst>
              <a:gd name="connsiteX0" fmla="*/ 255318 w 255318"/>
              <a:gd name="connsiteY0" fmla="*/ 863600 h 863600"/>
              <a:gd name="connsiteX1" fmla="*/ 1318 w 255318"/>
              <a:gd name="connsiteY1" fmla="*/ 203200 h 863600"/>
              <a:gd name="connsiteX2" fmla="*/ 174038 w 255318"/>
              <a:gd name="connsiteY2" fmla="*/ 0 h 863600"/>
            </a:gdLst>
            <a:ahLst/>
            <a:cxnLst>
              <a:cxn ang="0">
                <a:pos x="connsiteX0" y="connsiteY0"/>
              </a:cxn>
              <a:cxn ang="0">
                <a:pos x="connsiteX1" y="connsiteY1"/>
              </a:cxn>
              <a:cxn ang="0">
                <a:pos x="connsiteX2" y="connsiteY2"/>
              </a:cxn>
            </a:cxnLst>
            <a:rect l="l" t="t" r="r" b="b"/>
            <a:pathLst>
              <a:path w="255318" h="863600">
                <a:moveTo>
                  <a:pt x="255318" y="863600"/>
                </a:moveTo>
                <a:cubicBezTo>
                  <a:pt x="135091" y="605366"/>
                  <a:pt x="14865" y="347133"/>
                  <a:pt x="1318" y="203200"/>
                </a:cubicBezTo>
                <a:cubicBezTo>
                  <a:pt x="-12229" y="59267"/>
                  <a:pt x="80904" y="29633"/>
                  <a:pt x="174038"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Heart 29">
            <a:extLst>
              <a:ext uri="{FF2B5EF4-FFF2-40B4-BE49-F238E27FC236}">
                <a16:creationId xmlns:a16="http://schemas.microsoft.com/office/drawing/2014/main" id="{E2A91642-1643-4F08-810B-AEA0331DA879}"/>
              </a:ext>
            </a:extLst>
          </p:cNvPr>
          <p:cNvSpPr/>
          <p:nvPr/>
        </p:nvSpPr>
        <p:spPr>
          <a:xfrm>
            <a:off x="7663642" y="2217956"/>
            <a:ext cx="629920" cy="558800"/>
          </a:xfrm>
          <a:prstGeom prst="hear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1" name="Group 30">
            <a:extLst>
              <a:ext uri="{FF2B5EF4-FFF2-40B4-BE49-F238E27FC236}">
                <a16:creationId xmlns:a16="http://schemas.microsoft.com/office/drawing/2014/main" id="{3C2CE725-A35C-4BB2-98DC-90AF724CAA22}"/>
              </a:ext>
            </a:extLst>
          </p:cNvPr>
          <p:cNvGrpSpPr/>
          <p:nvPr/>
        </p:nvGrpSpPr>
        <p:grpSpPr>
          <a:xfrm>
            <a:off x="8382828" y="1208631"/>
            <a:ext cx="1291842" cy="1200329"/>
            <a:chOff x="5017518" y="2094278"/>
            <a:chExt cx="1291842" cy="1200329"/>
          </a:xfrm>
        </p:grpSpPr>
        <p:sp>
          <p:nvSpPr>
            <p:cNvPr id="32" name="Star: 5 Points 31">
              <a:extLst>
                <a:ext uri="{FF2B5EF4-FFF2-40B4-BE49-F238E27FC236}">
                  <a16:creationId xmlns:a16="http://schemas.microsoft.com/office/drawing/2014/main" id="{4240CDCE-F996-4078-B2AD-B3B88D7EE217}"/>
                </a:ext>
              </a:extLst>
            </p:cNvPr>
            <p:cNvSpPr/>
            <p:nvPr/>
          </p:nvSpPr>
          <p:spPr>
            <a:xfrm>
              <a:off x="5017518" y="2094278"/>
              <a:ext cx="1291842" cy="1200329"/>
            </a:xfrm>
            <a:prstGeom prst="star5">
              <a:avLst>
                <a:gd name="adj" fmla="val 27972"/>
                <a:gd name="hf" fmla="val 105146"/>
                <a:gd name="vf" fmla="val 110557"/>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en-US" sz="2800" dirty="0"/>
            </a:p>
          </p:txBody>
        </p:sp>
        <p:sp>
          <p:nvSpPr>
            <p:cNvPr id="33" name="TextBox 32">
              <a:extLst>
                <a:ext uri="{FF2B5EF4-FFF2-40B4-BE49-F238E27FC236}">
                  <a16:creationId xmlns:a16="http://schemas.microsoft.com/office/drawing/2014/main" id="{AFF18518-73BE-44F7-93A9-8EBD5F93C924}"/>
                </a:ext>
              </a:extLst>
            </p:cNvPr>
            <p:cNvSpPr txBox="1"/>
            <p:nvPr/>
          </p:nvSpPr>
          <p:spPr>
            <a:xfrm>
              <a:off x="5164078" y="2620317"/>
              <a:ext cx="966722" cy="461665"/>
            </a:xfrm>
            <a:prstGeom prst="rect">
              <a:avLst/>
            </a:prstGeom>
            <a:noFill/>
          </p:spPr>
          <p:txBody>
            <a:bodyPr wrap="square" rtlCol="0">
              <a:spAutoFit/>
            </a:bodyPr>
            <a:lstStyle/>
            <a:p>
              <a:pPr algn="ctr"/>
              <a:r>
                <a:rPr lang="en-US" sz="2400" dirty="0"/>
                <a:t>Nam</a:t>
              </a:r>
            </a:p>
          </p:txBody>
        </p:sp>
      </p:grpSp>
      <p:sp>
        <p:nvSpPr>
          <p:cNvPr id="29" name="Freeform: Shape 28">
            <a:extLst>
              <a:ext uri="{FF2B5EF4-FFF2-40B4-BE49-F238E27FC236}">
                <a16:creationId xmlns:a16="http://schemas.microsoft.com/office/drawing/2014/main" id="{16DCAA80-79D3-44A0-A440-EBC967F5CCC5}"/>
              </a:ext>
            </a:extLst>
          </p:cNvPr>
          <p:cNvSpPr/>
          <p:nvPr/>
        </p:nvSpPr>
        <p:spPr>
          <a:xfrm>
            <a:off x="8016240" y="1991360"/>
            <a:ext cx="629920" cy="304800"/>
          </a:xfrm>
          <a:custGeom>
            <a:avLst/>
            <a:gdLst>
              <a:gd name="connsiteX0" fmla="*/ 0 w 650240"/>
              <a:gd name="connsiteY0" fmla="*/ 264160 h 264160"/>
              <a:gd name="connsiteX1" fmla="*/ 650240 w 650240"/>
              <a:gd name="connsiteY1" fmla="*/ 0 h 264160"/>
            </a:gdLst>
            <a:ahLst/>
            <a:cxnLst>
              <a:cxn ang="0">
                <a:pos x="connsiteX0" y="connsiteY0"/>
              </a:cxn>
              <a:cxn ang="0">
                <a:pos x="connsiteX1" y="connsiteY1"/>
              </a:cxn>
            </a:cxnLst>
            <a:rect l="l" t="t" r="r" b="b"/>
            <a:pathLst>
              <a:path w="650240" h="264160">
                <a:moveTo>
                  <a:pt x="0" y="264160"/>
                </a:moveTo>
                <a:cubicBezTo>
                  <a:pt x="270933" y="147320"/>
                  <a:pt x="541867" y="30480"/>
                  <a:pt x="650240"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970023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down)">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par>
                                <p:cTn id="31" presetID="10" presetClass="entr" presetSubtype="0" fill="hold"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ipe(down)">
                                      <p:cBhvr>
                                        <p:cTn id="38" dur="500"/>
                                        <p:tgtEl>
                                          <p:spTgt spid="23"/>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down)">
                                      <p:cBhvr>
                                        <p:cTn id="41" dur="500"/>
                                        <p:tgtEl>
                                          <p:spTgt spid="14"/>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down)">
                                      <p:cBhvr>
                                        <p:cTn id="44" dur="500"/>
                                        <p:tgtEl>
                                          <p:spTgt spid="25"/>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down)">
                                      <p:cBhvr>
                                        <p:cTn id="54" dur="500"/>
                                        <p:tgtEl>
                                          <p:spTgt spid="16"/>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wipe(down)">
                                      <p:cBhvr>
                                        <p:cTn id="57" dur="500"/>
                                        <p:tgtEl>
                                          <p:spTgt spid="30"/>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wipe(down)">
                                      <p:cBhvr>
                                        <p:cTn id="60" dur="500"/>
                                        <p:tgtEl>
                                          <p:spTgt spid="29"/>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fade">
                                      <p:cBhvr>
                                        <p:cTn id="6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animBg="1"/>
      <p:bldP spid="18" grpId="0" animBg="1"/>
      <p:bldP spid="23" grpId="0" animBg="1"/>
      <p:bldP spid="14" grpId="0"/>
      <p:bldP spid="25" grpId="0" animBg="1"/>
      <p:bldP spid="16" grpId="0" animBg="1"/>
      <p:bldP spid="30" grpId="0" animBg="1"/>
      <p:bldP spid="29"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5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TotalTime>
  <Words>324</Words>
  <Application>Microsoft Office PowerPoint</Application>
  <PresentationFormat>Widescreen</PresentationFormat>
  <Paragraphs>58</Paragraphs>
  <Slides>24</Slides>
  <Notes>24</Notes>
  <HiddenSlides>0</HiddenSlides>
  <MMClips>2</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24</vt:i4>
      </vt:variant>
    </vt:vector>
  </HeadingPairs>
  <TitlesOfParts>
    <vt:vector size="32" baseType="lpstr">
      <vt:lpstr>Arial</vt:lpstr>
      <vt:lpstr>Calibri</vt:lpstr>
      <vt:lpstr>Calibri Light</vt:lpstr>
      <vt:lpstr>Georgia</vt:lpstr>
      <vt:lpstr>Office 主题</vt:lpstr>
      <vt:lpstr>2_Office Theme</vt:lpstr>
      <vt:lpstr>1_Simple Light</vt:lpstr>
      <vt:lpstr>5_Office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Administrator</cp:lastModifiedBy>
  <cp:revision>29</cp:revision>
  <dcterms:created xsi:type="dcterms:W3CDTF">2022-08-04T03:07:46Z</dcterms:created>
  <dcterms:modified xsi:type="dcterms:W3CDTF">2023-11-03T07:46:46Z</dcterms:modified>
</cp:coreProperties>
</file>