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74" r:id="rId2"/>
  </p:sldMasterIdLst>
  <p:notesMasterIdLst>
    <p:notesMasterId r:id="rId36"/>
  </p:notesMasterIdLst>
  <p:sldIdLst>
    <p:sldId id="380" r:id="rId3"/>
    <p:sldId id="381" r:id="rId4"/>
    <p:sldId id="382" r:id="rId5"/>
    <p:sldId id="324" r:id="rId6"/>
    <p:sldId id="280" r:id="rId7"/>
    <p:sldId id="374" r:id="rId8"/>
    <p:sldId id="329" r:id="rId9"/>
    <p:sldId id="368" r:id="rId10"/>
    <p:sldId id="369" r:id="rId11"/>
    <p:sldId id="370" r:id="rId12"/>
    <p:sldId id="371" r:id="rId13"/>
    <p:sldId id="387" r:id="rId14"/>
    <p:sldId id="388" r:id="rId15"/>
    <p:sldId id="372" r:id="rId16"/>
    <p:sldId id="384" r:id="rId17"/>
    <p:sldId id="385" r:id="rId18"/>
    <p:sldId id="386" r:id="rId19"/>
    <p:sldId id="373" r:id="rId20"/>
    <p:sldId id="333" r:id="rId21"/>
    <p:sldId id="375" r:id="rId22"/>
    <p:sldId id="356" r:id="rId23"/>
    <p:sldId id="389" r:id="rId24"/>
    <p:sldId id="390" r:id="rId25"/>
    <p:sldId id="391" r:id="rId26"/>
    <p:sldId id="376" r:id="rId27"/>
    <p:sldId id="358" r:id="rId28"/>
    <p:sldId id="377" r:id="rId29"/>
    <p:sldId id="360" r:id="rId30"/>
    <p:sldId id="378" r:id="rId31"/>
    <p:sldId id="362" r:id="rId32"/>
    <p:sldId id="363" r:id="rId33"/>
    <p:sldId id="364" r:id="rId34"/>
    <p:sldId id="261" r:id="rId35"/>
  </p:sldIdLst>
  <p:sldSz cx="9144000" cy="5143500" type="screen16x9"/>
  <p:notesSz cx="6858000" cy="9144000"/>
  <p:embeddedFontLst>
    <p:embeddedFont>
      <p:font typeface="Arial-Rounded" panose="020B0604020202020204" charset="0"/>
      <p:regular r:id="rId37"/>
      <p:bold r:id="rId38"/>
    </p:embeddedFont>
    <p:embeddedFont>
      <p:font typeface="SimSun" panose="02010600030101010101" pitchFamily="2" charset="-122"/>
      <p:regular r:id="rId39"/>
    </p:embeddedFont>
    <p:embeddedFont>
      <p:font typeface="Lato" panose="020F0502020204030203" pitchFamily="34" charset="0"/>
      <p:regular r:id="rId40"/>
      <p:bold r:id="rId41"/>
    </p:embeddedFont>
    <p:embeddedFont>
      <p:font typeface="Tahoma" panose="020B0604030504040204" pitchFamily="34" charset="0"/>
      <p:regular r:id="rId42"/>
      <p:bold r:id="rId43"/>
    </p:embeddedFont>
    <p:embeddedFont>
      <p:font typeface="HP001 4 hàng" panose="020B0604020202020204" charset="0"/>
      <p:regular r:id="rId44"/>
      <p:bold r:id="rId45"/>
    </p:embeddedFont>
    <p:embeddedFont>
      <p:font typeface="Microsoft YaHei" panose="020B0503020204020204" pitchFamily="34" charset="-122"/>
      <p:regular r:id="rId46"/>
      <p:bold r:id="rId47"/>
    </p:embeddedFont>
    <p:embeddedFont>
      <p:font typeface="Arial Rounded MT Bold" panose="020F0704030504030204" pitchFamily="34" charset="0"/>
      <p:regular r:id="rId48"/>
    </p:embeddedFont>
    <p:embeddedFont>
      <p:font typeface="Quicksand Medium" panose="020B0604020202020204" charset="0"/>
      <p:regular r:id="rId49"/>
    </p:embeddedFont>
    <p:embeddedFont>
      <p:font typeface=".VnAvant" panose="020B7200000000000000"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D50D8E"/>
    <a:srgbClr val="8D3A96"/>
    <a:srgbClr val="C86AC1"/>
    <a:srgbClr val="FFD1FF"/>
    <a:srgbClr val="84F05E"/>
    <a:srgbClr val="009242"/>
    <a:srgbClr val="FEE7EF"/>
    <a:srgbClr val="8BBD31"/>
    <a:srgbClr val="3FA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varScale="1">
        <p:scale>
          <a:sx n="93" d="100"/>
          <a:sy n="93" d="100"/>
        </p:scale>
        <p:origin x="58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1371600" y="1143000"/>
            <a:ext cx="4114800" cy="3086100"/>
          </a:xfrm>
          <a:ln/>
        </p:spPr>
      </p:sp>
      <p:sp>
        <p:nvSpPr>
          <p:cNvPr id="163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6388" name="灯片编号占位符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fld id="{B1D808A2-9061-42A6-AEA8-49045BAAD548}" type="slidenum">
              <a:rPr lang="zh-CN" altLang="en-US" sz="1200">
                <a:solidFill>
                  <a:srgbClr val="000000"/>
                </a:solidFill>
              </a:rPr>
              <a:pPr/>
              <a:t>1</a:t>
            </a:fld>
            <a:endParaRPr lang="zh-CN" altLang="en-US" sz="1200">
              <a:solidFill>
                <a:srgbClr val="000000"/>
              </a:solidFill>
            </a:endParaRPr>
          </a:p>
        </p:txBody>
      </p:sp>
    </p:spTree>
    <p:extLst>
      <p:ext uri="{BB962C8B-B14F-4D97-AF65-F5344CB8AC3E}">
        <p14:creationId xmlns:p14="http://schemas.microsoft.com/office/powerpoint/2010/main" val="236754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3993-DEC5-4809-ACC9-25623E014C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528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CE40E2-366C-4E0D-A41F-C48DEB370A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09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B762B4-4894-4216-BB7C-69832987F1A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427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2FBEE6-D670-4EDB-935B-565A51BA05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687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160997-4151-4284-9608-C98BEA6802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597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9A696A-7FBF-40B6-9E60-95B65BA87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804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4D7711-7167-49AE-9ED8-774EE9040BE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861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DC686-7715-457F-8DA8-2EE64963B8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77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8E915-457F-4E5A-9ED6-4AD310BB5A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57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D3F8C9-1FC9-46E0-BF3F-44C9F757D1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32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1182688" y="1513285"/>
            <a:ext cx="3810000" cy="30861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quarter" idx="2"/>
          </p:nvPr>
        </p:nvSpPr>
        <p:spPr>
          <a:xfrm>
            <a:off x="5145088" y="1513285"/>
            <a:ext cx="3810000" cy="14859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Content Placeholder 4"/>
          <p:cNvSpPr>
            <a:spLocks noGrp="1"/>
          </p:cNvSpPr>
          <p:nvPr>
            <p:ph sz="quarter" idx="3"/>
          </p:nvPr>
        </p:nvSpPr>
        <p:spPr>
          <a:xfrm>
            <a:off x="5145088" y="3113485"/>
            <a:ext cx="3810000" cy="14859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6" name="Date Placeholder 5"/>
          <p:cNvSpPr>
            <a:spLocks noGrp="1"/>
          </p:cNvSpPr>
          <p:nvPr>
            <p:ph type="dt" sz="half" idx="10"/>
          </p:nvPr>
        </p:nvSpPr>
        <p:spPr>
          <a:xfrm>
            <a:off x="914400" y="4743450"/>
            <a:ext cx="1905000" cy="342900"/>
          </a:xfrm>
        </p:spPr>
        <p:txBody>
          <a:bodyPr/>
          <a:lstStyle>
            <a:lvl1pPr>
              <a:defRPr/>
            </a:lvl1pPr>
          </a:lstStyle>
          <a:p>
            <a:pPr>
              <a:defRPr/>
            </a:pPr>
            <a:endParaRPr lang="en-US">
              <a:solidFill>
                <a:srgbClr val="000000"/>
              </a:solidFill>
            </a:endParaRPr>
          </a:p>
        </p:txBody>
      </p:sp>
      <p:sp>
        <p:nvSpPr>
          <p:cNvPr id="7" name="Footer Placeholder 6"/>
          <p:cNvSpPr>
            <a:spLocks noGrp="1"/>
          </p:cNvSpPr>
          <p:nvPr>
            <p:ph type="ftr" sz="quarter" idx="11"/>
          </p:nvPr>
        </p:nvSpPr>
        <p:spPr>
          <a:xfrm>
            <a:off x="3352800" y="4743450"/>
            <a:ext cx="2895600" cy="342900"/>
          </a:xfrm>
        </p:spPr>
        <p:txBody>
          <a:bodyPr/>
          <a:lstStyle>
            <a:lvl1pPr>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a:xfrm>
            <a:off x="6781800" y="4743450"/>
            <a:ext cx="1905000" cy="342900"/>
          </a:xfrm>
        </p:spPr>
        <p:txBody>
          <a:bodyPr/>
          <a:lstStyle>
            <a:lvl1pPr>
              <a:defRPr/>
            </a:lvl1pPr>
          </a:lstStyle>
          <a:p>
            <a:pPr>
              <a:defRPr/>
            </a:pPr>
            <a:fld id="{AB08E753-4F51-4F11-9BF8-801AC94FC416}" type="slidenum">
              <a:rPr lang="en-US" altLang="vi-VN">
                <a:solidFill>
                  <a:srgbClr val="000000"/>
                </a:solidFill>
              </a:rPr>
              <a:pPr>
                <a:defRPr/>
              </a:pPr>
              <a:t>‹#›</a:t>
            </a:fld>
            <a:endParaRPr lang="en-US" altLang="vi-VN">
              <a:solidFill>
                <a:srgbClr val="000000"/>
              </a:solidFill>
            </a:endParaRPr>
          </a:p>
        </p:txBody>
      </p:sp>
    </p:spTree>
    <p:extLst>
      <p:ext uri="{BB962C8B-B14F-4D97-AF65-F5344CB8AC3E}">
        <p14:creationId xmlns:p14="http://schemas.microsoft.com/office/powerpoint/2010/main" val="2231246435"/>
      </p:ext>
    </p:extLst>
  </p:cSld>
  <p:clrMapOvr>
    <a:masterClrMapping/>
  </p:clrMapOvr>
  <p:transition spd="med" advClick="0" advTm="1000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463154"/>
            <a:ext cx="7793037" cy="857250"/>
          </a:xfrm>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1182688" y="1513285"/>
            <a:ext cx="3810000" cy="30861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quarter" idx="2"/>
          </p:nvPr>
        </p:nvSpPr>
        <p:spPr>
          <a:xfrm>
            <a:off x="5145088" y="1513285"/>
            <a:ext cx="3810000" cy="14859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Content Placeholder 4"/>
          <p:cNvSpPr>
            <a:spLocks noGrp="1"/>
          </p:cNvSpPr>
          <p:nvPr>
            <p:ph sz="quarter" idx="3"/>
          </p:nvPr>
        </p:nvSpPr>
        <p:spPr>
          <a:xfrm>
            <a:off x="5145088" y="3113485"/>
            <a:ext cx="3810000" cy="14859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6" name="Date Placeholder 5"/>
          <p:cNvSpPr>
            <a:spLocks noGrp="1"/>
          </p:cNvSpPr>
          <p:nvPr>
            <p:ph type="dt" sz="half" idx="10"/>
          </p:nvPr>
        </p:nvSpPr>
        <p:spPr>
          <a:xfrm>
            <a:off x="914400" y="4743450"/>
            <a:ext cx="1905000" cy="3429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3352800" y="4743450"/>
            <a:ext cx="2895600" cy="3429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781800" y="4743450"/>
            <a:ext cx="1905000" cy="342900"/>
          </a:xfrm>
        </p:spPr>
        <p:txBody>
          <a:bodyPr/>
          <a:lstStyle>
            <a:lvl1pPr>
              <a:defRPr/>
            </a:lvl1pPr>
          </a:lstStyle>
          <a:p>
            <a:pPr>
              <a:defRPr/>
            </a:pPr>
            <a:fld id="{72844762-A3E5-4E83-9E6B-15BA40D80E1B}" type="slidenum">
              <a:rPr lang="en-US" altLang="vi-VN"/>
              <a:pPr>
                <a:defRPr/>
              </a:pPr>
              <a:t>‹#›</a:t>
            </a:fld>
            <a:endParaRPr lang="en-US" altLang="vi-VN"/>
          </a:p>
        </p:txBody>
      </p:sp>
    </p:spTree>
    <p:extLst>
      <p:ext uri="{BB962C8B-B14F-4D97-AF65-F5344CB8AC3E}">
        <p14:creationId xmlns:p14="http://schemas.microsoft.com/office/powerpoint/2010/main" val="3660039986"/>
      </p:ext>
    </p:extLst>
  </p:cSld>
  <p:clrMapOvr>
    <a:masterClrMapping/>
  </p:clrMapOvr>
  <p:transition spd="med" advClick="0" advTm="1000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FEDBB-0699-42AB-99FE-3727CAB5167D}" type="slidenum">
              <a:rPr lang="en-US" altLang="en-US"/>
              <a:pPr>
                <a:defRPr/>
              </a:pPr>
              <a:t>‹#›</a:t>
            </a:fld>
            <a:endParaRPr lang="en-US" altLang="en-US"/>
          </a:p>
        </p:txBody>
      </p:sp>
    </p:spTree>
    <p:extLst>
      <p:ext uri="{BB962C8B-B14F-4D97-AF65-F5344CB8AC3E}">
        <p14:creationId xmlns:p14="http://schemas.microsoft.com/office/powerpoint/2010/main" val="116454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54F39F-25EA-4A60-BE66-A5989B1D23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971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 id="2147483687"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buClrTx/>
              <a:buFontTx/>
              <a:buNone/>
              <a:defRPr/>
            </a:pPr>
            <a:endParaRPr lang="en-US" kern="120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buClrTx/>
              <a:buFontTx/>
              <a:buNone/>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buClrTx/>
              <a:buFontTx/>
              <a:buNone/>
              <a:defRPr/>
            </a:pPr>
            <a:fld id="{62FCE895-F7D8-4B2E-B399-A53122F07F98}" type="slidenum">
              <a:rPr lang="en-US" altLang="en-US" kern="1200">
                <a:ea typeface="+mn-ea"/>
                <a:cs typeface="+mn-cs"/>
              </a:rPr>
              <a:pPr fontAlgn="base">
                <a:spcBef>
                  <a:spcPct val="0"/>
                </a:spcBef>
                <a:spcAft>
                  <a:spcPct val="0"/>
                </a:spcAft>
                <a:buClrTx/>
                <a:buFontTx/>
                <a:buNone/>
                <a:defRPr/>
              </a:pPr>
              <a:t>‹#›</a:t>
            </a:fld>
            <a:endParaRPr lang="en-US" altLang="en-US" kern="1200">
              <a:ea typeface="+mn-ea"/>
              <a:cs typeface="+mn-cs"/>
            </a:endParaRPr>
          </a:p>
        </p:txBody>
      </p:sp>
    </p:spTree>
    <p:extLst>
      <p:ext uri="{BB962C8B-B14F-4D97-AF65-F5344CB8AC3E}">
        <p14:creationId xmlns:p14="http://schemas.microsoft.com/office/powerpoint/2010/main" val="4798936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audio" Target="file:///C:\Users\Phuong%20Hue\AppData\Local\Microsoft\Windows\Temporary%20Internet%20Files\Content.MSO\61CBE0B3.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wmf"/><Relationship Id="rId2" Type="http://schemas.openxmlformats.org/officeDocument/2006/relationships/image" Target="../media/image23.gif"/><Relationship Id="rId1" Type="http://schemas.openxmlformats.org/officeDocument/2006/relationships/slideLayout" Target="../slideLayouts/slideLayout8.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0.xml"/><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wmf"/><Relationship Id="rId2" Type="http://schemas.openxmlformats.org/officeDocument/2006/relationships/image" Target="../media/image23.gif"/><Relationship Id="rId1" Type="http://schemas.openxmlformats.org/officeDocument/2006/relationships/slideLayout" Target="../slideLayouts/slideLayout8.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6"/>
          <p:cNvPicPr>
            <a:picLocks noChangeAspect="1"/>
          </p:cNvPicPr>
          <p:nvPr/>
        </p:nvPicPr>
        <p:blipFill>
          <a:blip r:embed="rId4">
            <a:extLst>
              <a:ext uri="{28A0092B-C50C-407E-A947-70E740481C1C}">
                <a14:useLocalDpi xmlns:a14="http://schemas.microsoft.com/office/drawing/2010/main" val="0"/>
              </a:ext>
            </a:extLst>
          </a:blip>
          <a:srcRect l="84792" t="53519" r="2" b="6482"/>
          <a:stretch>
            <a:fillRect/>
          </a:stretch>
        </p:blipFill>
        <p:spPr bwMode="auto">
          <a:xfrm>
            <a:off x="7753350" y="2924175"/>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7"/>
          <p:cNvPicPr>
            <a:picLocks noChangeAspect="1"/>
          </p:cNvPicPr>
          <p:nvPr/>
        </p:nvPicPr>
        <p:blipFill>
          <a:blip r:embed="rId5">
            <a:extLst>
              <a:ext uri="{28A0092B-C50C-407E-A947-70E740481C1C}">
                <a14:useLocalDpi xmlns:a14="http://schemas.microsoft.com/office/drawing/2010/main" val="0"/>
              </a:ext>
            </a:extLst>
          </a:blip>
          <a:srcRect t="71667" r="82709" b="15370"/>
          <a:stretch>
            <a:fillRect/>
          </a:stretch>
        </p:blipFill>
        <p:spPr bwMode="auto">
          <a:xfrm>
            <a:off x="-36513" y="3762375"/>
            <a:ext cx="1581151"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8"/>
          <p:cNvPicPr>
            <a:picLocks noChangeAspect="1"/>
          </p:cNvPicPr>
          <p:nvPr/>
        </p:nvPicPr>
        <p:blipFill>
          <a:blip r:embed="rId6">
            <a:extLst>
              <a:ext uri="{28A0092B-C50C-407E-A947-70E740481C1C}">
                <a14:useLocalDpi xmlns:a14="http://schemas.microsoft.com/office/drawing/2010/main" val="0"/>
              </a:ext>
            </a:extLst>
          </a:blip>
          <a:srcRect t="80592"/>
          <a:stretch>
            <a:fillRect/>
          </a:stretch>
        </p:blipFill>
        <p:spPr bwMode="auto">
          <a:xfrm>
            <a:off x="0" y="4352926"/>
            <a:ext cx="9144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61CBE0B3.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95607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圆角矩形 1"/>
          <p:cNvSpPr/>
          <p:nvPr/>
        </p:nvSpPr>
        <p:spPr>
          <a:xfrm>
            <a:off x="2538416" y="2105025"/>
            <a:ext cx="4065587" cy="819150"/>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025" eaLnBrk="0" fontAlgn="base" hangingPunct="0">
              <a:spcBef>
                <a:spcPct val="0"/>
              </a:spcBef>
              <a:spcAft>
                <a:spcPct val="0"/>
              </a:spcAft>
              <a:buClrTx/>
              <a:buFontTx/>
              <a:buNone/>
              <a:defRPr/>
            </a:pPr>
            <a:r>
              <a:rPr lang="en-US" altLang="zh-CN" sz="4800" b="1" kern="1200" dirty="0">
                <a:solidFill>
                  <a:srgbClr val="FF0000"/>
                </a:solidFill>
                <a:ea typeface="SimSun" pitchFamily="2" charset="-122"/>
              </a:rPr>
              <a:t>TIẾNG VIỆT LỚP 1B</a:t>
            </a:r>
            <a:endParaRPr lang="zh-CN" altLang="en-US" sz="4800" b="1" kern="1200" dirty="0">
              <a:solidFill>
                <a:srgbClr val="FF0000"/>
              </a:solidFill>
              <a:ea typeface="SimSun" pitchFamily="2" charset="-122"/>
            </a:endParaRPr>
          </a:p>
        </p:txBody>
      </p:sp>
      <p:sp>
        <p:nvSpPr>
          <p:cNvPr id="22" name="文本框 4"/>
          <p:cNvSpPr txBox="1">
            <a:spLocks noChangeArrowheads="1"/>
          </p:cNvSpPr>
          <p:nvPr/>
        </p:nvSpPr>
        <p:spPr bwMode="auto">
          <a:xfrm>
            <a:off x="1455912" y="3905251"/>
            <a:ext cx="6476651"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defTabSz="1216025">
              <a:defRPr sz="7200">
                <a:solidFill>
                  <a:schemeClr val="tx1"/>
                </a:solidFill>
                <a:latin typeface=".VnAvant" pitchFamily="34" charset="0"/>
              </a:defRPr>
            </a:lvl1pPr>
            <a:lvl2pPr marL="742950" indent="-285750" defTabSz="1216025">
              <a:defRPr sz="7200">
                <a:solidFill>
                  <a:schemeClr val="tx1"/>
                </a:solidFill>
                <a:latin typeface=".VnAvant" pitchFamily="34" charset="0"/>
              </a:defRPr>
            </a:lvl2pPr>
            <a:lvl3pPr marL="1143000" indent="-228600" defTabSz="1216025">
              <a:defRPr sz="7200">
                <a:solidFill>
                  <a:schemeClr val="tx1"/>
                </a:solidFill>
                <a:latin typeface=".VnAvant" pitchFamily="34" charset="0"/>
              </a:defRPr>
            </a:lvl3pPr>
            <a:lvl4pPr marL="1600200" indent="-228600" defTabSz="1216025">
              <a:defRPr sz="7200">
                <a:solidFill>
                  <a:schemeClr val="tx1"/>
                </a:solidFill>
                <a:latin typeface=".VnAvant" pitchFamily="34" charset="0"/>
              </a:defRPr>
            </a:lvl4pPr>
            <a:lvl5pPr marL="2057400" indent="-228600" defTabSz="1216025">
              <a:defRPr sz="7200">
                <a:solidFill>
                  <a:schemeClr val="tx1"/>
                </a:solidFill>
                <a:latin typeface=".VnAvant" pitchFamily="34" charset="0"/>
              </a:defRPr>
            </a:lvl5pPr>
            <a:lvl6pPr marL="2514600" indent="-228600" defTabSz="1216025" eaLnBrk="0" fontAlgn="base" hangingPunct="0">
              <a:spcBef>
                <a:spcPct val="0"/>
              </a:spcBef>
              <a:spcAft>
                <a:spcPct val="0"/>
              </a:spcAft>
              <a:defRPr sz="7200">
                <a:solidFill>
                  <a:schemeClr val="tx1"/>
                </a:solidFill>
                <a:latin typeface=".VnAvant" pitchFamily="34" charset="0"/>
              </a:defRPr>
            </a:lvl6pPr>
            <a:lvl7pPr marL="2971800" indent="-228600" defTabSz="1216025" eaLnBrk="0" fontAlgn="base" hangingPunct="0">
              <a:spcBef>
                <a:spcPct val="0"/>
              </a:spcBef>
              <a:spcAft>
                <a:spcPct val="0"/>
              </a:spcAft>
              <a:defRPr sz="7200">
                <a:solidFill>
                  <a:schemeClr val="tx1"/>
                </a:solidFill>
                <a:latin typeface=".VnAvant" pitchFamily="34" charset="0"/>
              </a:defRPr>
            </a:lvl7pPr>
            <a:lvl8pPr marL="3429000" indent="-228600" defTabSz="1216025" eaLnBrk="0" fontAlgn="base" hangingPunct="0">
              <a:spcBef>
                <a:spcPct val="0"/>
              </a:spcBef>
              <a:spcAft>
                <a:spcPct val="0"/>
              </a:spcAft>
              <a:defRPr sz="7200">
                <a:solidFill>
                  <a:schemeClr val="tx1"/>
                </a:solidFill>
                <a:latin typeface=".VnAvant" pitchFamily="34" charset="0"/>
              </a:defRPr>
            </a:lvl8pPr>
            <a:lvl9pPr marL="3886200" indent="-228600" defTabSz="1216025" eaLnBrk="0" fontAlgn="base" hangingPunct="0">
              <a:spcBef>
                <a:spcPct val="0"/>
              </a:spcBef>
              <a:spcAft>
                <a:spcPct val="0"/>
              </a:spcAft>
              <a:defRPr sz="7200">
                <a:solidFill>
                  <a:schemeClr val="tx1"/>
                </a:solidFill>
                <a:latin typeface=".VnAvant" pitchFamily="34" charset="0"/>
              </a:defRPr>
            </a:lvl9pPr>
          </a:lstStyle>
          <a:p>
            <a:pPr algn="ctr" eaLnBrk="0" fontAlgn="base" hangingPunct="0">
              <a:spcBef>
                <a:spcPct val="0"/>
              </a:spcBef>
              <a:spcAft>
                <a:spcPct val="0"/>
              </a:spcAft>
              <a:buClrTx/>
              <a:buFontTx/>
              <a:buNone/>
            </a:pPr>
            <a:r>
              <a:rPr lang="en-US" altLang="zh-CN" sz="3200" b="1" kern="1200" smtClean="0">
                <a:solidFill>
                  <a:srgbClr val="C00000"/>
                </a:solidFill>
                <a:latin typeface="Tahoma" pitchFamily="34" charset="0"/>
                <a:ea typeface="SimSun" pitchFamily="2" charset="-122"/>
                <a:cs typeface="Tahoma" pitchFamily="34" charset="0"/>
                <a:sym typeface="+mn-lt"/>
              </a:rPr>
              <a:t>Giáo viên: Nguyễn Thị Mỹ Liên</a:t>
            </a:r>
            <a:endParaRPr lang="zh-CN" altLang="en-US" sz="3200" b="1" kern="1200" smtClean="0">
              <a:solidFill>
                <a:srgbClr val="C00000"/>
              </a:solidFill>
              <a:latin typeface="Tahoma" pitchFamily="34" charset="0"/>
              <a:ea typeface="SimSun" pitchFamily="2" charset="-122"/>
              <a:cs typeface="Tahoma" pitchFamily="34" charset="0"/>
              <a:sym typeface="+mn-lt"/>
            </a:endParaRPr>
          </a:p>
        </p:txBody>
      </p:sp>
      <p:sp>
        <p:nvSpPr>
          <p:cNvPr id="25" name="Rectangle 24"/>
          <p:cNvSpPr/>
          <p:nvPr/>
        </p:nvSpPr>
        <p:spPr>
          <a:xfrm>
            <a:off x="2636838" y="2419350"/>
            <a:ext cx="4184650" cy="3180160"/>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eaLnBrk="0" fontAlgn="base" hangingPunct="0">
              <a:spcBef>
                <a:spcPct val="0"/>
              </a:spcBef>
              <a:spcAft>
                <a:spcPct val="0"/>
              </a:spcAft>
              <a:buClrTx/>
              <a:buFontTx/>
              <a:buNone/>
              <a:defRPr/>
            </a:pPr>
            <a:endParaRPr lang="en-US" sz="6400" b="1" kern="1200"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latin typeface=".VnAvant" pitchFamily="34" charset="0"/>
              <a:ea typeface="+mn-ea"/>
              <a:cs typeface="+mn-cs"/>
            </a:endParaRPr>
          </a:p>
        </p:txBody>
      </p:sp>
      <p:sp>
        <p:nvSpPr>
          <p:cNvPr id="15" name="文本框 3"/>
          <p:cNvSpPr txBox="1">
            <a:spLocks noChangeArrowheads="1"/>
          </p:cNvSpPr>
          <p:nvPr/>
        </p:nvSpPr>
        <p:spPr bwMode="auto">
          <a:xfrm>
            <a:off x="1665520" y="163117"/>
            <a:ext cx="6182848"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defTabSz="911225">
              <a:defRPr sz="7200">
                <a:solidFill>
                  <a:schemeClr val="tx1"/>
                </a:solidFill>
                <a:latin typeface=".VnAvant" pitchFamily="34" charset="0"/>
              </a:defRPr>
            </a:lvl1pPr>
            <a:lvl2pPr marL="742950" indent="-285750" defTabSz="911225">
              <a:defRPr sz="7200">
                <a:solidFill>
                  <a:schemeClr val="tx1"/>
                </a:solidFill>
                <a:latin typeface=".VnAvant" pitchFamily="34" charset="0"/>
              </a:defRPr>
            </a:lvl2pPr>
            <a:lvl3pPr marL="1143000" indent="-228600" defTabSz="911225">
              <a:defRPr sz="7200">
                <a:solidFill>
                  <a:schemeClr val="tx1"/>
                </a:solidFill>
                <a:latin typeface=".VnAvant" pitchFamily="34" charset="0"/>
              </a:defRPr>
            </a:lvl3pPr>
            <a:lvl4pPr marL="1600200" indent="-228600" defTabSz="911225">
              <a:defRPr sz="7200">
                <a:solidFill>
                  <a:schemeClr val="tx1"/>
                </a:solidFill>
                <a:latin typeface=".VnAvant" pitchFamily="34" charset="0"/>
              </a:defRPr>
            </a:lvl4pPr>
            <a:lvl5pPr marL="2057400" indent="-228600" defTabSz="911225">
              <a:defRPr sz="7200">
                <a:solidFill>
                  <a:schemeClr val="tx1"/>
                </a:solidFill>
                <a:latin typeface=".VnAvant" pitchFamily="34" charset="0"/>
              </a:defRPr>
            </a:lvl5pPr>
            <a:lvl6pPr marL="2514600" indent="-228600" defTabSz="911225" eaLnBrk="0" fontAlgn="base" hangingPunct="0">
              <a:spcBef>
                <a:spcPct val="0"/>
              </a:spcBef>
              <a:spcAft>
                <a:spcPct val="0"/>
              </a:spcAft>
              <a:defRPr sz="7200">
                <a:solidFill>
                  <a:schemeClr val="tx1"/>
                </a:solidFill>
                <a:latin typeface=".VnAvant" pitchFamily="34" charset="0"/>
              </a:defRPr>
            </a:lvl6pPr>
            <a:lvl7pPr marL="2971800" indent="-228600" defTabSz="911225" eaLnBrk="0" fontAlgn="base" hangingPunct="0">
              <a:spcBef>
                <a:spcPct val="0"/>
              </a:spcBef>
              <a:spcAft>
                <a:spcPct val="0"/>
              </a:spcAft>
              <a:defRPr sz="7200">
                <a:solidFill>
                  <a:schemeClr val="tx1"/>
                </a:solidFill>
                <a:latin typeface=".VnAvant" pitchFamily="34" charset="0"/>
              </a:defRPr>
            </a:lvl7pPr>
            <a:lvl8pPr marL="3429000" indent="-228600" defTabSz="911225" eaLnBrk="0" fontAlgn="base" hangingPunct="0">
              <a:spcBef>
                <a:spcPct val="0"/>
              </a:spcBef>
              <a:spcAft>
                <a:spcPct val="0"/>
              </a:spcAft>
              <a:defRPr sz="7200">
                <a:solidFill>
                  <a:schemeClr val="tx1"/>
                </a:solidFill>
                <a:latin typeface=".VnAvant" pitchFamily="34" charset="0"/>
              </a:defRPr>
            </a:lvl8pPr>
            <a:lvl9pPr marL="3886200" indent="-228600" defTabSz="911225" eaLnBrk="0" fontAlgn="base" hangingPunct="0">
              <a:spcBef>
                <a:spcPct val="0"/>
              </a:spcBef>
              <a:spcAft>
                <a:spcPct val="0"/>
              </a:spcAft>
              <a:defRPr sz="7200">
                <a:solidFill>
                  <a:schemeClr val="tx1"/>
                </a:solidFill>
                <a:latin typeface=".VnAvant" pitchFamily="34" charset="0"/>
              </a:defRPr>
            </a:lvl9pPr>
          </a:lstStyle>
          <a:p>
            <a:pPr algn="ctr" eaLnBrk="0" fontAlgn="base" hangingPunct="0">
              <a:spcBef>
                <a:spcPct val="0"/>
              </a:spcBef>
              <a:spcAft>
                <a:spcPct val="0"/>
              </a:spcAft>
              <a:buClrTx/>
              <a:buFontTx/>
              <a:buNone/>
            </a:pPr>
            <a:r>
              <a:rPr lang="en-US" altLang="zh-CN" sz="3200" b="1" kern="1200" smtClean="0">
                <a:solidFill>
                  <a:srgbClr val="C00000"/>
                </a:solidFill>
                <a:latin typeface="Tahoma" pitchFamily="34" charset="0"/>
                <a:ea typeface="SimSun" pitchFamily="2" charset="-122"/>
                <a:cs typeface="Tahoma" pitchFamily="34" charset="0"/>
                <a:sym typeface="+mn-lt"/>
              </a:rPr>
              <a:t>TRƯỜNG TIỂU HỌC HỨA TẠO</a:t>
            </a:r>
            <a:endParaRPr lang="zh-CN" altLang="en-US" sz="3200" b="1" kern="1200" smtClean="0">
              <a:solidFill>
                <a:srgbClr val="C00000"/>
              </a:solidFill>
              <a:latin typeface="Tahoma" pitchFamily="34" charset="0"/>
              <a:ea typeface="Microsoft YaHei" pitchFamily="34" charset="-122"/>
              <a:cs typeface="Tahoma" pitchFamily="34" charset="0"/>
              <a:sym typeface="+mn-lt"/>
            </a:endParaRPr>
          </a:p>
        </p:txBody>
      </p:sp>
      <p:sp>
        <p:nvSpPr>
          <p:cNvPr id="13" name="WordArt 6"/>
          <p:cNvSpPr>
            <a:spLocks noChangeArrowheads="1" noChangeShapeType="1" noTextEdit="1"/>
          </p:cNvSpPr>
          <p:nvPr/>
        </p:nvSpPr>
        <p:spPr bwMode="auto">
          <a:xfrm>
            <a:off x="1065216" y="914401"/>
            <a:ext cx="6867525" cy="4455319"/>
          </a:xfrm>
          <a:prstGeom prst="rect">
            <a:avLst/>
          </a:prstGeom>
        </p:spPr>
        <p:txBody>
          <a:bodyPr spcFirstLastPara="1" wrap="none" fromWordArt="1">
            <a:prstTxWarp prst="textArchUp">
              <a:avLst>
                <a:gd name="adj" fmla="val 11020740"/>
              </a:avLst>
            </a:prstTxWarp>
          </a:bodyPr>
          <a:lstStyle/>
          <a:p>
            <a:pPr algn="ctr" eaLnBrk="0" fontAlgn="base" hangingPunct="0">
              <a:spcBef>
                <a:spcPct val="0"/>
              </a:spcBef>
              <a:spcAft>
                <a:spcPct val="0"/>
              </a:spcAft>
              <a:buClrTx/>
              <a:buFontTx/>
              <a:buNone/>
            </a:pPr>
            <a:r>
              <a:rPr lang="en-US" sz="7200" b="1" kern="10" smtClean="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ea typeface="+mn-ea"/>
                <a:cs typeface="Times New Roman"/>
              </a:rPr>
              <a:t>CHÀO MỪNG QUÝ THẦY CÔ VỀ DỰ GIỜ THĂM LỚP</a:t>
            </a:r>
          </a:p>
        </p:txBody>
      </p:sp>
      <p:pic>
        <p:nvPicPr>
          <p:cNvPr id="16"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15216" y="1"/>
            <a:ext cx="1728787" cy="323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69644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nodeType="afterGroup">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nodeType="afterGroup">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1936202" y="217139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9486" y="2179956"/>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8846318" y="2129752"/>
            <a:ext cx="214708" cy="379770"/>
            <a:chOff x="4036634" y="3613350"/>
            <a:chExt cx="189104" cy="296494"/>
          </a:xfrm>
        </p:grpSpPr>
        <p:cxnSp>
          <p:nvCxnSpPr>
            <p:cNvPr id="23" name="Straight Connector 22"/>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86712" y="2027251"/>
            <a:ext cx="9057288" cy="584775"/>
          </a:xfrm>
          <a:prstGeom prst="rect">
            <a:avLst/>
          </a:prstGeom>
        </p:spPr>
        <p:txBody>
          <a:bodyPr wrap="none">
            <a:spAutoFit/>
          </a:bodyPr>
          <a:lstStyle/>
          <a:p>
            <a:r>
              <a:rPr lang="en-US" sz="3200" dirty="0" err="1">
                <a:solidFill>
                  <a:srgbClr val="0418AC"/>
                </a:solidFill>
              </a:rPr>
              <a:t>Chúng</a:t>
            </a:r>
            <a:r>
              <a:rPr lang="en-US" sz="3200" dirty="0">
                <a:solidFill>
                  <a:srgbClr val="0418AC"/>
                </a:solidFill>
              </a:rPr>
              <a:t> </a:t>
            </a:r>
            <a:r>
              <a:rPr lang="en-US" sz="3200" dirty="0" err="1">
                <a:solidFill>
                  <a:srgbClr val="0418AC"/>
                </a:solidFill>
              </a:rPr>
              <a:t>tôi</a:t>
            </a:r>
            <a:r>
              <a:rPr lang="en-US" sz="3200" dirty="0">
                <a:solidFill>
                  <a:srgbClr val="0418AC"/>
                </a:solidFill>
              </a:rPr>
              <a:t> </a:t>
            </a:r>
            <a:r>
              <a:rPr lang="en-US" sz="3200" dirty="0" err="1">
                <a:solidFill>
                  <a:srgbClr val="0418AC"/>
                </a:solidFill>
              </a:rPr>
              <a:t>treo</a:t>
            </a:r>
            <a:r>
              <a:rPr lang="en-US" sz="3200" dirty="0">
                <a:solidFill>
                  <a:srgbClr val="0418AC"/>
                </a:solidFill>
              </a:rPr>
              <a:t> </a:t>
            </a:r>
            <a:r>
              <a:rPr lang="en-US" sz="3200" dirty="0" err="1">
                <a:solidFill>
                  <a:srgbClr val="0418AC"/>
                </a:solidFill>
              </a:rPr>
              <a:t>bức</a:t>
            </a:r>
            <a:r>
              <a:rPr lang="en-US" sz="3200" dirty="0">
                <a:solidFill>
                  <a:srgbClr val="0418AC"/>
                </a:solidFill>
              </a:rPr>
              <a:t> </a:t>
            </a:r>
            <a:r>
              <a:rPr lang="en-US" sz="3200" dirty="0" err="1">
                <a:solidFill>
                  <a:srgbClr val="0418AC"/>
                </a:solidFill>
              </a:rPr>
              <a:t>tranh</a:t>
            </a:r>
            <a:r>
              <a:rPr lang="en-US" sz="3200" dirty="0">
                <a:solidFill>
                  <a:srgbClr val="0418AC"/>
                </a:solidFill>
              </a:rPr>
              <a:t> ở </a:t>
            </a:r>
            <a:r>
              <a:rPr lang="en-US" sz="3200" dirty="0" err="1">
                <a:solidFill>
                  <a:srgbClr val="0418AC"/>
                </a:solidFill>
              </a:rPr>
              <a:t>góc</a:t>
            </a:r>
            <a:r>
              <a:rPr lang="en-US" sz="3200" dirty="0">
                <a:solidFill>
                  <a:srgbClr val="0418AC"/>
                </a:solidFill>
              </a:rPr>
              <a:t> </a:t>
            </a:r>
            <a:r>
              <a:rPr lang="en-US" sz="3200" dirty="0" err="1">
                <a:solidFill>
                  <a:srgbClr val="0418AC"/>
                </a:solidFill>
              </a:rPr>
              <a:t>sáng</a:t>
            </a:r>
            <a:r>
              <a:rPr lang="en-US" sz="3200" dirty="0">
                <a:solidFill>
                  <a:srgbClr val="0418AC"/>
                </a:solidFill>
              </a:rPr>
              <a:t> </a:t>
            </a:r>
            <a:r>
              <a:rPr lang="en-US" sz="3200" dirty="0" err="1">
                <a:solidFill>
                  <a:srgbClr val="0418AC"/>
                </a:solidFill>
              </a:rPr>
              <a:t>tạo</a:t>
            </a:r>
            <a:r>
              <a:rPr lang="en-US" sz="3200" dirty="0">
                <a:solidFill>
                  <a:srgbClr val="0418AC"/>
                </a:solidFill>
              </a:rPr>
              <a:t> </a:t>
            </a:r>
            <a:r>
              <a:rPr lang="en-US" sz="3200" dirty="0" err="1">
                <a:solidFill>
                  <a:srgbClr val="0418AC"/>
                </a:solidFill>
              </a:rPr>
              <a:t>của</a:t>
            </a:r>
            <a:r>
              <a:rPr lang="en-US" sz="3200" dirty="0">
                <a:solidFill>
                  <a:srgbClr val="0418AC"/>
                </a:solidFill>
              </a:rPr>
              <a:t> </a:t>
            </a:r>
            <a:r>
              <a:rPr lang="en-US" sz="3200" dirty="0" err="1">
                <a:solidFill>
                  <a:srgbClr val="0418AC"/>
                </a:solidFill>
              </a:rPr>
              <a:t>lớp</a:t>
            </a:r>
            <a:r>
              <a:rPr lang="en-US" sz="3200" dirty="0">
                <a:solidFill>
                  <a:srgbClr val="0418AC"/>
                </a:solidFill>
              </a:rPr>
              <a:t>.</a:t>
            </a:r>
          </a:p>
        </p:txBody>
      </p:sp>
    </p:spTree>
    <p:extLst>
      <p:ext uri="{BB962C8B-B14F-4D97-AF65-F5344CB8AC3E}">
        <p14:creationId xmlns:p14="http://schemas.microsoft.com/office/powerpoint/2010/main" val="24333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00404" y="490141"/>
            <a:ext cx="6307509" cy="1569660"/>
          </a:xfrm>
          <a:prstGeom prst="rect">
            <a:avLst/>
          </a:prstGeom>
          <a:noFill/>
        </p:spPr>
        <p:txBody>
          <a:bodyPr wrap="square" rtlCol="0">
            <a:spAutoFit/>
          </a:bodyPr>
          <a:lstStyle/>
          <a:p>
            <a:pPr algn="just"/>
            <a:r>
              <a:rPr lang="en-US" sz="2400" dirty="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An </a:t>
            </a:r>
            <a:r>
              <a:rPr lang="en-US" sz="2400" dirty="0" err="1"/>
              <a:t>hí</a:t>
            </a:r>
            <a:r>
              <a:rPr lang="en-US" sz="2400" dirty="0"/>
              <a:t> </a:t>
            </a:r>
            <a:r>
              <a:rPr lang="en-US" sz="2400" dirty="0" err="1"/>
              <a:t>hoáy</a:t>
            </a:r>
            <a:r>
              <a:rPr lang="en-US" sz="2400" dirty="0"/>
              <a:t> </a:t>
            </a:r>
            <a:r>
              <a:rPr lang="en-US" sz="2400" dirty="0" err="1"/>
              <a:t>vẽ</a:t>
            </a:r>
            <a:r>
              <a:rPr lang="en-US" sz="2400" dirty="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err="1"/>
              <a:t>tỉ</a:t>
            </a:r>
            <a:r>
              <a:rPr lang="en-US" sz="2400" dirty="0"/>
              <a:t> </a:t>
            </a:r>
            <a:r>
              <a:rPr lang="en-US" sz="2400" dirty="0" err="1"/>
              <a:t>mỉ</a:t>
            </a:r>
            <a:r>
              <a:rPr lang="en-US" sz="2400" dirty="0"/>
              <a:t> </a:t>
            </a:r>
            <a:r>
              <a:rPr lang="en-US" sz="2400" dirty="0" err="1"/>
              <a:t>tô</a:t>
            </a:r>
            <a:r>
              <a:rPr lang="en-US" sz="2400" dirty="0"/>
              <a:t> </a:t>
            </a:r>
            <a:r>
              <a:rPr lang="en-US" sz="2400" dirty="0" err="1"/>
              <a:t>cái</a:t>
            </a:r>
            <a:r>
              <a:rPr lang="en-US" sz="2400" dirty="0"/>
              <a:t> </a:t>
            </a:r>
            <a:r>
              <a:rPr lang="en-US" sz="2400" dirty="0" err="1"/>
              <a:t>ria</a:t>
            </a:r>
            <a:r>
              <a:rPr lang="en-US" sz="2400" dirty="0"/>
              <a:t> </a:t>
            </a:r>
            <a:r>
              <a:rPr lang="en-US" sz="2400" dirty="0" err="1"/>
              <a:t>cong</a:t>
            </a:r>
            <a:r>
              <a:rPr lang="en-US" sz="2400" dirty="0"/>
              <a:t> cong.</a:t>
            </a:r>
          </a:p>
        </p:txBody>
      </p:sp>
      <p:sp>
        <p:nvSpPr>
          <p:cNvPr id="19" name="TextBox 18"/>
          <p:cNvSpPr txBox="1"/>
          <p:nvPr/>
        </p:nvSpPr>
        <p:spPr>
          <a:xfrm>
            <a:off x="500404" y="2030332"/>
            <a:ext cx="8265224" cy="2677656"/>
          </a:xfrm>
          <a:prstGeom prst="rect">
            <a:avLst/>
          </a:prstGeom>
          <a:noFill/>
        </p:spPr>
        <p:txBody>
          <a:bodyPr wrap="square" rtlCol="0">
            <a:spAutoFit/>
          </a:bodyPr>
          <a:lstStyle/>
          <a:p>
            <a:pPr algn="just"/>
            <a:r>
              <a:rPr lang="en-US" sz="2400" dirty="0"/>
              <a:t>      </a:t>
            </a:r>
            <a:r>
              <a:rPr lang="en-US" sz="2400" dirty="0" err="1"/>
              <a:t>Cuối</a:t>
            </a:r>
            <a:r>
              <a:rPr lang="en-US" sz="2400" dirty="0"/>
              <a:t> </a:t>
            </a:r>
            <a:r>
              <a:rPr lang="en-US" sz="2400" dirty="0" err="1"/>
              <a:t>giờ</a:t>
            </a:r>
            <a:r>
              <a:rPr lang="en-US" sz="2400" dirty="0"/>
              <a:t>, </a:t>
            </a:r>
            <a:r>
              <a:rPr lang="en-US" sz="2400" dirty="0" err="1"/>
              <a:t>chúng</a:t>
            </a:r>
            <a:r>
              <a:rPr lang="en-US" sz="2400" dirty="0"/>
              <a:t> </a:t>
            </a:r>
            <a:r>
              <a:rPr lang="en-US" sz="2400" dirty="0" err="1"/>
              <a:t>tôi</a:t>
            </a:r>
            <a:r>
              <a:rPr lang="en-US" sz="2400" dirty="0"/>
              <a:t> </a:t>
            </a:r>
            <a:r>
              <a:rPr lang="en-US" sz="2400" dirty="0" err="1"/>
              <a:t>mang</a:t>
            </a:r>
            <a:r>
              <a:rPr lang="en-US" sz="2400" dirty="0"/>
              <a:t> </a:t>
            </a:r>
            <a:r>
              <a:rPr lang="en-US" sz="2400" dirty="0" err="1"/>
              <a:t>tranh</a:t>
            </a:r>
            <a:r>
              <a:rPr lang="en-US" sz="2400" dirty="0"/>
              <a:t> </a:t>
            </a:r>
            <a:r>
              <a:rPr lang="en-US" sz="2400" dirty="0" err="1"/>
              <a:t>đính</a:t>
            </a:r>
            <a:r>
              <a:rPr lang="en-US" sz="2400" dirty="0"/>
              <a:t> </a:t>
            </a:r>
            <a:r>
              <a:rPr lang="en-US" sz="2400" dirty="0" err="1"/>
              <a:t>lên</a:t>
            </a:r>
            <a:r>
              <a:rPr lang="en-US" sz="2400" dirty="0"/>
              <a:t> </a:t>
            </a:r>
            <a:r>
              <a:rPr lang="en-US" sz="2400" dirty="0" err="1"/>
              <a:t>bảng</a:t>
            </a:r>
            <a:r>
              <a:rPr lang="en-US" sz="2400" dirty="0"/>
              <a:t>. </a:t>
            </a:r>
            <a:r>
              <a:rPr lang="en-US" sz="2400" dirty="0" err="1"/>
              <a:t>Mọi</a:t>
            </a:r>
            <a:r>
              <a:rPr lang="en-US" sz="2400" dirty="0"/>
              <a:t> </a:t>
            </a:r>
            <a:r>
              <a:rPr lang="en-US" sz="2400" dirty="0" err="1"/>
              <a:t>ánh</a:t>
            </a:r>
            <a:r>
              <a:rPr lang="en-US" sz="2400" dirty="0"/>
              <a:t> </a:t>
            </a:r>
            <a:r>
              <a:rPr lang="en-US" sz="2400" dirty="0" err="1"/>
              <a:t>mắt</a:t>
            </a:r>
            <a:r>
              <a:rPr lang="en-US" sz="2400" dirty="0"/>
              <a:t> </a:t>
            </a:r>
            <a:r>
              <a:rPr lang="en-US" sz="2400" dirty="0" err="1"/>
              <a:t>đều</a:t>
            </a:r>
            <a:r>
              <a:rPr lang="en-US" sz="2400" dirty="0"/>
              <a:t> </a:t>
            </a:r>
            <a:r>
              <a:rPr lang="en-US" sz="2400" dirty="0" err="1"/>
              <a:t>hướng</a:t>
            </a:r>
            <a:r>
              <a:rPr lang="en-US" sz="2400" dirty="0"/>
              <a:t> </a:t>
            </a:r>
            <a:r>
              <a:rPr lang="en-US" sz="2400" dirty="0" err="1"/>
              <a:t>về</a:t>
            </a:r>
            <a:r>
              <a:rPr lang="en-US" sz="2400" dirty="0"/>
              <a:t> </a:t>
            </a:r>
            <a:r>
              <a:rPr lang="en-US" sz="2400" dirty="0" err="1"/>
              <a:t>bức</a:t>
            </a:r>
            <a:r>
              <a:rPr lang="en-US" sz="2400" dirty="0"/>
              <a:t> </a:t>
            </a:r>
            <a:r>
              <a:rPr lang="en-US" sz="2400" dirty="0" err="1"/>
              <a:t>tranh</a:t>
            </a:r>
            <a:r>
              <a:rPr lang="en-US" sz="2400" dirty="0"/>
              <a:t> </a:t>
            </a:r>
            <a:r>
              <a:rPr lang="en-US" sz="2400" dirty="0" err="1"/>
              <a:t>bông</a:t>
            </a:r>
            <a:r>
              <a:rPr lang="en-US" sz="2400" dirty="0"/>
              <a:t> </a:t>
            </a:r>
            <a:r>
              <a:rPr lang="en-US" sz="2400" dirty="0" err="1"/>
              <a:t>hoa</a:t>
            </a:r>
            <a:r>
              <a:rPr lang="en-US" sz="2400" dirty="0"/>
              <a:t> </a:t>
            </a:r>
            <a:r>
              <a:rPr lang="en-US" sz="2400" dirty="0" err="1"/>
              <a:t>bốn</a:t>
            </a:r>
            <a:r>
              <a:rPr lang="en-US" sz="2400" dirty="0"/>
              <a:t> </a:t>
            </a:r>
            <a:r>
              <a:rPr lang="en-US" sz="2400" dirty="0" err="1"/>
              <a:t>cánh</a:t>
            </a:r>
            <a:r>
              <a:rPr lang="en-US" sz="2400" dirty="0"/>
              <a:t> </a:t>
            </a:r>
            <a:r>
              <a:rPr lang="en-US" sz="2400" dirty="0" err="1"/>
              <a:t>của</a:t>
            </a:r>
            <a:r>
              <a:rPr lang="en-US" sz="2400" dirty="0"/>
              <a:t> </a:t>
            </a:r>
            <a:r>
              <a:rPr lang="en-US" sz="2400" dirty="0" err="1"/>
              <a:t>Hà</a:t>
            </a:r>
            <a:r>
              <a:rPr lang="en-US" sz="2400" dirty="0"/>
              <a:t>. </a:t>
            </a:r>
            <a:r>
              <a:rPr lang="en-US" sz="2400" dirty="0" err="1"/>
              <a:t>Trên</a:t>
            </a:r>
            <a:r>
              <a:rPr lang="en-US" sz="2400" dirty="0"/>
              <a:t> </a:t>
            </a:r>
            <a:r>
              <a:rPr lang="en-US" sz="2400" dirty="0" err="1"/>
              <a:t>mỗi</a:t>
            </a:r>
            <a:r>
              <a:rPr lang="en-US" sz="2400" dirty="0"/>
              <a:t> </a:t>
            </a:r>
            <a:r>
              <a:rPr lang="en-US" sz="2400" dirty="0" err="1"/>
              <a:t>cánh</a:t>
            </a:r>
            <a:r>
              <a:rPr lang="en-US" sz="2400" dirty="0"/>
              <a:t> </a:t>
            </a:r>
            <a:r>
              <a:rPr lang="en-US" sz="2400" dirty="0" err="1"/>
              <a:t>hoa</a:t>
            </a:r>
            <a:r>
              <a:rPr lang="en-US" sz="2400" dirty="0"/>
              <a:t> </a:t>
            </a:r>
            <a:r>
              <a:rPr lang="en-US" sz="2400" dirty="0" err="1"/>
              <a:t>ghi</a:t>
            </a:r>
            <a:r>
              <a:rPr lang="en-US" sz="2400" dirty="0"/>
              <a:t> </a:t>
            </a:r>
            <a:r>
              <a:rPr lang="en-US" sz="2400" dirty="0" err="1"/>
              <a:t>tên</a:t>
            </a:r>
            <a:r>
              <a:rPr lang="en-US" sz="2400" dirty="0"/>
              <a:t> </a:t>
            </a:r>
            <a:r>
              <a:rPr lang="en-US" sz="2400" dirty="0" err="1"/>
              <a:t>một</a:t>
            </a:r>
            <a:r>
              <a:rPr lang="en-US" sz="2400" dirty="0"/>
              <a:t> </a:t>
            </a:r>
            <a:r>
              <a:rPr lang="en-US" sz="2400" dirty="0" err="1"/>
              <a:t>tổ</a:t>
            </a:r>
            <a:r>
              <a:rPr lang="en-US" sz="2400" dirty="0"/>
              <a:t> </a:t>
            </a:r>
            <a:r>
              <a:rPr lang="en-US" sz="2400" dirty="0" err="1"/>
              <a:t>trong</a:t>
            </a:r>
            <a:r>
              <a:rPr lang="en-US" sz="2400" dirty="0"/>
              <a:t> </a:t>
            </a:r>
            <a:r>
              <a:rPr lang="en-US" sz="2400" dirty="0" err="1"/>
              <a:t>lớp</a:t>
            </a:r>
            <a:r>
              <a:rPr lang="en-US" sz="2400" dirty="0"/>
              <a:t>. </a:t>
            </a:r>
            <a:r>
              <a:rPr lang="en-US" sz="2400" dirty="0" err="1"/>
              <a:t>Giữa</a:t>
            </a:r>
            <a:r>
              <a:rPr lang="en-US" sz="2400" dirty="0"/>
              <a:t> </a:t>
            </a:r>
            <a:r>
              <a:rPr lang="en-US" sz="2400" dirty="0" err="1"/>
              <a:t>nhuỵ</a:t>
            </a:r>
            <a:r>
              <a:rPr lang="en-US" sz="2400" dirty="0"/>
              <a:t> </a:t>
            </a:r>
            <a:r>
              <a:rPr lang="en-US" sz="2400" dirty="0" err="1"/>
              <a:t>hoa</a:t>
            </a:r>
            <a:r>
              <a:rPr lang="en-US" sz="2400" dirty="0"/>
              <a:t> </a:t>
            </a:r>
            <a:r>
              <a:rPr lang="en-US" sz="2400" dirty="0" err="1"/>
              <a:t>là</a:t>
            </a:r>
            <a:r>
              <a:rPr lang="en-US" sz="2400" dirty="0"/>
              <a:t> </a:t>
            </a:r>
            <a:r>
              <a:rPr lang="en-US" sz="2400" dirty="0" err="1"/>
              <a:t>cô</a:t>
            </a:r>
            <a:r>
              <a:rPr lang="en-US" sz="2400" dirty="0"/>
              <a:t> </a:t>
            </a:r>
            <a:r>
              <a:rPr lang="en-US" sz="2400" dirty="0" err="1"/>
              <a:t>giáo</a:t>
            </a:r>
            <a:r>
              <a:rPr lang="en-US" sz="2400" dirty="0"/>
              <a:t> </a:t>
            </a:r>
            <a:r>
              <a:rPr lang="en-US" sz="2400" dirty="0" err="1"/>
              <a:t>cười</a:t>
            </a:r>
            <a:r>
              <a:rPr lang="en-US" sz="2400" dirty="0"/>
              <a:t> </a:t>
            </a:r>
            <a:r>
              <a:rPr lang="en-US" sz="2400" dirty="0" err="1"/>
              <a:t>rất</a:t>
            </a:r>
            <a:r>
              <a:rPr lang="en-US" sz="2400" dirty="0"/>
              <a:t> </a:t>
            </a:r>
            <a:r>
              <a:rPr lang="en-US" sz="2400" dirty="0" err="1"/>
              <a:t>tươi</a:t>
            </a:r>
            <a:r>
              <a:rPr lang="en-US" sz="2400" dirty="0"/>
              <a:t>. </a:t>
            </a:r>
            <a:r>
              <a:rPr lang="en-US" sz="2400" dirty="0" err="1"/>
              <a:t>Bên</a:t>
            </a:r>
            <a:r>
              <a:rPr lang="en-US" sz="2400" dirty="0"/>
              <a:t> </a:t>
            </a:r>
            <a:r>
              <a:rPr lang="en-US" sz="2400" dirty="0" err="1"/>
              <a:t>dưới</a:t>
            </a:r>
            <a:r>
              <a:rPr lang="en-US" sz="2400" dirty="0"/>
              <a:t> </a:t>
            </a:r>
            <a:r>
              <a:rPr lang="en-US" sz="2400" dirty="0" err="1"/>
              <a:t>có</a:t>
            </a:r>
            <a:r>
              <a:rPr lang="en-US" sz="2400" dirty="0"/>
              <a:t> </a:t>
            </a:r>
            <a:r>
              <a:rPr lang="en-US" sz="2400" dirty="0" err="1"/>
              <a:t>dòng</a:t>
            </a:r>
            <a:r>
              <a:rPr lang="en-US" sz="2400" dirty="0"/>
              <a:t> </a:t>
            </a:r>
            <a:r>
              <a:rPr lang="en-US" sz="2400" dirty="0" err="1"/>
              <a:t>chữ</a:t>
            </a:r>
            <a:r>
              <a:rPr lang="en-US" sz="2400" dirty="0"/>
              <a:t> </a:t>
            </a:r>
            <a:r>
              <a:rPr lang="en-US" sz="2400" dirty="0" err="1"/>
              <a:t>nắn</a:t>
            </a:r>
            <a:r>
              <a:rPr lang="en-US" sz="2400" dirty="0"/>
              <a:t> </a:t>
            </a:r>
            <a:r>
              <a:rPr lang="en-US" sz="2400" dirty="0" err="1"/>
              <a:t>nót</a:t>
            </a:r>
            <a:r>
              <a:rPr lang="en-US" sz="2400" dirty="0"/>
              <a:t> </a:t>
            </a:r>
            <a:r>
              <a:rPr lang="en-US" sz="2400" dirty="0" smtClean="0"/>
              <a:t>“</a:t>
            </a:r>
            <a:r>
              <a:rPr lang="en-US" sz="2400" dirty="0" err="1" smtClean="0"/>
              <a:t>Hoa</a:t>
            </a:r>
            <a:r>
              <a:rPr lang="en-US" sz="2400" dirty="0" smtClean="0"/>
              <a:t> </a:t>
            </a:r>
            <a:r>
              <a:rPr lang="en-US" sz="2400" dirty="0" err="1"/>
              <a:t>yêu</a:t>
            </a:r>
            <a:r>
              <a:rPr lang="en-US" sz="2400" dirty="0"/>
              <a:t> </a:t>
            </a:r>
            <a:r>
              <a:rPr lang="en-US" sz="2400" dirty="0" err="1"/>
              <a:t>thương</a:t>
            </a:r>
            <a:r>
              <a:rPr lang="en-US" sz="2400" dirty="0"/>
              <a:t>”. Ai </a:t>
            </a:r>
            <a:r>
              <a:rPr lang="en-US" sz="2400" dirty="0" err="1"/>
              <a:t>cũng</a:t>
            </a:r>
            <a:r>
              <a:rPr lang="en-US" sz="2400" dirty="0"/>
              <a:t> </a:t>
            </a:r>
            <a:r>
              <a:rPr lang="en-US" sz="2400" dirty="0" err="1"/>
              <a:t>thấy</a:t>
            </a:r>
            <a:r>
              <a:rPr lang="en-US" sz="2400" dirty="0"/>
              <a:t> </a:t>
            </a:r>
            <a:r>
              <a:rPr lang="en-US" sz="2400" dirty="0" err="1"/>
              <a:t>có</a:t>
            </a:r>
            <a:r>
              <a:rPr lang="en-US" sz="2400" dirty="0"/>
              <a:t> </a:t>
            </a:r>
            <a:r>
              <a:rPr lang="en-US" sz="2400" dirty="0" err="1"/>
              <a:t>mình</a:t>
            </a:r>
            <a:r>
              <a:rPr lang="en-US" sz="2400" dirty="0"/>
              <a:t> </a:t>
            </a:r>
            <a:r>
              <a:rPr lang="en-US" sz="2400" dirty="0" err="1"/>
              <a:t>trong</a:t>
            </a:r>
            <a:r>
              <a:rPr lang="en-US" sz="2400" dirty="0"/>
              <a:t> </a:t>
            </a:r>
            <a:r>
              <a:rPr lang="en-US" sz="2400" dirty="0" err="1"/>
              <a:t>tranh</a:t>
            </a:r>
            <a:r>
              <a:rPr lang="en-US" sz="2400" dirty="0"/>
              <a:t>. </a:t>
            </a:r>
            <a:r>
              <a:rPr lang="en-US" sz="2400" dirty="0" err="1"/>
              <a:t>Chúng</a:t>
            </a:r>
            <a:r>
              <a:rPr lang="en-US" sz="2400" dirty="0"/>
              <a:t> </a:t>
            </a:r>
            <a:r>
              <a:rPr lang="en-US" sz="2400" dirty="0" err="1"/>
              <a:t>tôi</a:t>
            </a:r>
            <a:r>
              <a:rPr lang="en-US" sz="2400" dirty="0"/>
              <a:t> </a:t>
            </a:r>
            <a:r>
              <a:rPr lang="en-US" sz="2400" dirty="0" err="1"/>
              <a:t>treo</a:t>
            </a:r>
            <a:r>
              <a:rPr lang="en-US" sz="2400" dirty="0"/>
              <a:t> </a:t>
            </a:r>
            <a:r>
              <a:rPr lang="en-US" sz="2400" dirty="0" err="1"/>
              <a:t>bức</a:t>
            </a:r>
            <a:r>
              <a:rPr lang="en-US" sz="2400" dirty="0"/>
              <a:t> </a:t>
            </a:r>
            <a:r>
              <a:rPr lang="en-US" sz="2400" dirty="0" err="1"/>
              <a:t>tranh</a:t>
            </a:r>
            <a:r>
              <a:rPr lang="en-US" sz="2400" dirty="0"/>
              <a:t> ở </a:t>
            </a:r>
            <a:r>
              <a:rPr lang="en-US" sz="2400" dirty="0" err="1"/>
              <a:t>góc</a:t>
            </a:r>
            <a:r>
              <a:rPr lang="en-US" sz="2400" dirty="0"/>
              <a:t> </a:t>
            </a:r>
            <a:r>
              <a:rPr lang="en-US" sz="2400" dirty="0" err="1"/>
              <a:t>sáng</a:t>
            </a:r>
            <a:r>
              <a:rPr lang="en-US" sz="2400" dirty="0"/>
              <a:t> </a:t>
            </a:r>
            <a:r>
              <a:rPr lang="en-US" sz="2400" dirty="0" err="1"/>
              <a:t>tạo</a:t>
            </a:r>
            <a:r>
              <a:rPr lang="en-US" sz="2400" dirty="0"/>
              <a:t> </a:t>
            </a:r>
            <a:r>
              <a:rPr lang="en-US" sz="2400" dirty="0" err="1"/>
              <a:t>của</a:t>
            </a:r>
            <a:r>
              <a:rPr lang="en-US" sz="2400" dirty="0"/>
              <a:t> </a:t>
            </a:r>
            <a:r>
              <a:rPr lang="en-US" sz="2400" dirty="0" err="1"/>
              <a:t>lớp</a:t>
            </a:r>
            <a:r>
              <a:rPr lang="en-US" sz="2400" dirty="0"/>
              <a:t>.</a:t>
            </a:r>
          </a:p>
          <a:p>
            <a:pPr algn="r"/>
            <a:r>
              <a:rPr lang="en-US" sz="2000" dirty="0" smtClean="0"/>
              <a:t>( </a:t>
            </a:r>
            <a:r>
              <a:rPr lang="en-US" sz="2000" dirty="0" err="1" smtClean="0"/>
              <a:t>Phạm</a:t>
            </a:r>
            <a:r>
              <a:rPr lang="en-US" sz="2000" dirty="0" smtClean="0"/>
              <a:t> </a:t>
            </a:r>
            <a:r>
              <a:rPr lang="en-US" sz="2000" dirty="0" err="1" smtClean="0"/>
              <a:t>Thuỷ</a:t>
            </a:r>
            <a:r>
              <a:rPr lang="en-US" sz="2000" dirty="0" smtClean="0"/>
              <a:t>)</a:t>
            </a:r>
            <a:endParaRPr lang="en-US" sz="1800" dirty="0"/>
          </a:p>
        </p:txBody>
      </p:sp>
      <p:sp>
        <p:nvSpPr>
          <p:cNvPr id="20" name="TextBox 19"/>
          <p:cNvSpPr txBox="1"/>
          <p:nvPr/>
        </p:nvSpPr>
        <p:spPr>
          <a:xfrm>
            <a:off x="3280498" y="9152"/>
            <a:ext cx="3366627" cy="584775"/>
          </a:xfrm>
          <a:prstGeom prst="rect">
            <a:avLst/>
          </a:prstGeom>
          <a:noFill/>
        </p:spPr>
        <p:txBody>
          <a:bodyPr wrap="none" rtlCol="0">
            <a:spAutoFit/>
          </a:bodyPr>
          <a:lstStyle/>
          <a:p>
            <a:r>
              <a:rPr lang="en-US" sz="3200" b="1" dirty="0" err="1" smtClean="0"/>
              <a:t>Hoa</a:t>
            </a:r>
            <a:r>
              <a:rPr lang="en-US" sz="3200" b="1" dirty="0" smtClean="0"/>
              <a:t> </a:t>
            </a:r>
            <a:r>
              <a:rPr lang="en-US" sz="3200" b="1" dirty="0" err="1" smtClean="0"/>
              <a:t>yêu</a:t>
            </a:r>
            <a:r>
              <a:rPr lang="en-US" sz="3200" b="1" dirty="0" smtClean="0"/>
              <a:t> </a:t>
            </a:r>
            <a:r>
              <a:rPr lang="en-US" sz="3200" b="1" dirty="0" err="1" smtClean="0"/>
              <a:t>thương</a:t>
            </a:r>
            <a:endParaRPr lang="en-US" sz="3200" b="1" dirty="0"/>
          </a:p>
        </p:txBody>
      </p:sp>
      <p:pic>
        <p:nvPicPr>
          <p:cNvPr id="22"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90557" y="1620561"/>
            <a:ext cx="544530" cy="369332"/>
          </a:xfrm>
          <a:prstGeom prst="rect">
            <a:avLst/>
          </a:prstGeom>
          <a:noFill/>
        </p:spPr>
        <p:txBody>
          <a:bodyPr wrap="square" rtlCol="0">
            <a:spAutoFit/>
          </a:bodyPr>
          <a:lstStyle/>
          <a:p>
            <a:r>
              <a:rPr lang="en-US" sz="1800" b="1" dirty="0" smtClean="0">
                <a:solidFill>
                  <a:srgbClr val="FF0000"/>
                </a:solidFill>
              </a:rPr>
              <a:t>1</a:t>
            </a:r>
            <a:endParaRPr lang="en-US" sz="1800" b="1" dirty="0">
              <a:solidFill>
                <a:srgbClr val="FF0000"/>
              </a:solidFill>
            </a:endParaRPr>
          </a:p>
        </p:txBody>
      </p:sp>
      <p:sp>
        <p:nvSpPr>
          <p:cNvPr id="18" name="TextBox 17"/>
          <p:cNvSpPr txBox="1"/>
          <p:nvPr/>
        </p:nvSpPr>
        <p:spPr>
          <a:xfrm>
            <a:off x="6172882" y="3930728"/>
            <a:ext cx="544530" cy="369332"/>
          </a:xfrm>
          <a:prstGeom prst="rect">
            <a:avLst/>
          </a:prstGeom>
          <a:noFill/>
        </p:spPr>
        <p:txBody>
          <a:bodyPr wrap="square" rtlCol="0">
            <a:spAutoFit/>
          </a:bodyPr>
          <a:lstStyle/>
          <a:p>
            <a:r>
              <a:rPr lang="en-US" sz="1800" b="1" dirty="0" smtClean="0">
                <a:solidFill>
                  <a:srgbClr val="FF0000"/>
                </a:solidFill>
              </a:rPr>
              <a:t>2</a:t>
            </a:r>
            <a:endParaRPr lang="en-US" sz="1800" b="1" dirty="0">
              <a:solidFill>
                <a:srgbClr val="FF0000"/>
              </a:solidFill>
            </a:endParaRPr>
          </a:p>
        </p:txBody>
      </p:sp>
    </p:spTree>
    <p:extLst>
      <p:ext uri="{BB962C8B-B14F-4D97-AF65-F5344CB8AC3E}">
        <p14:creationId xmlns:p14="http://schemas.microsoft.com/office/powerpoint/2010/main" val="900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2394" y="490141"/>
            <a:ext cx="6307509" cy="1569660"/>
          </a:xfrm>
          <a:prstGeom prst="rect">
            <a:avLst/>
          </a:prstGeom>
          <a:noFill/>
        </p:spPr>
        <p:txBody>
          <a:bodyPr wrap="square" rtlCol="0">
            <a:spAutoFit/>
          </a:bodyPr>
          <a:lstStyle/>
          <a:p>
            <a:pPr algn="just"/>
            <a:r>
              <a:rPr lang="en-US" sz="2400" dirty="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t>
            </a:r>
            <a:r>
              <a:rPr lang="en-US" sz="2400" dirty="0" smtClean="0"/>
              <a:t>An             </a:t>
            </a:r>
            <a:r>
              <a:rPr lang="en-US" sz="2400" dirty="0" err="1" smtClean="0"/>
              <a:t>vẽ</a:t>
            </a:r>
            <a:r>
              <a:rPr lang="en-US" sz="2400" dirty="0" smtClean="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smtClean="0"/>
              <a:t>         </a:t>
            </a:r>
            <a:r>
              <a:rPr lang="en-US" sz="2400" dirty="0" err="1" smtClean="0"/>
              <a:t>tô</a:t>
            </a:r>
            <a:r>
              <a:rPr lang="en-US" sz="2400" dirty="0" smtClean="0"/>
              <a:t> </a:t>
            </a:r>
            <a:r>
              <a:rPr lang="en-US" sz="2400" dirty="0" err="1"/>
              <a:t>cái</a:t>
            </a:r>
            <a:r>
              <a:rPr lang="en-US" sz="2400" dirty="0"/>
              <a:t> </a:t>
            </a:r>
            <a:r>
              <a:rPr lang="en-US" sz="2400" dirty="0" err="1"/>
              <a:t>ria</a:t>
            </a:r>
            <a:r>
              <a:rPr lang="en-US" sz="2400" dirty="0"/>
              <a:t> </a:t>
            </a:r>
            <a:r>
              <a:rPr lang="en-US" sz="2400" dirty="0" err="1"/>
              <a:t>cong</a:t>
            </a:r>
            <a:r>
              <a:rPr lang="en-US" sz="2400" dirty="0"/>
              <a:t> cong.</a:t>
            </a:r>
          </a:p>
        </p:txBody>
      </p:sp>
      <p:sp>
        <p:nvSpPr>
          <p:cNvPr id="6" name="TextBox 5"/>
          <p:cNvSpPr txBox="1"/>
          <p:nvPr/>
        </p:nvSpPr>
        <p:spPr>
          <a:xfrm>
            <a:off x="606055" y="2690037"/>
            <a:ext cx="6379536" cy="461665"/>
          </a:xfrm>
          <a:prstGeom prst="rect">
            <a:avLst/>
          </a:prstGeom>
          <a:noFill/>
        </p:spPr>
        <p:txBody>
          <a:bodyPr wrap="square" rtlCol="0">
            <a:spAutoFit/>
          </a:bodyPr>
          <a:lstStyle/>
          <a:p>
            <a:r>
              <a:rPr lang="en-US" sz="2400" dirty="0" err="1">
                <a:solidFill>
                  <a:srgbClr val="FF0000"/>
                </a:solidFill>
              </a:rPr>
              <a:t>h</a:t>
            </a:r>
            <a:r>
              <a:rPr lang="en-US" sz="2400" dirty="0" err="1" smtClean="0">
                <a:solidFill>
                  <a:srgbClr val="FF0000"/>
                </a:solidFill>
              </a:rPr>
              <a:t>í</a:t>
            </a:r>
            <a:r>
              <a:rPr lang="en-US" sz="2400" dirty="0" smtClean="0">
                <a:solidFill>
                  <a:srgbClr val="FF0000"/>
                </a:solidFill>
              </a:rPr>
              <a:t> </a:t>
            </a:r>
            <a:r>
              <a:rPr lang="en-US" sz="2400" dirty="0" err="1" smtClean="0">
                <a:solidFill>
                  <a:srgbClr val="FF0000"/>
                </a:solidFill>
              </a:rPr>
              <a:t>hoáy</a:t>
            </a:r>
            <a:r>
              <a:rPr lang="en-US" sz="2400" dirty="0" smtClean="0"/>
              <a:t>: </a:t>
            </a:r>
            <a:r>
              <a:rPr lang="en-US" sz="2400" dirty="0" err="1" smtClean="0"/>
              <a:t>chăm</a:t>
            </a:r>
            <a:r>
              <a:rPr lang="en-US" sz="2400" dirty="0" smtClean="0"/>
              <a:t> </a:t>
            </a:r>
            <a:r>
              <a:rPr lang="en-US" sz="2400" dirty="0" err="1" smtClean="0"/>
              <a:t>chú</a:t>
            </a:r>
            <a:r>
              <a:rPr lang="en-US" sz="2400" dirty="0" smtClean="0"/>
              <a:t> </a:t>
            </a:r>
            <a:r>
              <a:rPr lang="en-US" sz="2400" dirty="0" err="1" smtClean="0"/>
              <a:t>và</a:t>
            </a:r>
            <a:r>
              <a:rPr lang="en-US" sz="2400" dirty="0" smtClean="0"/>
              <a:t> </a:t>
            </a:r>
            <a:r>
              <a:rPr lang="en-US" sz="2400" dirty="0" err="1" smtClean="0"/>
              <a:t>luôn</a:t>
            </a:r>
            <a:r>
              <a:rPr lang="en-US" sz="2400" dirty="0" smtClean="0"/>
              <a:t> </a:t>
            </a:r>
            <a:r>
              <a:rPr lang="en-US" sz="2400" dirty="0" err="1" smtClean="0"/>
              <a:t>tay</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en-US" sz="2400" dirty="0" err="1" smtClean="0"/>
              <a:t>gì</a:t>
            </a:r>
            <a:r>
              <a:rPr lang="en-US" sz="2400" dirty="0" smtClean="0"/>
              <a:t> </a:t>
            </a:r>
            <a:r>
              <a:rPr lang="en-US" sz="2400" dirty="0" err="1" smtClean="0"/>
              <a:t>đó</a:t>
            </a:r>
            <a:r>
              <a:rPr lang="en-US" sz="2400" dirty="0" smtClean="0"/>
              <a:t> </a:t>
            </a:r>
            <a:endParaRPr lang="en-US" sz="2400" dirty="0"/>
          </a:p>
        </p:txBody>
      </p:sp>
      <p:sp>
        <p:nvSpPr>
          <p:cNvPr id="7" name="TextBox 6"/>
          <p:cNvSpPr txBox="1"/>
          <p:nvPr/>
        </p:nvSpPr>
        <p:spPr>
          <a:xfrm>
            <a:off x="2317898" y="1598136"/>
            <a:ext cx="839972" cy="461665"/>
          </a:xfrm>
          <a:prstGeom prst="rect">
            <a:avLst/>
          </a:prstGeom>
          <a:noFill/>
        </p:spPr>
        <p:txBody>
          <a:bodyPr wrap="square" rtlCol="0">
            <a:spAutoFit/>
          </a:bodyPr>
          <a:lstStyle/>
          <a:p>
            <a:r>
              <a:rPr lang="en-US" sz="2400" dirty="0" err="1"/>
              <a:t>t</a:t>
            </a:r>
            <a:r>
              <a:rPr lang="en-US" sz="2400" dirty="0" err="1" smtClean="0"/>
              <a:t>ỉ</a:t>
            </a:r>
            <a:r>
              <a:rPr lang="en-US" sz="2400" dirty="0" smtClean="0"/>
              <a:t> </a:t>
            </a:r>
            <a:r>
              <a:rPr lang="en-US" sz="2400" dirty="0" err="1" smtClean="0"/>
              <a:t>mỉ</a:t>
            </a:r>
            <a:endParaRPr lang="en-US" sz="2400" dirty="0"/>
          </a:p>
        </p:txBody>
      </p:sp>
      <p:sp>
        <p:nvSpPr>
          <p:cNvPr id="8" name="TextBox 7"/>
          <p:cNvSpPr txBox="1"/>
          <p:nvPr/>
        </p:nvSpPr>
        <p:spPr>
          <a:xfrm>
            <a:off x="2317898" y="1598136"/>
            <a:ext cx="839972" cy="461665"/>
          </a:xfrm>
          <a:prstGeom prst="rect">
            <a:avLst/>
          </a:prstGeom>
          <a:noFill/>
        </p:spPr>
        <p:txBody>
          <a:bodyPr wrap="square" rtlCol="0">
            <a:spAutoFit/>
          </a:bodyPr>
          <a:lstStyle/>
          <a:p>
            <a:r>
              <a:rPr lang="en-US" sz="2400" dirty="0" err="1">
                <a:solidFill>
                  <a:srgbClr val="FF0000"/>
                </a:solidFill>
              </a:rPr>
              <a:t>t</a:t>
            </a:r>
            <a:r>
              <a:rPr lang="en-US" sz="2400" dirty="0" err="1" smtClean="0">
                <a:solidFill>
                  <a:srgbClr val="FF0000"/>
                </a:solidFill>
              </a:rPr>
              <a:t>ỉ</a:t>
            </a:r>
            <a:r>
              <a:rPr lang="en-US" sz="2400" dirty="0" smtClean="0">
                <a:solidFill>
                  <a:srgbClr val="FF0000"/>
                </a:solidFill>
              </a:rPr>
              <a:t> </a:t>
            </a:r>
            <a:r>
              <a:rPr lang="en-US" sz="2400" dirty="0" err="1" smtClean="0">
                <a:solidFill>
                  <a:srgbClr val="FF0000"/>
                </a:solidFill>
              </a:rPr>
              <a:t>mỉ</a:t>
            </a:r>
            <a:endParaRPr lang="en-US" sz="2400" dirty="0">
              <a:solidFill>
                <a:srgbClr val="FF0000"/>
              </a:solidFill>
            </a:endParaRPr>
          </a:p>
        </p:txBody>
      </p:sp>
      <p:sp>
        <p:nvSpPr>
          <p:cNvPr id="9" name="TextBox 8"/>
          <p:cNvSpPr txBox="1"/>
          <p:nvPr/>
        </p:nvSpPr>
        <p:spPr>
          <a:xfrm>
            <a:off x="606055" y="3434316"/>
            <a:ext cx="7506586" cy="830997"/>
          </a:xfrm>
          <a:prstGeom prst="rect">
            <a:avLst/>
          </a:prstGeom>
          <a:noFill/>
        </p:spPr>
        <p:txBody>
          <a:bodyPr wrap="square" rtlCol="0">
            <a:spAutoFit/>
          </a:bodyPr>
          <a:lstStyle/>
          <a:p>
            <a:r>
              <a:rPr lang="en-US" sz="2400" dirty="0" err="1">
                <a:solidFill>
                  <a:srgbClr val="FF0000"/>
                </a:solidFill>
              </a:rPr>
              <a:t>t</a:t>
            </a:r>
            <a:r>
              <a:rPr lang="en-US" sz="2400" dirty="0" err="1" smtClean="0">
                <a:solidFill>
                  <a:srgbClr val="FF0000"/>
                </a:solidFill>
              </a:rPr>
              <a:t>ỉ</a:t>
            </a:r>
            <a:r>
              <a:rPr lang="en-US" sz="2400" dirty="0" smtClean="0">
                <a:solidFill>
                  <a:srgbClr val="FF0000"/>
                </a:solidFill>
              </a:rPr>
              <a:t> </a:t>
            </a:r>
            <a:r>
              <a:rPr lang="en-US" sz="2400" dirty="0" err="1" smtClean="0">
                <a:solidFill>
                  <a:srgbClr val="FF0000"/>
                </a:solidFill>
              </a:rPr>
              <a:t>mỉ</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en-US" sz="2400" dirty="0" err="1" smtClean="0"/>
              <a:t>hết</a:t>
            </a:r>
            <a:r>
              <a:rPr lang="en-US" sz="2400" dirty="0" smtClean="0"/>
              <a:t> </a:t>
            </a:r>
            <a:r>
              <a:rPr lang="en-US" sz="2400" dirty="0" err="1" smtClean="0"/>
              <a:t>sức</a:t>
            </a:r>
            <a:r>
              <a:rPr lang="en-US" sz="2400" dirty="0" smtClean="0"/>
              <a:t> </a:t>
            </a:r>
            <a:r>
              <a:rPr lang="en-US" sz="2400" dirty="0" err="1" smtClean="0"/>
              <a:t>cẩn</a:t>
            </a:r>
            <a:r>
              <a:rPr lang="en-US" sz="2400" dirty="0" smtClean="0"/>
              <a:t> </a:t>
            </a:r>
            <a:r>
              <a:rPr lang="en-US" sz="2400" dirty="0" err="1" smtClean="0"/>
              <a:t>thận</a:t>
            </a:r>
            <a:r>
              <a:rPr lang="en-US" sz="2400" dirty="0" smtClean="0"/>
              <a:t>, </a:t>
            </a:r>
            <a:r>
              <a:rPr lang="en-US" sz="2400" dirty="0" err="1" smtClean="0"/>
              <a:t>chú</a:t>
            </a:r>
            <a:r>
              <a:rPr lang="en-US" sz="2400" dirty="0" smtClean="0"/>
              <a:t> ý </a:t>
            </a:r>
            <a:r>
              <a:rPr lang="en-US" sz="2400" dirty="0" err="1" smtClean="0"/>
              <a:t>đến</a:t>
            </a:r>
            <a:r>
              <a:rPr lang="en-US" sz="2400" dirty="0" smtClean="0"/>
              <a:t> </a:t>
            </a:r>
            <a:r>
              <a:rPr lang="en-US" sz="2400" dirty="0" err="1" smtClean="0"/>
              <a:t>từng</a:t>
            </a:r>
            <a:r>
              <a:rPr lang="en-US" sz="2400" dirty="0" smtClean="0"/>
              <a:t> chi </a:t>
            </a:r>
            <a:r>
              <a:rPr lang="en-US" sz="2400" dirty="0" err="1" smtClean="0"/>
              <a:t>tiết</a:t>
            </a:r>
            <a:r>
              <a:rPr lang="en-US" sz="2400" dirty="0" smtClean="0"/>
              <a:t> </a:t>
            </a:r>
            <a:r>
              <a:rPr lang="en-US" sz="2400" dirty="0" err="1" smtClean="0"/>
              <a:t>nhỏ</a:t>
            </a:r>
            <a:r>
              <a:rPr lang="en-US" sz="2400" dirty="0" smtClean="0"/>
              <a:t>.  </a:t>
            </a:r>
            <a:endParaRPr lang="en-US" sz="2400" dirty="0"/>
          </a:p>
        </p:txBody>
      </p:sp>
      <p:sp>
        <p:nvSpPr>
          <p:cNvPr id="10" name="TextBox 9"/>
          <p:cNvSpPr txBox="1"/>
          <p:nvPr/>
        </p:nvSpPr>
        <p:spPr>
          <a:xfrm>
            <a:off x="4199861" y="823938"/>
            <a:ext cx="1244010" cy="461665"/>
          </a:xfrm>
          <a:prstGeom prst="rect">
            <a:avLst/>
          </a:prstGeom>
          <a:noFill/>
        </p:spPr>
        <p:txBody>
          <a:bodyPr wrap="square" rtlCol="0">
            <a:spAutoFit/>
          </a:bodyPr>
          <a:lstStyle/>
          <a:p>
            <a:r>
              <a:rPr lang="en-US" sz="2400" dirty="0" err="1"/>
              <a:t>h</a:t>
            </a:r>
            <a:r>
              <a:rPr lang="en-US" sz="2400" dirty="0" err="1" smtClean="0"/>
              <a:t>í</a:t>
            </a:r>
            <a:r>
              <a:rPr lang="en-US" sz="2400" dirty="0" smtClean="0"/>
              <a:t> </a:t>
            </a:r>
            <a:r>
              <a:rPr lang="en-US" sz="2400" dirty="0" err="1" smtClean="0"/>
              <a:t>hoáy</a:t>
            </a:r>
            <a:endParaRPr lang="en-US" sz="2400" dirty="0"/>
          </a:p>
        </p:txBody>
      </p:sp>
      <p:sp>
        <p:nvSpPr>
          <p:cNvPr id="11" name="TextBox 10"/>
          <p:cNvSpPr txBox="1"/>
          <p:nvPr/>
        </p:nvSpPr>
        <p:spPr>
          <a:xfrm>
            <a:off x="4199861" y="810391"/>
            <a:ext cx="1244010" cy="461665"/>
          </a:xfrm>
          <a:prstGeom prst="rect">
            <a:avLst/>
          </a:prstGeom>
          <a:noFill/>
        </p:spPr>
        <p:txBody>
          <a:bodyPr wrap="square" rtlCol="0">
            <a:spAutoFit/>
          </a:bodyPr>
          <a:lstStyle/>
          <a:p>
            <a:r>
              <a:rPr lang="en-US" sz="2400" dirty="0" err="1">
                <a:solidFill>
                  <a:srgbClr val="FF0000"/>
                </a:solidFill>
              </a:rPr>
              <a:t>h</a:t>
            </a:r>
            <a:r>
              <a:rPr lang="en-US" sz="2400" dirty="0" err="1" smtClean="0">
                <a:solidFill>
                  <a:srgbClr val="FF0000"/>
                </a:solidFill>
              </a:rPr>
              <a:t>í</a:t>
            </a:r>
            <a:r>
              <a:rPr lang="en-US" sz="2400" dirty="0" smtClean="0">
                <a:solidFill>
                  <a:srgbClr val="FF0000"/>
                </a:solidFill>
              </a:rPr>
              <a:t> </a:t>
            </a:r>
            <a:r>
              <a:rPr lang="en-US" sz="2400" dirty="0" err="1" smtClean="0">
                <a:solidFill>
                  <a:srgbClr val="FF0000"/>
                </a:solidFill>
              </a:rPr>
              <a:t>hoáy</a:t>
            </a:r>
            <a:endParaRPr lang="en-US" sz="2400" dirty="0">
              <a:solidFill>
                <a:srgbClr val="FF0000"/>
              </a:solidFill>
            </a:endParaRPr>
          </a:p>
        </p:txBody>
      </p:sp>
    </p:spTree>
    <p:extLst>
      <p:ext uri="{BB962C8B-B14F-4D97-AF65-F5344CB8AC3E}">
        <p14:creationId xmlns:p14="http://schemas.microsoft.com/office/powerpoint/2010/main" val="62836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 y="403551"/>
            <a:ext cx="8265224" cy="2677656"/>
          </a:xfrm>
          <a:prstGeom prst="rect">
            <a:avLst/>
          </a:prstGeom>
          <a:noFill/>
        </p:spPr>
        <p:txBody>
          <a:bodyPr wrap="square" rtlCol="0">
            <a:spAutoFit/>
          </a:bodyPr>
          <a:lstStyle/>
          <a:p>
            <a:pPr algn="just"/>
            <a:r>
              <a:rPr lang="en-US" sz="2400" dirty="0"/>
              <a:t>      </a:t>
            </a:r>
            <a:r>
              <a:rPr lang="en-US" sz="2400" dirty="0" err="1"/>
              <a:t>Cuối</a:t>
            </a:r>
            <a:r>
              <a:rPr lang="en-US" sz="2400" dirty="0"/>
              <a:t> </a:t>
            </a:r>
            <a:r>
              <a:rPr lang="en-US" sz="2400" dirty="0" err="1"/>
              <a:t>giờ</a:t>
            </a:r>
            <a:r>
              <a:rPr lang="en-US" sz="2400" dirty="0"/>
              <a:t>, </a:t>
            </a:r>
            <a:r>
              <a:rPr lang="en-US" sz="2400" dirty="0" err="1"/>
              <a:t>chúng</a:t>
            </a:r>
            <a:r>
              <a:rPr lang="en-US" sz="2400" dirty="0"/>
              <a:t> </a:t>
            </a:r>
            <a:r>
              <a:rPr lang="en-US" sz="2400" dirty="0" err="1"/>
              <a:t>tôi</a:t>
            </a:r>
            <a:r>
              <a:rPr lang="en-US" sz="2400" dirty="0"/>
              <a:t> </a:t>
            </a:r>
            <a:r>
              <a:rPr lang="en-US" sz="2400" dirty="0" err="1"/>
              <a:t>mang</a:t>
            </a:r>
            <a:r>
              <a:rPr lang="en-US" sz="2400" dirty="0"/>
              <a:t> </a:t>
            </a:r>
            <a:r>
              <a:rPr lang="en-US" sz="2400" dirty="0" err="1"/>
              <a:t>tranh</a:t>
            </a:r>
            <a:r>
              <a:rPr lang="en-US" sz="2400" dirty="0"/>
              <a:t> </a:t>
            </a:r>
            <a:r>
              <a:rPr lang="en-US" sz="2400" dirty="0" err="1"/>
              <a:t>đính</a:t>
            </a:r>
            <a:r>
              <a:rPr lang="en-US" sz="2400" dirty="0"/>
              <a:t> </a:t>
            </a:r>
            <a:r>
              <a:rPr lang="en-US" sz="2400" dirty="0" err="1"/>
              <a:t>lên</a:t>
            </a:r>
            <a:r>
              <a:rPr lang="en-US" sz="2400" dirty="0"/>
              <a:t> </a:t>
            </a:r>
            <a:r>
              <a:rPr lang="en-US" sz="2400" dirty="0" err="1"/>
              <a:t>bảng</a:t>
            </a:r>
            <a:r>
              <a:rPr lang="en-US" sz="2400" dirty="0"/>
              <a:t>. </a:t>
            </a:r>
            <a:r>
              <a:rPr lang="en-US" sz="2400" dirty="0" err="1"/>
              <a:t>Mọi</a:t>
            </a:r>
            <a:r>
              <a:rPr lang="en-US" sz="2400" dirty="0"/>
              <a:t> </a:t>
            </a:r>
            <a:r>
              <a:rPr lang="en-US" sz="2400" dirty="0" err="1"/>
              <a:t>ánh</a:t>
            </a:r>
            <a:r>
              <a:rPr lang="en-US" sz="2400" dirty="0"/>
              <a:t> </a:t>
            </a:r>
            <a:r>
              <a:rPr lang="en-US" sz="2400" dirty="0" err="1"/>
              <a:t>mắt</a:t>
            </a:r>
            <a:r>
              <a:rPr lang="en-US" sz="2400" dirty="0"/>
              <a:t> </a:t>
            </a:r>
            <a:r>
              <a:rPr lang="en-US" sz="2400" dirty="0" err="1"/>
              <a:t>đều</a:t>
            </a:r>
            <a:r>
              <a:rPr lang="en-US" sz="2400" dirty="0"/>
              <a:t> </a:t>
            </a:r>
            <a:r>
              <a:rPr lang="en-US" sz="2400" dirty="0" err="1"/>
              <a:t>hướng</a:t>
            </a:r>
            <a:r>
              <a:rPr lang="en-US" sz="2400" dirty="0"/>
              <a:t> </a:t>
            </a:r>
            <a:r>
              <a:rPr lang="en-US" sz="2400" dirty="0" err="1"/>
              <a:t>về</a:t>
            </a:r>
            <a:r>
              <a:rPr lang="en-US" sz="2400" dirty="0"/>
              <a:t> </a:t>
            </a:r>
            <a:r>
              <a:rPr lang="en-US" sz="2400" dirty="0" err="1"/>
              <a:t>bức</a:t>
            </a:r>
            <a:r>
              <a:rPr lang="en-US" sz="2400" dirty="0"/>
              <a:t> </a:t>
            </a:r>
            <a:r>
              <a:rPr lang="en-US" sz="2400" dirty="0" err="1"/>
              <a:t>tranh</a:t>
            </a:r>
            <a:r>
              <a:rPr lang="en-US" sz="2400" dirty="0"/>
              <a:t> </a:t>
            </a:r>
            <a:r>
              <a:rPr lang="en-US" sz="2400" dirty="0" err="1"/>
              <a:t>bông</a:t>
            </a:r>
            <a:r>
              <a:rPr lang="en-US" sz="2400" dirty="0"/>
              <a:t> </a:t>
            </a:r>
            <a:r>
              <a:rPr lang="en-US" sz="2400" dirty="0" err="1"/>
              <a:t>hoa</a:t>
            </a:r>
            <a:r>
              <a:rPr lang="en-US" sz="2400" dirty="0"/>
              <a:t> </a:t>
            </a:r>
            <a:r>
              <a:rPr lang="en-US" sz="2400" dirty="0" err="1"/>
              <a:t>bốn</a:t>
            </a:r>
            <a:r>
              <a:rPr lang="en-US" sz="2400" dirty="0"/>
              <a:t> </a:t>
            </a:r>
            <a:r>
              <a:rPr lang="en-US" sz="2400" dirty="0" err="1"/>
              <a:t>cánh</a:t>
            </a:r>
            <a:r>
              <a:rPr lang="en-US" sz="2400" dirty="0"/>
              <a:t> </a:t>
            </a:r>
            <a:r>
              <a:rPr lang="en-US" sz="2400" dirty="0" err="1"/>
              <a:t>của</a:t>
            </a:r>
            <a:r>
              <a:rPr lang="en-US" sz="2400" dirty="0"/>
              <a:t> </a:t>
            </a:r>
            <a:r>
              <a:rPr lang="en-US" sz="2400" dirty="0" err="1"/>
              <a:t>Hà</a:t>
            </a:r>
            <a:r>
              <a:rPr lang="en-US" sz="2400" dirty="0"/>
              <a:t>. </a:t>
            </a:r>
            <a:r>
              <a:rPr lang="en-US" sz="2400" dirty="0" err="1"/>
              <a:t>Trên</a:t>
            </a:r>
            <a:r>
              <a:rPr lang="en-US" sz="2400" dirty="0"/>
              <a:t> </a:t>
            </a:r>
            <a:r>
              <a:rPr lang="en-US" sz="2400" dirty="0" err="1"/>
              <a:t>mỗi</a:t>
            </a:r>
            <a:r>
              <a:rPr lang="en-US" sz="2400" dirty="0"/>
              <a:t> </a:t>
            </a:r>
            <a:r>
              <a:rPr lang="en-US" sz="2400" dirty="0" err="1"/>
              <a:t>cánh</a:t>
            </a:r>
            <a:r>
              <a:rPr lang="en-US" sz="2400" dirty="0"/>
              <a:t> </a:t>
            </a:r>
            <a:r>
              <a:rPr lang="en-US" sz="2400" dirty="0" err="1"/>
              <a:t>hoa</a:t>
            </a:r>
            <a:r>
              <a:rPr lang="en-US" sz="2400" dirty="0"/>
              <a:t> </a:t>
            </a:r>
            <a:r>
              <a:rPr lang="en-US" sz="2400" dirty="0" err="1"/>
              <a:t>ghi</a:t>
            </a:r>
            <a:r>
              <a:rPr lang="en-US" sz="2400" dirty="0"/>
              <a:t> </a:t>
            </a:r>
            <a:r>
              <a:rPr lang="en-US" sz="2400" dirty="0" err="1"/>
              <a:t>tên</a:t>
            </a:r>
            <a:r>
              <a:rPr lang="en-US" sz="2400" dirty="0"/>
              <a:t> </a:t>
            </a:r>
            <a:r>
              <a:rPr lang="en-US" sz="2400" dirty="0" err="1"/>
              <a:t>một</a:t>
            </a:r>
            <a:r>
              <a:rPr lang="en-US" sz="2400" dirty="0"/>
              <a:t> </a:t>
            </a:r>
            <a:r>
              <a:rPr lang="en-US" sz="2400" dirty="0" err="1"/>
              <a:t>tổ</a:t>
            </a:r>
            <a:r>
              <a:rPr lang="en-US" sz="2400" dirty="0"/>
              <a:t> </a:t>
            </a:r>
            <a:r>
              <a:rPr lang="en-US" sz="2400" dirty="0" err="1"/>
              <a:t>trong</a:t>
            </a:r>
            <a:r>
              <a:rPr lang="en-US" sz="2400" dirty="0"/>
              <a:t> </a:t>
            </a:r>
            <a:r>
              <a:rPr lang="en-US" sz="2400" dirty="0" err="1" smtClean="0"/>
              <a:t>lớp</a:t>
            </a:r>
            <a:r>
              <a:rPr lang="en-US" sz="2400" dirty="0" smtClean="0"/>
              <a:t>. </a:t>
            </a:r>
            <a:r>
              <a:rPr lang="en-US" sz="2400" dirty="0" err="1" smtClean="0"/>
              <a:t>Giữa</a:t>
            </a:r>
            <a:r>
              <a:rPr lang="en-US" sz="2400" dirty="0" smtClean="0"/>
              <a:t>               </a:t>
            </a:r>
          </a:p>
          <a:p>
            <a:pPr algn="just"/>
            <a:r>
              <a:rPr lang="en-US" sz="2400" dirty="0" err="1" smtClean="0"/>
              <a:t>là</a:t>
            </a:r>
            <a:r>
              <a:rPr lang="en-US" sz="2400" dirty="0" smtClean="0"/>
              <a:t> </a:t>
            </a:r>
            <a:r>
              <a:rPr lang="en-US" sz="2400" dirty="0" err="1"/>
              <a:t>cô</a:t>
            </a:r>
            <a:r>
              <a:rPr lang="en-US" sz="2400" dirty="0"/>
              <a:t> </a:t>
            </a:r>
            <a:r>
              <a:rPr lang="en-US" sz="2400" dirty="0" err="1"/>
              <a:t>giáo</a:t>
            </a:r>
            <a:r>
              <a:rPr lang="en-US" sz="2400" dirty="0"/>
              <a:t> </a:t>
            </a:r>
            <a:r>
              <a:rPr lang="en-US" sz="2400" dirty="0" err="1"/>
              <a:t>cười</a:t>
            </a:r>
            <a:r>
              <a:rPr lang="en-US" sz="2400" dirty="0"/>
              <a:t> </a:t>
            </a:r>
            <a:r>
              <a:rPr lang="en-US" sz="2400" dirty="0" err="1"/>
              <a:t>rất</a:t>
            </a:r>
            <a:r>
              <a:rPr lang="en-US" sz="2400" dirty="0"/>
              <a:t> </a:t>
            </a:r>
            <a:r>
              <a:rPr lang="en-US" sz="2400" dirty="0" err="1"/>
              <a:t>tươi</a:t>
            </a:r>
            <a:r>
              <a:rPr lang="en-US" sz="2400" dirty="0"/>
              <a:t>. </a:t>
            </a:r>
            <a:r>
              <a:rPr lang="en-US" sz="2400" dirty="0" err="1"/>
              <a:t>Bên</a:t>
            </a:r>
            <a:r>
              <a:rPr lang="en-US" sz="2400" dirty="0"/>
              <a:t> </a:t>
            </a:r>
            <a:r>
              <a:rPr lang="en-US" sz="2400" dirty="0" err="1"/>
              <a:t>dưới</a:t>
            </a:r>
            <a:r>
              <a:rPr lang="en-US" sz="2400" dirty="0"/>
              <a:t> </a:t>
            </a:r>
            <a:r>
              <a:rPr lang="en-US" sz="2400" dirty="0" err="1"/>
              <a:t>có</a:t>
            </a:r>
            <a:r>
              <a:rPr lang="en-US" sz="2400" dirty="0"/>
              <a:t> </a:t>
            </a:r>
            <a:r>
              <a:rPr lang="en-US" sz="2400" dirty="0" err="1"/>
              <a:t>dòng</a:t>
            </a:r>
            <a:r>
              <a:rPr lang="en-US" sz="2400" dirty="0"/>
              <a:t>  </a:t>
            </a:r>
            <a:r>
              <a:rPr lang="en-US" sz="2400" dirty="0" smtClean="0"/>
              <a:t>            “</a:t>
            </a:r>
            <a:r>
              <a:rPr lang="en-US" sz="2400" dirty="0" err="1" smtClean="0"/>
              <a:t>Hoa</a:t>
            </a:r>
            <a:r>
              <a:rPr lang="en-US" sz="2400" dirty="0" smtClean="0"/>
              <a:t> </a:t>
            </a:r>
            <a:r>
              <a:rPr lang="en-US" sz="2400" dirty="0" err="1"/>
              <a:t>yêu</a:t>
            </a:r>
            <a:r>
              <a:rPr lang="en-US" sz="2400" dirty="0"/>
              <a:t> </a:t>
            </a:r>
            <a:r>
              <a:rPr lang="en-US" sz="2400" dirty="0" err="1"/>
              <a:t>thương</a:t>
            </a:r>
            <a:r>
              <a:rPr lang="en-US" sz="2400" dirty="0"/>
              <a:t>”. Ai </a:t>
            </a:r>
            <a:r>
              <a:rPr lang="en-US" sz="2400" dirty="0" err="1"/>
              <a:t>cũng</a:t>
            </a:r>
            <a:r>
              <a:rPr lang="en-US" sz="2400" dirty="0"/>
              <a:t> </a:t>
            </a:r>
            <a:r>
              <a:rPr lang="en-US" sz="2400" dirty="0" err="1"/>
              <a:t>thấy</a:t>
            </a:r>
            <a:r>
              <a:rPr lang="en-US" sz="2400" dirty="0"/>
              <a:t> </a:t>
            </a:r>
            <a:r>
              <a:rPr lang="en-US" sz="2400" dirty="0" err="1"/>
              <a:t>có</a:t>
            </a:r>
            <a:r>
              <a:rPr lang="en-US" sz="2400" dirty="0"/>
              <a:t> </a:t>
            </a:r>
            <a:r>
              <a:rPr lang="en-US" sz="2400" dirty="0" err="1"/>
              <a:t>mình</a:t>
            </a:r>
            <a:r>
              <a:rPr lang="en-US" sz="2400" dirty="0"/>
              <a:t> </a:t>
            </a:r>
            <a:r>
              <a:rPr lang="en-US" sz="2400" dirty="0" err="1"/>
              <a:t>trong</a:t>
            </a:r>
            <a:r>
              <a:rPr lang="en-US" sz="2400" dirty="0"/>
              <a:t> </a:t>
            </a:r>
            <a:r>
              <a:rPr lang="en-US" sz="2400" dirty="0" err="1"/>
              <a:t>tranh</a:t>
            </a:r>
            <a:r>
              <a:rPr lang="en-US" sz="2400" dirty="0"/>
              <a:t>. </a:t>
            </a:r>
            <a:r>
              <a:rPr lang="en-US" sz="2400" dirty="0" err="1"/>
              <a:t>Chúng</a:t>
            </a:r>
            <a:r>
              <a:rPr lang="en-US" sz="2400" dirty="0"/>
              <a:t> </a:t>
            </a:r>
            <a:r>
              <a:rPr lang="en-US" sz="2400" dirty="0" err="1"/>
              <a:t>tôi</a:t>
            </a:r>
            <a:r>
              <a:rPr lang="en-US" sz="2400" dirty="0"/>
              <a:t> </a:t>
            </a:r>
            <a:r>
              <a:rPr lang="en-US" sz="2400" dirty="0" err="1"/>
              <a:t>treo</a:t>
            </a:r>
            <a:r>
              <a:rPr lang="en-US" sz="2400" dirty="0"/>
              <a:t> </a:t>
            </a:r>
            <a:r>
              <a:rPr lang="en-US" sz="2400" dirty="0" err="1"/>
              <a:t>bức</a:t>
            </a:r>
            <a:r>
              <a:rPr lang="en-US" sz="2400" dirty="0"/>
              <a:t> </a:t>
            </a:r>
            <a:r>
              <a:rPr lang="en-US" sz="2400" dirty="0" err="1"/>
              <a:t>tranh</a:t>
            </a:r>
            <a:r>
              <a:rPr lang="en-US" sz="2400" dirty="0"/>
              <a:t> ở </a:t>
            </a:r>
            <a:r>
              <a:rPr lang="en-US" sz="2400" dirty="0" err="1" smtClean="0"/>
              <a:t>góc</a:t>
            </a:r>
            <a:r>
              <a:rPr lang="en-US" sz="2400" dirty="0"/>
              <a:t> </a:t>
            </a:r>
            <a:r>
              <a:rPr lang="en-US" sz="2400" dirty="0" smtClean="0"/>
              <a:t>                </a:t>
            </a:r>
            <a:r>
              <a:rPr lang="en-US" sz="2400" dirty="0" err="1" smtClean="0"/>
              <a:t>của</a:t>
            </a:r>
            <a:r>
              <a:rPr lang="en-US" sz="2400" dirty="0" smtClean="0"/>
              <a:t> </a:t>
            </a:r>
            <a:r>
              <a:rPr lang="en-US" sz="2400" dirty="0" err="1"/>
              <a:t>lớp</a:t>
            </a:r>
            <a:r>
              <a:rPr lang="en-US" sz="2400" dirty="0"/>
              <a:t>.</a:t>
            </a:r>
          </a:p>
          <a:p>
            <a:pPr algn="r"/>
            <a:endParaRPr lang="en-US" sz="1800" dirty="0"/>
          </a:p>
        </p:txBody>
      </p:sp>
      <p:sp>
        <p:nvSpPr>
          <p:cNvPr id="4" name="TextBox 3"/>
          <p:cNvSpPr txBox="1"/>
          <p:nvPr/>
        </p:nvSpPr>
        <p:spPr>
          <a:xfrm>
            <a:off x="-1" y="2934586"/>
            <a:ext cx="9005777" cy="769441"/>
          </a:xfrm>
          <a:prstGeom prst="rect">
            <a:avLst/>
          </a:prstGeom>
          <a:noFill/>
        </p:spPr>
        <p:txBody>
          <a:bodyPr wrap="square" rtlCol="0">
            <a:spAutoFit/>
          </a:bodyPr>
          <a:lstStyle/>
          <a:p>
            <a:r>
              <a:rPr lang="en-US" sz="2400" dirty="0" err="1">
                <a:solidFill>
                  <a:srgbClr val="FF0000"/>
                </a:solidFill>
              </a:rPr>
              <a:t>n</a:t>
            </a:r>
            <a:r>
              <a:rPr lang="en-US" sz="2400" dirty="0" err="1" smtClean="0">
                <a:solidFill>
                  <a:srgbClr val="FF0000"/>
                </a:solidFill>
              </a:rPr>
              <a:t>hụy</a:t>
            </a:r>
            <a:r>
              <a:rPr lang="en-US" sz="2400" dirty="0" smtClean="0">
                <a:solidFill>
                  <a:srgbClr val="FF0000"/>
                </a:solidFill>
              </a:rPr>
              <a:t> </a:t>
            </a:r>
            <a:r>
              <a:rPr lang="en-US" sz="2400" dirty="0" err="1" smtClean="0">
                <a:solidFill>
                  <a:srgbClr val="FF0000"/>
                </a:solidFill>
              </a:rPr>
              <a:t>hoa</a:t>
            </a:r>
            <a:r>
              <a:rPr lang="en-US" sz="2400" dirty="0" smtClean="0"/>
              <a:t>: </a:t>
            </a:r>
            <a:r>
              <a:rPr lang="en-US" sz="2000" dirty="0" err="1" smtClean="0"/>
              <a:t>bộ</a:t>
            </a:r>
            <a:r>
              <a:rPr lang="en-US" sz="2000" dirty="0" smtClean="0"/>
              <a:t> </a:t>
            </a:r>
            <a:r>
              <a:rPr lang="en-US" sz="2000" dirty="0" err="1" smtClean="0"/>
              <a:t>phận</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bông</a:t>
            </a:r>
            <a:r>
              <a:rPr lang="en-US" sz="2000" dirty="0" smtClean="0"/>
              <a:t> </a:t>
            </a:r>
            <a:r>
              <a:rPr lang="en-US" sz="2000" dirty="0" err="1" smtClean="0"/>
              <a:t>hoa</a:t>
            </a:r>
            <a:r>
              <a:rPr lang="en-US" sz="2000" dirty="0" smtClean="0"/>
              <a:t>, </a:t>
            </a:r>
            <a:r>
              <a:rPr lang="en-US" sz="2000" dirty="0" err="1" smtClean="0"/>
              <a:t>sau</a:t>
            </a:r>
            <a:r>
              <a:rPr lang="en-US" sz="2000" dirty="0" smtClean="0"/>
              <a:t> </a:t>
            </a:r>
            <a:r>
              <a:rPr lang="en-US" sz="2000" dirty="0" err="1" smtClean="0"/>
              <a:t>phát</a:t>
            </a:r>
            <a:r>
              <a:rPr lang="en-US" sz="2000" dirty="0" smtClean="0"/>
              <a:t> </a:t>
            </a:r>
            <a:r>
              <a:rPr lang="en-US" sz="2000" dirty="0" err="1" smtClean="0"/>
              <a:t>triển</a:t>
            </a:r>
            <a:r>
              <a:rPr lang="en-US" sz="2000" dirty="0" smtClean="0"/>
              <a:t> </a:t>
            </a:r>
            <a:r>
              <a:rPr lang="en-US" sz="2000" dirty="0" err="1" smtClean="0"/>
              <a:t>thành</a:t>
            </a:r>
            <a:r>
              <a:rPr lang="en-US" sz="2000" dirty="0" smtClean="0"/>
              <a:t> </a:t>
            </a:r>
            <a:r>
              <a:rPr lang="en-US" sz="2000" dirty="0" err="1" smtClean="0"/>
              <a:t>quả</a:t>
            </a:r>
            <a:r>
              <a:rPr lang="en-US" sz="2000" dirty="0" smtClean="0"/>
              <a:t> </a:t>
            </a:r>
            <a:r>
              <a:rPr lang="en-US" sz="2000" dirty="0" err="1" smtClean="0"/>
              <a:t>và</a:t>
            </a:r>
            <a:r>
              <a:rPr lang="en-US" sz="2000" dirty="0" smtClean="0"/>
              <a:t> </a:t>
            </a:r>
            <a:r>
              <a:rPr lang="en-US" sz="2000" dirty="0" err="1" smtClean="0"/>
              <a:t>hạt</a:t>
            </a:r>
            <a:r>
              <a:rPr lang="en-US" sz="2000" dirty="0" smtClean="0"/>
              <a:t>, </a:t>
            </a:r>
            <a:r>
              <a:rPr lang="en-US" sz="2000" dirty="0" err="1" smtClean="0"/>
              <a:t>thường</a:t>
            </a:r>
            <a:r>
              <a:rPr lang="en-US" sz="2000" dirty="0" smtClean="0"/>
              <a:t> </a:t>
            </a:r>
            <a:r>
              <a:rPr lang="en-US" sz="2000" dirty="0" err="1" smtClean="0"/>
              <a:t>nằm</a:t>
            </a:r>
            <a:r>
              <a:rPr lang="en-US" sz="2000" dirty="0" smtClean="0"/>
              <a:t> </a:t>
            </a:r>
            <a:r>
              <a:rPr lang="en-US" sz="2000" dirty="0" err="1" smtClean="0"/>
              <a:t>giữa</a:t>
            </a:r>
            <a:r>
              <a:rPr lang="en-US" sz="2000" dirty="0" smtClean="0"/>
              <a:t> </a:t>
            </a:r>
            <a:r>
              <a:rPr lang="en-US" sz="2000" dirty="0" err="1" smtClean="0"/>
              <a:t>hoa</a:t>
            </a:r>
            <a:r>
              <a:rPr lang="en-US" sz="2000" dirty="0" smtClean="0"/>
              <a:t>. </a:t>
            </a:r>
            <a:endParaRPr lang="en-US" sz="2000" dirty="0"/>
          </a:p>
        </p:txBody>
      </p:sp>
      <p:sp>
        <p:nvSpPr>
          <p:cNvPr id="6" name="TextBox 5"/>
          <p:cNvSpPr txBox="1"/>
          <p:nvPr/>
        </p:nvSpPr>
        <p:spPr>
          <a:xfrm>
            <a:off x="7228304" y="1136466"/>
            <a:ext cx="1537324" cy="461665"/>
          </a:xfrm>
          <a:prstGeom prst="rect">
            <a:avLst/>
          </a:prstGeom>
          <a:noFill/>
        </p:spPr>
        <p:txBody>
          <a:bodyPr wrap="square" rtlCol="0">
            <a:spAutoFit/>
          </a:bodyPr>
          <a:lstStyle/>
          <a:p>
            <a:r>
              <a:rPr lang="en-US" sz="2400" dirty="0" err="1">
                <a:solidFill>
                  <a:schemeClr val="tx1"/>
                </a:solidFill>
              </a:rPr>
              <a:t>n</a:t>
            </a:r>
            <a:r>
              <a:rPr lang="en-US" sz="2400" dirty="0" err="1" smtClean="0">
                <a:solidFill>
                  <a:schemeClr val="tx1"/>
                </a:solidFill>
              </a:rPr>
              <a:t>hụy</a:t>
            </a:r>
            <a:r>
              <a:rPr lang="en-US" sz="2400" dirty="0" smtClean="0">
                <a:solidFill>
                  <a:schemeClr val="tx1"/>
                </a:solidFill>
              </a:rPr>
              <a:t> </a:t>
            </a:r>
            <a:r>
              <a:rPr lang="en-US" sz="2400" dirty="0" err="1" smtClean="0">
                <a:solidFill>
                  <a:schemeClr val="tx1"/>
                </a:solidFill>
              </a:rPr>
              <a:t>hoa</a:t>
            </a:r>
            <a:endParaRPr lang="en-US" sz="2400" dirty="0">
              <a:solidFill>
                <a:schemeClr val="tx1"/>
              </a:solidFill>
            </a:endParaRPr>
          </a:p>
        </p:txBody>
      </p:sp>
      <p:sp>
        <p:nvSpPr>
          <p:cNvPr id="7" name="TextBox 6"/>
          <p:cNvSpPr txBox="1"/>
          <p:nvPr/>
        </p:nvSpPr>
        <p:spPr>
          <a:xfrm>
            <a:off x="7228304" y="1136466"/>
            <a:ext cx="1537324" cy="461665"/>
          </a:xfrm>
          <a:prstGeom prst="rect">
            <a:avLst/>
          </a:prstGeom>
          <a:noFill/>
        </p:spPr>
        <p:txBody>
          <a:bodyPr wrap="square" rtlCol="0">
            <a:spAutoFit/>
          </a:bodyPr>
          <a:lstStyle/>
          <a:p>
            <a:r>
              <a:rPr lang="en-US" sz="2400" dirty="0" err="1">
                <a:solidFill>
                  <a:srgbClr val="FF0000"/>
                </a:solidFill>
              </a:rPr>
              <a:t>n</a:t>
            </a:r>
            <a:r>
              <a:rPr lang="en-US" sz="2400" dirty="0" err="1" smtClean="0">
                <a:solidFill>
                  <a:srgbClr val="FF0000"/>
                </a:solidFill>
              </a:rPr>
              <a:t>hụy</a:t>
            </a:r>
            <a:r>
              <a:rPr lang="en-US" sz="2400" dirty="0" smtClean="0">
                <a:solidFill>
                  <a:srgbClr val="FF0000"/>
                </a:solidFill>
              </a:rPr>
              <a:t> </a:t>
            </a:r>
            <a:r>
              <a:rPr lang="en-US" sz="2400" dirty="0" err="1" smtClean="0">
                <a:solidFill>
                  <a:srgbClr val="FF0000"/>
                </a:solidFill>
              </a:rPr>
              <a:t>hoa</a:t>
            </a:r>
            <a:endParaRPr lang="en-US" sz="2400" dirty="0">
              <a:solidFill>
                <a:srgbClr val="FF0000"/>
              </a:solidFill>
            </a:endParaRPr>
          </a:p>
        </p:txBody>
      </p:sp>
      <p:sp>
        <p:nvSpPr>
          <p:cNvPr id="8" name="TextBox 7"/>
          <p:cNvSpPr txBox="1"/>
          <p:nvPr/>
        </p:nvSpPr>
        <p:spPr>
          <a:xfrm>
            <a:off x="6600983" y="1511544"/>
            <a:ext cx="1254642" cy="461665"/>
          </a:xfrm>
          <a:prstGeom prst="rect">
            <a:avLst/>
          </a:prstGeom>
          <a:noFill/>
        </p:spPr>
        <p:txBody>
          <a:bodyPr wrap="square" rtlCol="0">
            <a:spAutoFit/>
          </a:bodyPr>
          <a:lstStyle/>
          <a:p>
            <a:r>
              <a:rPr lang="en-US" sz="2400" dirty="0" err="1"/>
              <a:t>n</a:t>
            </a:r>
            <a:r>
              <a:rPr lang="en-US" sz="2400" dirty="0" err="1" smtClean="0"/>
              <a:t>ắn</a:t>
            </a:r>
            <a:r>
              <a:rPr lang="en-US" sz="2400" dirty="0" smtClean="0"/>
              <a:t> </a:t>
            </a:r>
            <a:r>
              <a:rPr lang="en-US" sz="2400" dirty="0" err="1" smtClean="0"/>
              <a:t>nót</a:t>
            </a:r>
            <a:endParaRPr lang="en-US" sz="2400" dirty="0"/>
          </a:p>
        </p:txBody>
      </p:sp>
      <p:sp>
        <p:nvSpPr>
          <p:cNvPr id="9" name="TextBox 8"/>
          <p:cNvSpPr txBox="1"/>
          <p:nvPr/>
        </p:nvSpPr>
        <p:spPr>
          <a:xfrm>
            <a:off x="6600983" y="1511543"/>
            <a:ext cx="1254642" cy="461665"/>
          </a:xfrm>
          <a:prstGeom prst="rect">
            <a:avLst/>
          </a:prstGeom>
          <a:noFill/>
        </p:spPr>
        <p:txBody>
          <a:bodyPr wrap="square" rtlCol="0">
            <a:spAutoFit/>
          </a:bodyPr>
          <a:lstStyle/>
          <a:p>
            <a:r>
              <a:rPr lang="en-US" sz="2400" dirty="0" err="1">
                <a:solidFill>
                  <a:srgbClr val="FF0000"/>
                </a:solidFill>
              </a:rPr>
              <a:t>n</a:t>
            </a:r>
            <a:r>
              <a:rPr lang="en-US" sz="2400" dirty="0" err="1" smtClean="0">
                <a:solidFill>
                  <a:srgbClr val="FF0000"/>
                </a:solidFill>
              </a:rPr>
              <a:t>ắn</a:t>
            </a:r>
            <a:r>
              <a:rPr lang="en-US" sz="2400" dirty="0" smtClean="0">
                <a:solidFill>
                  <a:srgbClr val="FF0000"/>
                </a:solidFill>
              </a:rPr>
              <a:t> </a:t>
            </a:r>
            <a:r>
              <a:rPr lang="en-US" sz="2400" dirty="0" err="1" smtClean="0">
                <a:solidFill>
                  <a:srgbClr val="FF0000"/>
                </a:solidFill>
              </a:rPr>
              <a:t>nót</a:t>
            </a:r>
            <a:endParaRPr lang="en-US" sz="2400" dirty="0">
              <a:solidFill>
                <a:srgbClr val="FF0000"/>
              </a:solidFill>
            </a:endParaRPr>
          </a:p>
        </p:txBody>
      </p:sp>
      <p:sp>
        <p:nvSpPr>
          <p:cNvPr id="10" name="TextBox 9"/>
          <p:cNvSpPr txBox="1"/>
          <p:nvPr/>
        </p:nvSpPr>
        <p:spPr>
          <a:xfrm>
            <a:off x="-2" y="3723021"/>
            <a:ext cx="6007395" cy="461665"/>
          </a:xfrm>
          <a:prstGeom prst="rect">
            <a:avLst/>
          </a:prstGeom>
          <a:noFill/>
        </p:spPr>
        <p:txBody>
          <a:bodyPr wrap="square" rtlCol="0">
            <a:spAutoFit/>
          </a:bodyPr>
          <a:lstStyle/>
          <a:p>
            <a:r>
              <a:rPr lang="en-US" sz="2400" dirty="0" err="1">
                <a:solidFill>
                  <a:srgbClr val="FF0000"/>
                </a:solidFill>
              </a:rPr>
              <a:t>n</a:t>
            </a:r>
            <a:r>
              <a:rPr lang="en-US" sz="2400" dirty="0" err="1" smtClean="0">
                <a:solidFill>
                  <a:srgbClr val="FF0000"/>
                </a:solidFill>
              </a:rPr>
              <a:t>ắn</a:t>
            </a:r>
            <a:r>
              <a:rPr lang="en-US" sz="2400" dirty="0" smtClean="0">
                <a:solidFill>
                  <a:srgbClr val="FF0000"/>
                </a:solidFill>
              </a:rPr>
              <a:t> </a:t>
            </a:r>
            <a:r>
              <a:rPr lang="en-US" sz="2400" dirty="0" err="1" smtClean="0">
                <a:solidFill>
                  <a:srgbClr val="FF0000"/>
                </a:solidFill>
              </a:rPr>
              <a:t>nót</a:t>
            </a:r>
            <a:r>
              <a:rPr lang="en-US" sz="2400" dirty="0" smtClean="0"/>
              <a:t>: </a:t>
            </a:r>
            <a:r>
              <a:rPr lang="en-US" sz="2000" dirty="0" err="1" smtClean="0"/>
              <a:t>làm</a:t>
            </a:r>
            <a:r>
              <a:rPr lang="en-US" sz="2000" dirty="0" smtClean="0"/>
              <a:t> </a:t>
            </a:r>
            <a:r>
              <a:rPr lang="en-US" sz="2000" dirty="0" err="1" smtClean="0"/>
              <a:t>cẩn</a:t>
            </a:r>
            <a:r>
              <a:rPr lang="en-US" sz="2000" dirty="0" smtClean="0"/>
              <a:t> </a:t>
            </a:r>
            <a:r>
              <a:rPr lang="en-US" sz="2000" dirty="0" err="1" smtClean="0"/>
              <a:t>thận</a:t>
            </a:r>
            <a:r>
              <a:rPr lang="en-US" sz="2000" dirty="0" smtClean="0"/>
              <a:t> </a:t>
            </a:r>
            <a:r>
              <a:rPr lang="en-US" sz="2000" dirty="0" err="1" smtClean="0"/>
              <a:t>từng</a:t>
            </a:r>
            <a:r>
              <a:rPr lang="en-US" sz="2000" dirty="0" smtClean="0"/>
              <a:t> </a:t>
            </a:r>
            <a:r>
              <a:rPr lang="en-US" sz="2000" dirty="0" err="1" smtClean="0"/>
              <a:t>tí</a:t>
            </a:r>
            <a:r>
              <a:rPr lang="en-US" sz="2000" dirty="0" smtClean="0"/>
              <a:t> </a:t>
            </a:r>
            <a:r>
              <a:rPr lang="en-US" sz="2000" dirty="0" err="1" smtClean="0"/>
              <a:t>cho</a:t>
            </a:r>
            <a:r>
              <a:rPr lang="en-US" sz="2000" dirty="0" smtClean="0"/>
              <a:t> </a:t>
            </a:r>
            <a:r>
              <a:rPr lang="en-US" sz="2000" dirty="0" err="1" smtClean="0"/>
              <a:t>đẹp</a:t>
            </a:r>
            <a:r>
              <a:rPr lang="en-US" sz="2000" dirty="0" smtClean="0"/>
              <a:t>, </a:t>
            </a:r>
            <a:r>
              <a:rPr lang="en-US" sz="2000" dirty="0" err="1" smtClean="0"/>
              <a:t>cho</a:t>
            </a:r>
            <a:r>
              <a:rPr lang="en-US" sz="2000" dirty="0" smtClean="0"/>
              <a:t> </a:t>
            </a:r>
            <a:r>
              <a:rPr lang="en-US" sz="2000" dirty="0" err="1" smtClean="0"/>
              <a:t>chuẩn</a:t>
            </a:r>
            <a:r>
              <a:rPr lang="en-US" sz="2000" dirty="0" smtClean="0"/>
              <a:t>.</a:t>
            </a:r>
            <a:endParaRPr lang="en-US" sz="2000" dirty="0"/>
          </a:p>
        </p:txBody>
      </p:sp>
      <p:sp>
        <p:nvSpPr>
          <p:cNvPr id="11" name="TextBox 10"/>
          <p:cNvSpPr txBox="1"/>
          <p:nvPr/>
        </p:nvSpPr>
        <p:spPr>
          <a:xfrm>
            <a:off x="3443112" y="2227309"/>
            <a:ext cx="1501026" cy="461665"/>
          </a:xfrm>
          <a:prstGeom prst="rect">
            <a:avLst/>
          </a:prstGeom>
          <a:noFill/>
        </p:spPr>
        <p:txBody>
          <a:bodyPr wrap="square" rtlCol="0">
            <a:spAutoFit/>
          </a:bodyPr>
          <a:lstStyle/>
          <a:p>
            <a:r>
              <a:rPr lang="en-US" sz="2400" dirty="0" err="1"/>
              <a:t>s</a:t>
            </a:r>
            <a:r>
              <a:rPr lang="en-US" sz="2400" dirty="0" err="1" smtClean="0"/>
              <a:t>áng</a:t>
            </a:r>
            <a:r>
              <a:rPr lang="en-US" sz="2400" dirty="0" smtClean="0"/>
              <a:t> </a:t>
            </a:r>
            <a:r>
              <a:rPr lang="en-US" sz="2400" dirty="0" err="1" smtClean="0"/>
              <a:t>tạo</a:t>
            </a:r>
            <a:endParaRPr lang="en-US" sz="2400" dirty="0"/>
          </a:p>
        </p:txBody>
      </p:sp>
      <p:sp>
        <p:nvSpPr>
          <p:cNvPr id="12" name="TextBox 11"/>
          <p:cNvSpPr txBox="1"/>
          <p:nvPr/>
        </p:nvSpPr>
        <p:spPr>
          <a:xfrm>
            <a:off x="3443112" y="2227308"/>
            <a:ext cx="1501026" cy="461665"/>
          </a:xfrm>
          <a:prstGeom prst="rect">
            <a:avLst/>
          </a:prstGeom>
          <a:noFill/>
        </p:spPr>
        <p:txBody>
          <a:bodyPr wrap="square" rtlCol="0">
            <a:spAutoFit/>
          </a:bodyPr>
          <a:lstStyle/>
          <a:p>
            <a:r>
              <a:rPr lang="en-US" sz="2400" dirty="0" err="1">
                <a:solidFill>
                  <a:srgbClr val="FF0000"/>
                </a:solidFill>
              </a:rPr>
              <a:t>s</a:t>
            </a:r>
            <a:r>
              <a:rPr lang="en-US" sz="2400" dirty="0" err="1" smtClean="0">
                <a:solidFill>
                  <a:srgbClr val="FF0000"/>
                </a:solidFill>
              </a:rPr>
              <a:t>áng</a:t>
            </a:r>
            <a:r>
              <a:rPr lang="en-US" sz="2400" dirty="0" smtClean="0">
                <a:solidFill>
                  <a:srgbClr val="FF0000"/>
                </a:solidFill>
              </a:rPr>
              <a:t> </a:t>
            </a:r>
            <a:r>
              <a:rPr lang="en-US" sz="2400" dirty="0" err="1" smtClean="0">
                <a:solidFill>
                  <a:srgbClr val="FF0000"/>
                </a:solidFill>
              </a:rPr>
              <a:t>tạo</a:t>
            </a:r>
            <a:endParaRPr lang="en-US" sz="2400" dirty="0">
              <a:solidFill>
                <a:srgbClr val="FF0000"/>
              </a:solidFill>
            </a:endParaRPr>
          </a:p>
        </p:txBody>
      </p:sp>
      <p:sp>
        <p:nvSpPr>
          <p:cNvPr id="13" name="TextBox 12"/>
          <p:cNvSpPr txBox="1"/>
          <p:nvPr/>
        </p:nvSpPr>
        <p:spPr>
          <a:xfrm>
            <a:off x="0" y="4309269"/>
            <a:ext cx="4322134" cy="461665"/>
          </a:xfrm>
          <a:prstGeom prst="rect">
            <a:avLst/>
          </a:prstGeom>
          <a:noFill/>
        </p:spPr>
        <p:txBody>
          <a:bodyPr wrap="square" rtlCol="0">
            <a:spAutoFit/>
          </a:bodyPr>
          <a:lstStyle/>
          <a:p>
            <a:r>
              <a:rPr lang="en-US" sz="2400" dirty="0" err="1">
                <a:solidFill>
                  <a:srgbClr val="FF0000"/>
                </a:solidFill>
              </a:rPr>
              <a:t>s</a:t>
            </a:r>
            <a:r>
              <a:rPr lang="en-US" sz="2400" dirty="0" err="1" smtClean="0">
                <a:solidFill>
                  <a:srgbClr val="FF0000"/>
                </a:solidFill>
              </a:rPr>
              <a:t>áng</a:t>
            </a:r>
            <a:r>
              <a:rPr lang="en-US" sz="2400" dirty="0" smtClean="0">
                <a:solidFill>
                  <a:srgbClr val="FF0000"/>
                </a:solidFill>
              </a:rPr>
              <a:t> </a:t>
            </a:r>
            <a:r>
              <a:rPr lang="en-US" sz="2400" dirty="0" err="1" smtClean="0">
                <a:solidFill>
                  <a:srgbClr val="FF0000"/>
                </a:solidFill>
              </a:rPr>
              <a:t>tạo</a:t>
            </a:r>
            <a:r>
              <a:rPr lang="en-US" sz="2400" dirty="0">
                <a:solidFill>
                  <a:schemeClr val="tx1"/>
                </a:solidFill>
              </a:rPr>
              <a:t>:</a:t>
            </a:r>
            <a:r>
              <a:rPr lang="en-US" sz="2400" dirty="0" smtClean="0">
                <a:solidFill>
                  <a:srgbClr val="FF0000"/>
                </a:solidFill>
              </a:rPr>
              <a:t> </a:t>
            </a:r>
            <a:r>
              <a:rPr lang="en-US" sz="2000" dirty="0" err="1" smtClean="0"/>
              <a:t>có</a:t>
            </a:r>
            <a:r>
              <a:rPr lang="en-US" sz="2000" dirty="0" smtClean="0"/>
              <a:t> </a:t>
            </a:r>
            <a:r>
              <a:rPr lang="en-US" sz="2000" dirty="0" err="1" smtClean="0"/>
              <a:t>cách</a:t>
            </a:r>
            <a:r>
              <a:rPr lang="en-US" sz="2000" dirty="0" smtClean="0"/>
              <a:t> </a:t>
            </a:r>
            <a:r>
              <a:rPr lang="en-US" sz="2000" dirty="0" err="1" smtClean="0"/>
              <a:t>làm</a:t>
            </a:r>
            <a:r>
              <a:rPr lang="en-US" sz="2000" dirty="0" smtClean="0"/>
              <a:t> </a:t>
            </a:r>
            <a:r>
              <a:rPr lang="en-US" sz="2000" dirty="0" err="1" smtClean="0"/>
              <a:t>mới</a:t>
            </a:r>
            <a:r>
              <a:rPr lang="en-US" sz="2000" dirty="0"/>
              <a:t>.</a:t>
            </a:r>
          </a:p>
        </p:txBody>
      </p:sp>
    </p:spTree>
    <p:extLst>
      <p:ext uri="{BB962C8B-B14F-4D97-AF65-F5344CB8AC3E}">
        <p14:creationId xmlns:p14="http://schemas.microsoft.com/office/powerpoint/2010/main" val="37619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 y="490141"/>
            <a:ext cx="6307509" cy="1569660"/>
          </a:xfrm>
          <a:prstGeom prst="rect">
            <a:avLst/>
          </a:prstGeom>
          <a:noFill/>
        </p:spPr>
        <p:txBody>
          <a:bodyPr wrap="square" rtlCol="0">
            <a:spAutoFit/>
          </a:bodyPr>
          <a:lstStyle/>
          <a:p>
            <a:pPr algn="just"/>
            <a:r>
              <a:rPr lang="en-US" sz="2400" dirty="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An </a:t>
            </a:r>
            <a:r>
              <a:rPr lang="en-US" sz="2400" dirty="0" err="1"/>
              <a:t>hí</a:t>
            </a:r>
            <a:r>
              <a:rPr lang="en-US" sz="2400" dirty="0"/>
              <a:t> </a:t>
            </a:r>
            <a:r>
              <a:rPr lang="en-US" sz="2400" dirty="0" err="1"/>
              <a:t>hoáy</a:t>
            </a:r>
            <a:r>
              <a:rPr lang="en-US" sz="2400" dirty="0"/>
              <a:t> </a:t>
            </a:r>
            <a:r>
              <a:rPr lang="en-US" sz="2400" dirty="0" err="1"/>
              <a:t>vẽ</a:t>
            </a:r>
            <a:r>
              <a:rPr lang="en-US" sz="2400" dirty="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err="1"/>
              <a:t>tỉ</a:t>
            </a:r>
            <a:r>
              <a:rPr lang="en-US" sz="2400" dirty="0"/>
              <a:t> </a:t>
            </a:r>
            <a:r>
              <a:rPr lang="en-US" sz="2400" dirty="0" err="1"/>
              <a:t>mỉ</a:t>
            </a:r>
            <a:r>
              <a:rPr lang="en-US" sz="2400" dirty="0"/>
              <a:t> </a:t>
            </a:r>
            <a:r>
              <a:rPr lang="en-US" sz="2400" dirty="0" err="1"/>
              <a:t>tô</a:t>
            </a:r>
            <a:r>
              <a:rPr lang="en-US" sz="2400" dirty="0"/>
              <a:t> </a:t>
            </a:r>
            <a:r>
              <a:rPr lang="en-US" sz="2400" dirty="0" err="1"/>
              <a:t>cái</a:t>
            </a:r>
            <a:r>
              <a:rPr lang="en-US" sz="2400" dirty="0"/>
              <a:t> </a:t>
            </a:r>
            <a:r>
              <a:rPr lang="en-US" sz="2400" dirty="0" err="1"/>
              <a:t>ria</a:t>
            </a:r>
            <a:r>
              <a:rPr lang="en-US" sz="2400" dirty="0"/>
              <a:t> </a:t>
            </a:r>
            <a:r>
              <a:rPr lang="en-US" sz="2400" dirty="0" err="1"/>
              <a:t>cong</a:t>
            </a:r>
            <a:r>
              <a:rPr lang="en-US" sz="2400" dirty="0"/>
              <a:t> cong.</a:t>
            </a:r>
          </a:p>
        </p:txBody>
      </p:sp>
      <p:sp>
        <p:nvSpPr>
          <p:cNvPr id="7" name="TextBox 6"/>
          <p:cNvSpPr txBox="1"/>
          <p:nvPr/>
        </p:nvSpPr>
        <p:spPr>
          <a:xfrm>
            <a:off x="500404" y="2030332"/>
            <a:ext cx="8265224" cy="2677656"/>
          </a:xfrm>
          <a:prstGeom prst="rect">
            <a:avLst/>
          </a:prstGeom>
          <a:noFill/>
        </p:spPr>
        <p:txBody>
          <a:bodyPr wrap="square" rtlCol="0">
            <a:spAutoFit/>
          </a:bodyPr>
          <a:lstStyle/>
          <a:p>
            <a:pPr algn="just"/>
            <a:r>
              <a:rPr lang="en-US" sz="2400" dirty="0"/>
              <a:t>      </a:t>
            </a:r>
            <a:r>
              <a:rPr lang="en-US" sz="2400" dirty="0" err="1"/>
              <a:t>Cuối</a:t>
            </a:r>
            <a:r>
              <a:rPr lang="en-US" sz="2400" dirty="0"/>
              <a:t> </a:t>
            </a:r>
            <a:r>
              <a:rPr lang="en-US" sz="2400" dirty="0" err="1"/>
              <a:t>giờ</a:t>
            </a:r>
            <a:r>
              <a:rPr lang="en-US" sz="2400" dirty="0"/>
              <a:t>, </a:t>
            </a:r>
            <a:r>
              <a:rPr lang="en-US" sz="2400" dirty="0" err="1"/>
              <a:t>chúng</a:t>
            </a:r>
            <a:r>
              <a:rPr lang="en-US" sz="2400" dirty="0"/>
              <a:t> </a:t>
            </a:r>
            <a:r>
              <a:rPr lang="en-US" sz="2400" dirty="0" err="1"/>
              <a:t>tôi</a:t>
            </a:r>
            <a:r>
              <a:rPr lang="en-US" sz="2400" dirty="0"/>
              <a:t> </a:t>
            </a:r>
            <a:r>
              <a:rPr lang="en-US" sz="2400" dirty="0" err="1"/>
              <a:t>mang</a:t>
            </a:r>
            <a:r>
              <a:rPr lang="en-US" sz="2400" dirty="0"/>
              <a:t> </a:t>
            </a:r>
            <a:r>
              <a:rPr lang="en-US" sz="2400" dirty="0" err="1"/>
              <a:t>tranh</a:t>
            </a:r>
            <a:r>
              <a:rPr lang="en-US" sz="2400" dirty="0"/>
              <a:t> </a:t>
            </a:r>
            <a:r>
              <a:rPr lang="en-US" sz="2400" dirty="0" err="1"/>
              <a:t>đính</a:t>
            </a:r>
            <a:r>
              <a:rPr lang="en-US" sz="2400" dirty="0"/>
              <a:t> </a:t>
            </a:r>
            <a:r>
              <a:rPr lang="en-US" sz="2400" dirty="0" err="1"/>
              <a:t>lên</a:t>
            </a:r>
            <a:r>
              <a:rPr lang="en-US" sz="2400" dirty="0"/>
              <a:t> </a:t>
            </a:r>
            <a:r>
              <a:rPr lang="en-US" sz="2400" dirty="0" err="1"/>
              <a:t>bảng</a:t>
            </a:r>
            <a:r>
              <a:rPr lang="en-US" sz="2400" dirty="0"/>
              <a:t>. </a:t>
            </a:r>
            <a:r>
              <a:rPr lang="en-US" sz="2400" dirty="0" err="1"/>
              <a:t>Mọi</a:t>
            </a:r>
            <a:r>
              <a:rPr lang="en-US" sz="2400" dirty="0"/>
              <a:t> </a:t>
            </a:r>
            <a:r>
              <a:rPr lang="en-US" sz="2400" dirty="0" err="1"/>
              <a:t>ánh</a:t>
            </a:r>
            <a:r>
              <a:rPr lang="en-US" sz="2400" dirty="0"/>
              <a:t> </a:t>
            </a:r>
            <a:r>
              <a:rPr lang="en-US" sz="2400" dirty="0" err="1"/>
              <a:t>mắt</a:t>
            </a:r>
            <a:r>
              <a:rPr lang="en-US" sz="2400" dirty="0"/>
              <a:t> </a:t>
            </a:r>
            <a:r>
              <a:rPr lang="en-US" sz="2400" dirty="0" err="1"/>
              <a:t>đều</a:t>
            </a:r>
            <a:r>
              <a:rPr lang="en-US" sz="2400" dirty="0"/>
              <a:t> </a:t>
            </a:r>
            <a:r>
              <a:rPr lang="en-US" sz="2400" dirty="0" err="1"/>
              <a:t>hướng</a:t>
            </a:r>
            <a:r>
              <a:rPr lang="en-US" sz="2400" dirty="0"/>
              <a:t> </a:t>
            </a:r>
            <a:r>
              <a:rPr lang="en-US" sz="2400" dirty="0" err="1"/>
              <a:t>về</a:t>
            </a:r>
            <a:r>
              <a:rPr lang="en-US" sz="2400" dirty="0"/>
              <a:t> </a:t>
            </a:r>
            <a:r>
              <a:rPr lang="en-US" sz="2400" dirty="0" err="1"/>
              <a:t>bức</a:t>
            </a:r>
            <a:r>
              <a:rPr lang="en-US" sz="2400" dirty="0"/>
              <a:t> </a:t>
            </a:r>
            <a:r>
              <a:rPr lang="en-US" sz="2400" dirty="0" err="1"/>
              <a:t>tranh</a:t>
            </a:r>
            <a:r>
              <a:rPr lang="en-US" sz="2400" dirty="0"/>
              <a:t> </a:t>
            </a:r>
            <a:r>
              <a:rPr lang="en-US" sz="2400" dirty="0" err="1"/>
              <a:t>bông</a:t>
            </a:r>
            <a:r>
              <a:rPr lang="en-US" sz="2400" dirty="0"/>
              <a:t> </a:t>
            </a:r>
            <a:r>
              <a:rPr lang="en-US" sz="2400" dirty="0" err="1"/>
              <a:t>hoa</a:t>
            </a:r>
            <a:r>
              <a:rPr lang="en-US" sz="2400" dirty="0"/>
              <a:t> </a:t>
            </a:r>
            <a:r>
              <a:rPr lang="en-US" sz="2400" dirty="0" err="1"/>
              <a:t>bốn</a:t>
            </a:r>
            <a:r>
              <a:rPr lang="en-US" sz="2400" dirty="0"/>
              <a:t> </a:t>
            </a:r>
            <a:r>
              <a:rPr lang="en-US" sz="2400" dirty="0" err="1"/>
              <a:t>cánh</a:t>
            </a:r>
            <a:r>
              <a:rPr lang="en-US" sz="2400" dirty="0"/>
              <a:t> </a:t>
            </a:r>
            <a:r>
              <a:rPr lang="en-US" sz="2400" dirty="0" err="1"/>
              <a:t>của</a:t>
            </a:r>
            <a:r>
              <a:rPr lang="en-US" sz="2400" dirty="0"/>
              <a:t> </a:t>
            </a:r>
            <a:r>
              <a:rPr lang="en-US" sz="2400" dirty="0" err="1"/>
              <a:t>Hà</a:t>
            </a:r>
            <a:r>
              <a:rPr lang="en-US" sz="2400" dirty="0"/>
              <a:t>. </a:t>
            </a:r>
            <a:r>
              <a:rPr lang="en-US" sz="2400" dirty="0" err="1"/>
              <a:t>Trên</a:t>
            </a:r>
            <a:r>
              <a:rPr lang="en-US" sz="2400" dirty="0"/>
              <a:t> </a:t>
            </a:r>
            <a:r>
              <a:rPr lang="en-US" sz="2400" dirty="0" err="1"/>
              <a:t>mỗi</a:t>
            </a:r>
            <a:r>
              <a:rPr lang="en-US" sz="2400" dirty="0"/>
              <a:t> </a:t>
            </a:r>
            <a:r>
              <a:rPr lang="en-US" sz="2400" dirty="0" err="1"/>
              <a:t>cánh</a:t>
            </a:r>
            <a:r>
              <a:rPr lang="en-US" sz="2400" dirty="0"/>
              <a:t> </a:t>
            </a:r>
            <a:r>
              <a:rPr lang="en-US" sz="2400" dirty="0" err="1"/>
              <a:t>hoa</a:t>
            </a:r>
            <a:r>
              <a:rPr lang="en-US" sz="2400" dirty="0"/>
              <a:t> </a:t>
            </a:r>
            <a:r>
              <a:rPr lang="en-US" sz="2400" dirty="0" err="1"/>
              <a:t>ghi</a:t>
            </a:r>
            <a:r>
              <a:rPr lang="en-US" sz="2400" dirty="0"/>
              <a:t> </a:t>
            </a:r>
            <a:r>
              <a:rPr lang="en-US" sz="2400" dirty="0" err="1"/>
              <a:t>tên</a:t>
            </a:r>
            <a:r>
              <a:rPr lang="en-US" sz="2400" dirty="0"/>
              <a:t> </a:t>
            </a:r>
            <a:r>
              <a:rPr lang="en-US" sz="2400" dirty="0" err="1"/>
              <a:t>một</a:t>
            </a:r>
            <a:r>
              <a:rPr lang="en-US" sz="2400" dirty="0"/>
              <a:t> </a:t>
            </a:r>
            <a:r>
              <a:rPr lang="en-US" sz="2400" dirty="0" err="1"/>
              <a:t>tổ</a:t>
            </a:r>
            <a:r>
              <a:rPr lang="en-US" sz="2400" dirty="0"/>
              <a:t> </a:t>
            </a:r>
            <a:r>
              <a:rPr lang="en-US" sz="2400" dirty="0" err="1"/>
              <a:t>trong</a:t>
            </a:r>
            <a:r>
              <a:rPr lang="en-US" sz="2400" dirty="0"/>
              <a:t> </a:t>
            </a:r>
            <a:r>
              <a:rPr lang="en-US" sz="2400" dirty="0" err="1"/>
              <a:t>lớp</a:t>
            </a:r>
            <a:r>
              <a:rPr lang="en-US" sz="2400" dirty="0"/>
              <a:t>. </a:t>
            </a:r>
            <a:r>
              <a:rPr lang="en-US" sz="2400" dirty="0" err="1"/>
              <a:t>Giữa</a:t>
            </a:r>
            <a:r>
              <a:rPr lang="en-US" sz="2400" dirty="0"/>
              <a:t> </a:t>
            </a:r>
            <a:r>
              <a:rPr lang="en-US" sz="2400" dirty="0" err="1"/>
              <a:t>nhuỵ</a:t>
            </a:r>
            <a:r>
              <a:rPr lang="en-US" sz="2400" dirty="0"/>
              <a:t> </a:t>
            </a:r>
            <a:r>
              <a:rPr lang="en-US" sz="2400" dirty="0" err="1"/>
              <a:t>hoa</a:t>
            </a:r>
            <a:r>
              <a:rPr lang="en-US" sz="2400" dirty="0"/>
              <a:t> </a:t>
            </a:r>
            <a:r>
              <a:rPr lang="en-US" sz="2400" dirty="0" err="1"/>
              <a:t>là</a:t>
            </a:r>
            <a:r>
              <a:rPr lang="en-US" sz="2400" dirty="0"/>
              <a:t> </a:t>
            </a:r>
            <a:r>
              <a:rPr lang="en-US" sz="2400" dirty="0" err="1"/>
              <a:t>cô</a:t>
            </a:r>
            <a:r>
              <a:rPr lang="en-US" sz="2400" dirty="0"/>
              <a:t> </a:t>
            </a:r>
            <a:r>
              <a:rPr lang="en-US" sz="2400" dirty="0" err="1"/>
              <a:t>giáo</a:t>
            </a:r>
            <a:r>
              <a:rPr lang="en-US" sz="2400" dirty="0"/>
              <a:t> </a:t>
            </a:r>
            <a:r>
              <a:rPr lang="en-US" sz="2400" dirty="0" err="1"/>
              <a:t>cười</a:t>
            </a:r>
            <a:r>
              <a:rPr lang="en-US" sz="2400" dirty="0"/>
              <a:t> </a:t>
            </a:r>
            <a:r>
              <a:rPr lang="en-US" sz="2400" dirty="0" err="1"/>
              <a:t>rất</a:t>
            </a:r>
            <a:r>
              <a:rPr lang="en-US" sz="2400" dirty="0"/>
              <a:t> </a:t>
            </a:r>
            <a:r>
              <a:rPr lang="en-US" sz="2400" dirty="0" err="1"/>
              <a:t>tươi</a:t>
            </a:r>
            <a:r>
              <a:rPr lang="en-US" sz="2400" dirty="0"/>
              <a:t>. </a:t>
            </a:r>
            <a:r>
              <a:rPr lang="en-US" sz="2400" dirty="0" err="1"/>
              <a:t>Bên</a:t>
            </a:r>
            <a:r>
              <a:rPr lang="en-US" sz="2400" dirty="0"/>
              <a:t> </a:t>
            </a:r>
            <a:r>
              <a:rPr lang="en-US" sz="2400" dirty="0" err="1"/>
              <a:t>dưới</a:t>
            </a:r>
            <a:r>
              <a:rPr lang="en-US" sz="2400" dirty="0"/>
              <a:t> </a:t>
            </a:r>
            <a:r>
              <a:rPr lang="en-US" sz="2400" dirty="0" err="1"/>
              <a:t>có</a:t>
            </a:r>
            <a:r>
              <a:rPr lang="en-US" sz="2400" dirty="0"/>
              <a:t> </a:t>
            </a:r>
            <a:r>
              <a:rPr lang="en-US" sz="2400" dirty="0" err="1"/>
              <a:t>dòng</a:t>
            </a:r>
            <a:r>
              <a:rPr lang="en-US" sz="2400" dirty="0"/>
              <a:t> </a:t>
            </a:r>
            <a:r>
              <a:rPr lang="en-US" sz="2400" dirty="0" err="1"/>
              <a:t>chữ</a:t>
            </a:r>
            <a:r>
              <a:rPr lang="en-US" sz="2400" dirty="0"/>
              <a:t> </a:t>
            </a:r>
            <a:r>
              <a:rPr lang="en-US" sz="2400" dirty="0" err="1"/>
              <a:t>nắn</a:t>
            </a:r>
            <a:r>
              <a:rPr lang="en-US" sz="2400" dirty="0"/>
              <a:t> </a:t>
            </a:r>
            <a:r>
              <a:rPr lang="en-US" sz="2400" dirty="0" err="1"/>
              <a:t>nót</a:t>
            </a:r>
            <a:r>
              <a:rPr lang="en-US" sz="2400" dirty="0"/>
              <a:t> </a:t>
            </a:r>
            <a:r>
              <a:rPr lang="en-US" sz="2400" dirty="0" smtClean="0"/>
              <a:t>“</a:t>
            </a:r>
            <a:r>
              <a:rPr lang="en-US" sz="2400" dirty="0" err="1" smtClean="0"/>
              <a:t>Hoa</a:t>
            </a:r>
            <a:r>
              <a:rPr lang="en-US" sz="2400" dirty="0" smtClean="0"/>
              <a:t> </a:t>
            </a:r>
            <a:r>
              <a:rPr lang="en-US" sz="2400" dirty="0" err="1"/>
              <a:t>yêu</a:t>
            </a:r>
            <a:r>
              <a:rPr lang="en-US" sz="2400" dirty="0"/>
              <a:t> </a:t>
            </a:r>
            <a:r>
              <a:rPr lang="en-US" sz="2400" dirty="0" err="1"/>
              <a:t>thương</a:t>
            </a:r>
            <a:r>
              <a:rPr lang="en-US" sz="2400" dirty="0"/>
              <a:t>”. Ai </a:t>
            </a:r>
            <a:r>
              <a:rPr lang="en-US" sz="2400" dirty="0" err="1"/>
              <a:t>cũng</a:t>
            </a:r>
            <a:r>
              <a:rPr lang="en-US" sz="2400" dirty="0"/>
              <a:t> </a:t>
            </a:r>
            <a:r>
              <a:rPr lang="en-US" sz="2400" dirty="0" err="1"/>
              <a:t>thấy</a:t>
            </a:r>
            <a:r>
              <a:rPr lang="en-US" sz="2400" dirty="0"/>
              <a:t> </a:t>
            </a:r>
            <a:r>
              <a:rPr lang="en-US" sz="2400" dirty="0" err="1"/>
              <a:t>có</a:t>
            </a:r>
            <a:r>
              <a:rPr lang="en-US" sz="2400" dirty="0"/>
              <a:t> </a:t>
            </a:r>
            <a:r>
              <a:rPr lang="en-US" sz="2400" dirty="0" err="1"/>
              <a:t>mình</a:t>
            </a:r>
            <a:r>
              <a:rPr lang="en-US" sz="2400" dirty="0"/>
              <a:t> </a:t>
            </a:r>
            <a:r>
              <a:rPr lang="en-US" sz="2400" dirty="0" err="1"/>
              <a:t>trong</a:t>
            </a:r>
            <a:r>
              <a:rPr lang="en-US" sz="2400" dirty="0"/>
              <a:t> </a:t>
            </a:r>
            <a:r>
              <a:rPr lang="en-US" sz="2400" dirty="0" err="1"/>
              <a:t>tranh</a:t>
            </a:r>
            <a:r>
              <a:rPr lang="en-US" sz="2400" dirty="0"/>
              <a:t>. </a:t>
            </a:r>
            <a:r>
              <a:rPr lang="en-US" sz="2400" dirty="0" err="1"/>
              <a:t>Chúng</a:t>
            </a:r>
            <a:r>
              <a:rPr lang="en-US" sz="2400" dirty="0"/>
              <a:t> </a:t>
            </a:r>
            <a:r>
              <a:rPr lang="en-US" sz="2400" dirty="0" err="1"/>
              <a:t>tôi</a:t>
            </a:r>
            <a:r>
              <a:rPr lang="en-US" sz="2400" dirty="0"/>
              <a:t> </a:t>
            </a:r>
            <a:r>
              <a:rPr lang="en-US" sz="2400" dirty="0" err="1"/>
              <a:t>treo</a:t>
            </a:r>
            <a:r>
              <a:rPr lang="en-US" sz="2400" dirty="0"/>
              <a:t> </a:t>
            </a:r>
            <a:r>
              <a:rPr lang="en-US" sz="2400" dirty="0" err="1"/>
              <a:t>bức</a:t>
            </a:r>
            <a:r>
              <a:rPr lang="en-US" sz="2400" dirty="0"/>
              <a:t> </a:t>
            </a:r>
            <a:r>
              <a:rPr lang="en-US" sz="2400" dirty="0" err="1"/>
              <a:t>tranh</a:t>
            </a:r>
            <a:r>
              <a:rPr lang="en-US" sz="2400" dirty="0"/>
              <a:t> ở </a:t>
            </a:r>
            <a:r>
              <a:rPr lang="en-US" sz="2400" dirty="0" err="1"/>
              <a:t>góc</a:t>
            </a:r>
            <a:r>
              <a:rPr lang="en-US" sz="2400" dirty="0"/>
              <a:t> </a:t>
            </a:r>
            <a:r>
              <a:rPr lang="en-US" sz="2400" dirty="0" err="1"/>
              <a:t>sáng</a:t>
            </a:r>
            <a:r>
              <a:rPr lang="en-US" sz="2400" dirty="0"/>
              <a:t> </a:t>
            </a:r>
            <a:r>
              <a:rPr lang="en-US" sz="2400" dirty="0" err="1"/>
              <a:t>tạo</a:t>
            </a:r>
            <a:r>
              <a:rPr lang="en-US" sz="2400" dirty="0"/>
              <a:t> </a:t>
            </a:r>
            <a:r>
              <a:rPr lang="en-US" sz="2400" dirty="0" err="1"/>
              <a:t>của</a:t>
            </a:r>
            <a:r>
              <a:rPr lang="en-US" sz="2400" dirty="0"/>
              <a:t> </a:t>
            </a:r>
            <a:r>
              <a:rPr lang="en-US" sz="2400" dirty="0" err="1"/>
              <a:t>lớp</a:t>
            </a:r>
            <a:r>
              <a:rPr lang="en-US" sz="2400" dirty="0"/>
              <a:t>.</a:t>
            </a:r>
          </a:p>
          <a:p>
            <a:pPr algn="r"/>
            <a:r>
              <a:rPr lang="en-US" sz="2000" dirty="0" smtClean="0"/>
              <a:t>( </a:t>
            </a:r>
            <a:r>
              <a:rPr lang="en-US" sz="2000" dirty="0" err="1" smtClean="0"/>
              <a:t>Phạm</a:t>
            </a:r>
            <a:r>
              <a:rPr lang="en-US" sz="2000" dirty="0" smtClean="0"/>
              <a:t> </a:t>
            </a:r>
            <a:r>
              <a:rPr lang="en-US" sz="2000" dirty="0" err="1" smtClean="0"/>
              <a:t>Thuỷ</a:t>
            </a:r>
            <a:r>
              <a:rPr lang="en-US" sz="2000" dirty="0" smtClean="0"/>
              <a:t>)</a:t>
            </a:r>
            <a:endParaRPr lang="en-US" sz="1800" dirty="0"/>
          </a:p>
        </p:txBody>
      </p:sp>
      <p:sp>
        <p:nvSpPr>
          <p:cNvPr id="8" name="TextBox 7"/>
          <p:cNvSpPr txBox="1"/>
          <p:nvPr/>
        </p:nvSpPr>
        <p:spPr>
          <a:xfrm>
            <a:off x="3280498" y="9152"/>
            <a:ext cx="3366627" cy="584775"/>
          </a:xfrm>
          <a:prstGeom prst="rect">
            <a:avLst/>
          </a:prstGeom>
          <a:noFill/>
        </p:spPr>
        <p:txBody>
          <a:bodyPr wrap="none" rtlCol="0">
            <a:spAutoFit/>
          </a:bodyPr>
          <a:lstStyle/>
          <a:p>
            <a:r>
              <a:rPr lang="en-US" sz="3200" b="1" dirty="0" err="1" smtClean="0"/>
              <a:t>Hoa</a:t>
            </a:r>
            <a:r>
              <a:rPr lang="en-US" sz="3200" b="1" dirty="0" smtClean="0"/>
              <a:t> </a:t>
            </a:r>
            <a:r>
              <a:rPr lang="en-US" sz="3200" b="1" dirty="0" err="1" smtClean="0"/>
              <a:t>yêu</a:t>
            </a:r>
            <a:r>
              <a:rPr lang="en-US" sz="3200" b="1" dirty="0" smtClean="0"/>
              <a:t> </a:t>
            </a:r>
            <a:r>
              <a:rPr lang="en-US" sz="3200" b="1" dirty="0" err="1" smtClean="0"/>
              <a:t>thương</a:t>
            </a:r>
            <a:endParaRPr lang="en-US" sz="3200" b="1" dirty="0"/>
          </a:p>
        </p:txBody>
      </p:sp>
      <p:pic>
        <p:nvPicPr>
          <p:cNvPr id="9"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90557" y="1651383"/>
            <a:ext cx="544530" cy="369332"/>
          </a:xfrm>
          <a:prstGeom prst="rect">
            <a:avLst/>
          </a:prstGeom>
          <a:noFill/>
        </p:spPr>
        <p:txBody>
          <a:bodyPr wrap="square" rtlCol="0">
            <a:spAutoFit/>
          </a:bodyPr>
          <a:lstStyle/>
          <a:p>
            <a:r>
              <a:rPr lang="en-US" sz="1800" b="1" dirty="0" smtClean="0">
                <a:solidFill>
                  <a:srgbClr val="FF0000"/>
                </a:solidFill>
              </a:rPr>
              <a:t>1</a:t>
            </a:r>
            <a:endParaRPr lang="en-US" sz="1800" b="1" dirty="0">
              <a:solidFill>
                <a:srgbClr val="FF0000"/>
              </a:solidFill>
            </a:endParaRPr>
          </a:p>
        </p:txBody>
      </p:sp>
      <p:sp>
        <p:nvSpPr>
          <p:cNvPr id="10" name="TextBox 9"/>
          <p:cNvSpPr txBox="1"/>
          <p:nvPr/>
        </p:nvSpPr>
        <p:spPr>
          <a:xfrm>
            <a:off x="6142060" y="3921972"/>
            <a:ext cx="544530" cy="369332"/>
          </a:xfrm>
          <a:prstGeom prst="rect">
            <a:avLst/>
          </a:prstGeom>
          <a:noFill/>
        </p:spPr>
        <p:txBody>
          <a:bodyPr wrap="square" rtlCol="0">
            <a:spAutoFit/>
          </a:bodyPr>
          <a:lstStyle/>
          <a:p>
            <a:r>
              <a:rPr lang="en-US" sz="1800" b="1" dirty="0">
                <a:solidFill>
                  <a:srgbClr val="FF0000"/>
                </a:solidFill>
              </a:rPr>
              <a:t>2</a:t>
            </a:r>
            <a:endParaRPr lang="en-US" sz="1800" b="1" dirty="0">
              <a:solidFill>
                <a:srgbClr val="FF0000"/>
              </a:solidFill>
            </a:endParaRPr>
          </a:p>
        </p:txBody>
      </p:sp>
    </p:spTree>
    <p:extLst>
      <p:ext uri="{BB962C8B-B14F-4D97-AF65-F5344CB8AC3E}">
        <p14:creationId xmlns:p14="http://schemas.microsoft.com/office/powerpoint/2010/main" val="2924361131"/>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2878656" y="1002341"/>
            <a:ext cx="3641725" cy="736997"/>
          </a:xfrm>
        </p:spPr>
        <p:txBody>
          <a:bodyPr/>
          <a:lstStyle/>
          <a:p>
            <a:r>
              <a:rPr lang="en-US" sz="5400" b="1" dirty="0" err="1" smtClean="0">
                <a:solidFill>
                  <a:srgbClr val="FF0000"/>
                </a:solidFill>
              </a:rPr>
              <a:t>Củng</a:t>
            </a:r>
            <a:r>
              <a:rPr lang="en-US" sz="5400" b="1" dirty="0" smtClean="0">
                <a:solidFill>
                  <a:srgbClr val="FF0000"/>
                </a:solidFill>
              </a:rPr>
              <a:t> </a:t>
            </a:r>
            <a:r>
              <a:rPr lang="en-US" sz="5400" b="1" dirty="0" err="1" smtClean="0">
                <a:solidFill>
                  <a:srgbClr val="FF0000"/>
                </a:solidFill>
              </a:rPr>
              <a:t>cố</a:t>
            </a:r>
            <a:endParaRPr lang="en-US" sz="5400" b="1" dirty="0" smtClean="0">
              <a:solidFill>
                <a:srgbClr val="FF0000"/>
              </a:solidFill>
            </a:endParaRPr>
          </a:p>
        </p:txBody>
      </p:sp>
      <p:sp>
        <p:nvSpPr>
          <p:cNvPr id="24579" name="Text Box 4"/>
          <p:cNvSpPr txBox="1">
            <a:spLocks noChangeArrowheads="1"/>
          </p:cNvSpPr>
          <p:nvPr/>
        </p:nvSpPr>
        <p:spPr bwMode="auto">
          <a:xfrm>
            <a:off x="333375" y="1949054"/>
            <a:ext cx="8172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4800" dirty="0">
                <a:solidFill>
                  <a:schemeClr val="bg1"/>
                </a:solidFill>
                <a:latin typeface="Tahoma" pitchFamily="34" charset="0"/>
              </a:rPr>
              <a:t> </a:t>
            </a:r>
            <a:r>
              <a:rPr lang="en-US" sz="5400" dirty="0" err="1">
                <a:solidFill>
                  <a:schemeClr val="tx2">
                    <a:lumMod val="95000"/>
                    <a:lumOff val="5000"/>
                  </a:schemeClr>
                </a:solidFill>
                <a:latin typeface="Tahoma" pitchFamily="34" charset="0"/>
              </a:rPr>
              <a:t>Vừa</a:t>
            </a:r>
            <a:r>
              <a:rPr lang="en-US" sz="5400" dirty="0">
                <a:solidFill>
                  <a:schemeClr val="tx2">
                    <a:lumMod val="95000"/>
                    <a:lumOff val="5000"/>
                  </a:schemeClr>
                </a:solidFill>
                <a:latin typeface="Tahoma" pitchFamily="34" charset="0"/>
              </a:rPr>
              <a:t> </a:t>
            </a:r>
            <a:r>
              <a:rPr lang="en-US" sz="5400" dirty="0" err="1">
                <a:solidFill>
                  <a:schemeClr val="tx2">
                    <a:lumMod val="95000"/>
                    <a:lumOff val="5000"/>
                  </a:schemeClr>
                </a:solidFill>
                <a:latin typeface="Tahoma" pitchFamily="34" charset="0"/>
              </a:rPr>
              <a:t>rồi</a:t>
            </a:r>
            <a:r>
              <a:rPr lang="en-US" sz="5400" dirty="0">
                <a:solidFill>
                  <a:schemeClr val="tx2">
                    <a:lumMod val="95000"/>
                    <a:lumOff val="5000"/>
                  </a:schemeClr>
                </a:solidFill>
                <a:latin typeface="Tahoma" pitchFamily="34" charset="0"/>
              </a:rPr>
              <a:t> </a:t>
            </a:r>
            <a:r>
              <a:rPr lang="en-US" sz="5400" dirty="0" err="1">
                <a:solidFill>
                  <a:schemeClr val="tx2">
                    <a:lumMod val="95000"/>
                    <a:lumOff val="5000"/>
                  </a:schemeClr>
                </a:solidFill>
                <a:latin typeface="Tahoma" pitchFamily="34" charset="0"/>
              </a:rPr>
              <a:t>các</a:t>
            </a:r>
            <a:r>
              <a:rPr lang="en-US" sz="5400" dirty="0">
                <a:solidFill>
                  <a:schemeClr val="tx2">
                    <a:lumMod val="95000"/>
                    <a:lumOff val="5000"/>
                  </a:schemeClr>
                </a:solidFill>
                <a:latin typeface="Tahoma" pitchFamily="34" charset="0"/>
              </a:rPr>
              <a:t> </a:t>
            </a:r>
            <a:r>
              <a:rPr lang="en-US" sz="5400" dirty="0" smtClean="0">
                <a:solidFill>
                  <a:schemeClr val="tx2">
                    <a:lumMod val="95000"/>
                    <a:lumOff val="5000"/>
                  </a:schemeClr>
                </a:solidFill>
                <a:latin typeface="Tahoma" pitchFamily="34" charset="0"/>
              </a:rPr>
              <a:t>con </a:t>
            </a:r>
            <a:r>
              <a:rPr lang="en-US" sz="5400" dirty="0" err="1" smtClean="0">
                <a:solidFill>
                  <a:schemeClr val="tx2">
                    <a:lumMod val="95000"/>
                    <a:lumOff val="5000"/>
                  </a:schemeClr>
                </a:solidFill>
                <a:latin typeface="Tahoma" pitchFamily="34" charset="0"/>
              </a:rPr>
              <a:t>đã</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học</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bài</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gì</a:t>
            </a:r>
            <a:r>
              <a:rPr lang="en-US" sz="5400" dirty="0" smtClean="0">
                <a:solidFill>
                  <a:schemeClr val="tx2">
                    <a:lumMod val="95000"/>
                    <a:lumOff val="5000"/>
                  </a:schemeClr>
                </a:solidFill>
                <a:latin typeface="Tahoma" pitchFamily="34" charset="0"/>
              </a:rPr>
              <a:t>?</a:t>
            </a:r>
            <a:endParaRPr lang="en-US" sz="5400" dirty="0">
              <a:solidFill>
                <a:schemeClr val="tx2">
                  <a:lumMod val="95000"/>
                  <a:lumOff val="5000"/>
                </a:schemeClr>
              </a:solidFill>
              <a:latin typeface="Tahoma" pitchFamily="34" charset="0"/>
            </a:endParaRPr>
          </a:p>
        </p:txBody>
      </p:sp>
    </p:spTree>
    <p:extLst>
      <p:ext uri="{BB962C8B-B14F-4D97-AF65-F5344CB8AC3E}">
        <p14:creationId xmlns:p14="http://schemas.microsoft.com/office/powerpoint/2010/main" val="1337888976"/>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447800" y="857250"/>
            <a:ext cx="5829300" cy="1246585"/>
          </a:xfrm>
          <a:prstGeom prst="rect">
            <a:avLst/>
          </a:prstGeom>
        </p:spPr>
        <p:txBody>
          <a:bodyPr wrap="none" fromWordArt="1">
            <a:prstTxWarp prst="textCurveUp">
              <a:avLst>
                <a:gd name="adj" fmla="val 0"/>
              </a:avLst>
            </a:prstTxWarp>
          </a:bodyPr>
          <a:lstStyle/>
          <a:p>
            <a:pPr algn="ctr"/>
            <a:r>
              <a:rPr lang="en-US" sz="3600" b="1" kern="10">
                <a:ln w="12700">
                  <a:solidFill>
                    <a:srgbClr val="FFFFFF"/>
                  </a:solidFill>
                  <a:round/>
                  <a:headEnd/>
                  <a:tailEnd/>
                </a:ln>
                <a:solidFill>
                  <a:srgbClr val="0000FF"/>
                </a:solidFill>
                <a:effectLst>
                  <a:outerShdw dist="45791" dir="2021404" algn="ctr" rotWithShape="0">
                    <a:srgbClr val="808080">
                      <a:alpha val="79999"/>
                    </a:srgbClr>
                  </a:outerShdw>
                </a:effectLst>
                <a:latin typeface="Times New Roman"/>
                <a:cs typeface="Times New Roman"/>
              </a:rPr>
              <a:t> Dặn dò</a:t>
            </a:r>
          </a:p>
        </p:txBody>
      </p:sp>
      <p:sp>
        <p:nvSpPr>
          <p:cNvPr id="13315" name="Text Box 5"/>
          <p:cNvSpPr txBox="1">
            <a:spLocks noChangeArrowheads="1"/>
          </p:cNvSpPr>
          <p:nvPr/>
        </p:nvSpPr>
        <p:spPr bwMode="auto">
          <a:xfrm>
            <a:off x="2441575" y="2223434"/>
            <a:ext cx="42627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VnAvant"/>
              </a:defRPr>
            </a:lvl1pPr>
            <a:lvl2pPr marL="742950" indent="-285750">
              <a:defRPr sz="7200">
                <a:solidFill>
                  <a:schemeClr val="tx1"/>
                </a:solidFill>
                <a:latin typeface=".VnAvant"/>
              </a:defRPr>
            </a:lvl2pPr>
            <a:lvl3pPr marL="1143000" indent="-228600">
              <a:defRPr sz="7200">
                <a:solidFill>
                  <a:schemeClr val="tx1"/>
                </a:solidFill>
                <a:latin typeface=".VnAvant"/>
              </a:defRPr>
            </a:lvl3pPr>
            <a:lvl4pPr marL="1600200" indent="-228600">
              <a:defRPr sz="7200">
                <a:solidFill>
                  <a:schemeClr val="tx1"/>
                </a:solidFill>
                <a:latin typeface=".VnAvant"/>
              </a:defRPr>
            </a:lvl4pPr>
            <a:lvl5pPr marL="2057400" indent="-228600">
              <a:defRPr sz="7200">
                <a:solidFill>
                  <a:schemeClr val="tx1"/>
                </a:solidFill>
                <a:latin typeface=".VnAvant"/>
              </a:defRPr>
            </a:lvl5pPr>
            <a:lvl6pPr marL="2514600" indent="-228600" eaLnBrk="0" fontAlgn="base" hangingPunct="0">
              <a:spcBef>
                <a:spcPct val="0"/>
              </a:spcBef>
              <a:spcAft>
                <a:spcPct val="0"/>
              </a:spcAft>
              <a:defRPr sz="7200">
                <a:solidFill>
                  <a:schemeClr val="tx1"/>
                </a:solidFill>
                <a:latin typeface=".VnAvant"/>
              </a:defRPr>
            </a:lvl6pPr>
            <a:lvl7pPr marL="2971800" indent="-228600" eaLnBrk="0" fontAlgn="base" hangingPunct="0">
              <a:spcBef>
                <a:spcPct val="0"/>
              </a:spcBef>
              <a:spcAft>
                <a:spcPct val="0"/>
              </a:spcAft>
              <a:defRPr sz="7200">
                <a:solidFill>
                  <a:schemeClr val="tx1"/>
                </a:solidFill>
                <a:latin typeface=".VnAvant"/>
              </a:defRPr>
            </a:lvl7pPr>
            <a:lvl8pPr marL="3429000" indent="-228600" eaLnBrk="0" fontAlgn="base" hangingPunct="0">
              <a:spcBef>
                <a:spcPct val="0"/>
              </a:spcBef>
              <a:spcAft>
                <a:spcPct val="0"/>
              </a:spcAft>
              <a:defRPr sz="7200">
                <a:solidFill>
                  <a:schemeClr val="tx1"/>
                </a:solidFill>
                <a:latin typeface=".VnAvant"/>
              </a:defRPr>
            </a:lvl8pPr>
            <a:lvl9pPr marL="3886200" indent="-228600" eaLnBrk="0" fontAlgn="base" hangingPunct="0">
              <a:spcBef>
                <a:spcPct val="0"/>
              </a:spcBef>
              <a:spcAft>
                <a:spcPct val="0"/>
              </a:spcAft>
              <a:defRPr sz="7200">
                <a:solidFill>
                  <a:schemeClr val="tx1"/>
                </a:solidFill>
                <a:latin typeface=".VnAvant"/>
              </a:defRPr>
            </a:lvl9pPr>
          </a:lstStyle>
          <a:p>
            <a:pPr eaLnBrk="1" hangingPunct="1"/>
            <a:r>
              <a:rPr lang="en-US" sz="4000" b="1" dirty="0" err="1">
                <a:solidFill>
                  <a:srgbClr val="006600"/>
                </a:solidFill>
                <a:latin typeface="Times New Roman" pitchFamily="18" charset="0"/>
              </a:rPr>
              <a:t>Nhận</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xét</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học</a:t>
            </a:r>
            <a:r>
              <a:rPr lang="en-US" sz="4000" b="1" dirty="0">
                <a:solidFill>
                  <a:srgbClr val="006600"/>
                </a:solidFill>
                <a:latin typeface="Times New Roman" pitchFamily="18" charset="0"/>
              </a:rPr>
              <a:t> </a:t>
            </a:r>
          </a:p>
          <a:p>
            <a:pPr eaLnBrk="1" hangingPunct="1"/>
            <a:r>
              <a:rPr lang="en-US" sz="4000" b="1" dirty="0" err="1">
                <a:solidFill>
                  <a:srgbClr val="006600"/>
                </a:solidFill>
                <a:latin typeface="Times New Roman" pitchFamily="18" charset="0"/>
              </a:rPr>
              <a:t>Xem</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lại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bài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1</a:t>
            </a:r>
          </a:p>
          <a:p>
            <a:pPr eaLnBrk="1" hangingPunct="1"/>
            <a:r>
              <a:rPr lang="en-US" sz="4000" b="1" dirty="0" err="1" smtClean="0">
                <a:solidFill>
                  <a:srgbClr val="006600"/>
                </a:solidFill>
                <a:latin typeface="Times New Roman" pitchFamily="18" charset="0"/>
              </a:rPr>
              <a:t>Chuẩn</a:t>
            </a:r>
            <a:r>
              <a:rPr lang="en-US" sz="4000" b="1" dirty="0" smtClean="0">
                <a:solidFill>
                  <a:srgbClr val="006600"/>
                </a:solidFill>
                <a:latin typeface="Times New Roman" pitchFamily="18" charset="0"/>
              </a:rPr>
              <a:t> </a:t>
            </a:r>
            <a:r>
              <a:rPr lang="en-US" sz="4000" b="1" dirty="0" err="1" smtClean="0">
                <a:solidFill>
                  <a:srgbClr val="006600"/>
                </a:solidFill>
                <a:latin typeface="Times New Roman" pitchFamily="18" charset="0"/>
              </a:rPr>
              <a:t>bị</a:t>
            </a:r>
            <a:r>
              <a:rPr lang="en-US" sz="4000" b="1" dirty="0" smtClean="0">
                <a:solidFill>
                  <a:srgbClr val="006600"/>
                </a:solidFill>
                <a:latin typeface="Times New Roman" pitchFamily="18" charset="0"/>
              </a:rPr>
              <a:t> </a:t>
            </a:r>
            <a:r>
              <a:rPr lang="en-US" sz="4000" b="1" dirty="0" err="1">
                <a:solidFill>
                  <a:srgbClr val="006600"/>
                </a:solidFill>
                <a:latin typeface="Times New Roman" pitchFamily="18" charset="0"/>
              </a:rPr>
              <a:t>bài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2</a:t>
            </a:r>
            <a:endParaRPr lang="vi-VN" sz="4000" b="1" dirty="0">
              <a:solidFill>
                <a:srgbClr val="006600"/>
              </a:solidFill>
              <a:latin typeface="Times New Roman" pitchFamily="18" charset="0"/>
            </a:endParaRPr>
          </a:p>
        </p:txBody>
      </p:sp>
      <p:pic>
        <p:nvPicPr>
          <p:cNvPr id="13316" name="Picture 6" descr="Day ho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Flash Lang hoa 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489847"/>
            <a:ext cx="962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Flash Buom va hoa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4344591"/>
            <a:ext cx="1296987" cy="92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Flash Lang hoa 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76" y="4529137"/>
            <a:ext cx="962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Bo hoa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92078"/>
            <a:ext cx="593725"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Flash Buom va hoa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39803"/>
            <a:ext cx="1366838" cy="10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j039821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133035" y="1417241"/>
            <a:ext cx="3426619"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9724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4549" y="114300"/>
            <a:ext cx="9067800" cy="1315745"/>
          </a:xfrm>
          <a:prstGeom prst="rect">
            <a:avLst/>
          </a:prstGeom>
          <a:noFill/>
        </p:spPr>
        <p:txBody>
          <a:bodyPr>
            <a:prstTxWarp prst="textStop">
              <a:avLst/>
            </a:prstTxWarp>
            <a:spAutoFit/>
          </a:bodyPr>
          <a:lstStyle/>
          <a:p>
            <a:pPr algn="ctr">
              <a:defRPr/>
            </a:pP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Cảm</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Ơn</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Quý</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Thầy</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Cô</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Đã</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Chú</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ý</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Lắng</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Nghe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02557"/>
            <a:ext cx="2854325" cy="28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1382316"/>
            <a:ext cx="2890838" cy="28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29941"/>
            <a:ext cx="4806950" cy="28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926" y="3841276"/>
            <a:ext cx="8910850" cy="1446550"/>
          </a:xfrm>
          <a:prstGeom prst="rect">
            <a:avLst/>
          </a:prstGeom>
          <a:noFill/>
        </p:spPr>
        <p:txBody>
          <a:bodyPr>
            <a:spAutoFit/>
          </a:bodyPr>
          <a:lstStyle/>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Chúc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Quý</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Thầy</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Cô</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Sức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Khỏe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82772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5600072"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Trả lời câu hỏi</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3</a:t>
            </a:r>
            <a:endParaRPr lang="en-US" sz="4800" b="1">
              <a:solidFill>
                <a:srgbClr val="7030A0"/>
              </a:solidFill>
              <a:latin typeface="Arial" pitchFamily="34" charset="0"/>
              <a:cs typeface="Arial" pitchFamily="34" charset="0"/>
            </a:endParaRPr>
          </a:p>
        </p:txBody>
      </p:sp>
      <p:sp>
        <p:nvSpPr>
          <p:cNvPr id="7" name="TextBox 6"/>
          <p:cNvSpPr txBox="1"/>
          <p:nvPr/>
        </p:nvSpPr>
        <p:spPr>
          <a:xfrm>
            <a:off x="3698100" y="1280446"/>
            <a:ext cx="987771" cy="461665"/>
          </a:xfrm>
          <a:prstGeom prst="rect">
            <a:avLst/>
          </a:prstGeom>
          <a:noFill/>
        </p:spPr>
        <p:txBody>
          <a:bodyPr wrap="none" rtlCol="0">
            <a:spAutoFit/>
          </a:bodyPr>
          <a:lstStyle/>
          <a:p>
            <a:r>
              <a:rPr lang="en-US" sz="2400" b="1" dirty="0" err="1" smtClean="0">
                <a:solidFill>
                  <a:srgbClr val="FF0000"/>
                </a:solidFill>
              </a:rPr>
              <a:t>Tiết</a:t>
            </a:r>
            <a:r>
              <a:rPr lang="en-US" sz="2400" b="1" dirty="0" smtClean="0">
                <a:solidFill>
                  <a:srgbClr val="FF0000"/>
                </a:solidFill>
              </a:rPr>
              <a:t> 2</a:t>
            </a:r>
            <a:endParaRPr lang="en-US" sz="2400" b="1" dirty="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6548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9" name="TextBox 8"/>
          <p:cNvSpPr txBox="1"/>
          <p:nvPr/>
        </p:nvSpPr>
        <p:spPr>
          <a:xfrm>
            <a:off x="238745" y="552631"/>
            <a:ext cx="8831683" cy="461665"/>
          </a:xfrm>
          <a:prstGeom prst="rect">
            <a:avLst/>
          </a:prstGeom>
          <a:noFill/>
        </p:spPr>
        <p:txBody>
          <a:bodyPr wrap="square" rtlCol="0">
            <a:spAutoFit/>
          </a:bodyPr>
          <a:lstStyle/>
          <a:p>
            <a:r>
              <a:rPr lang="en-US" sz="2400" smtClean="0">
                <a:solidFill>
                  <a:schemeClr val="tx1"/>
                </a:solidFill>
              </a:rPr>
              <a:t>a. </a:t>
            </a:r>
            <a:r>
              <a:rPr lang="en-US" sz="2400">
                <a:solidFill>
                  <a:schemeClr val="tx1"/>
                </a:solidFill>
              </a:rPr>
              <a:t>L</a:t>
            </a:r>
            <a:r>
              <a:rPr lang="en-US" sz="2400" smtClean="0">
                <a:solidFill>
                  <a:schemeClr val="tx1"/>
                </a:solidFill>
              </a:rPr>
              <a:t>ớp của bạn nhỏ có mấy tổ ? </a:t>
            </a:r>
            <a:endParaRPr lang="en-US" sz="2400">
              <a:solidFill>
                <a:schemeClr val="tx1"/>
              </a:solidFill>
            </a:endParaRPr>
          </a:p>
        </p:txBody>
      </p:sp>
      <p:sp>
        <p:nvSpPr>
          <p:cNvPr id="11" name="TextBox 10"/>
          <p:cNvSpPr txBox="1"/>
          <p:nvPr/>
        </p:nvSpPr>
        <p:spPr>
          <a:xfrm>
            <a:off x="280107" y="2982529"/>
            <a:ext cx="5958374" cy="830997"/>
          </a:xfrm>
          <a:prstGeom prst="rect">
            <a:avLst/>
          </a:prstGeom>
          <a:noFill/>
        </p:spPr>
        <p:txBody>
          <a:bodyPr wrap="square" rtlCol="0">
            <a:spAutoFit/>
          </a:bodyPr>
          <a:lstStyle/>
          <a:p>
            <a:r>
              <a:rPr lang="en-US" sz="2400" smtClean="0">
                <a:solidFill>
                  <a:schemeClr val="tx1"/>
                </a:solidFill>
              </a:rPr>
              <a:t>c. Theo em, có thể đặt tên nào khác cho bức tranh ? </a:t>
            </a:r>
            <a:endParaRPr lang="en-US" sz="2400">
              <a:solidFill>
                <a:schemeClr val="tx1"/>
              </a:solidFill>
            </a:endParaRPr>
          </a:p>
        </p:txBody>
      </p:sp>
      <p:sp>
        <p:nvSpPr>
          <p:cNvPr id="12" name="TextBox 11"/>
          <p:cNvSpPr txBox="1"/>
          <p:nvPr/>
        </p:nvSpPr>
        <p:spPr>
          <a:xfrm>
            <a:off x="285917" y="961135"/>
            <a:ext cx="8364097" cy="461665"/>
          </a:xfrm>
          <a:prstGeom prst="rect">
            <a:avLst/>
          </a:prstGeom>
          <a:noFill/>
        </p:spPr>
        <p:txBody>
          <a:bodyPr wrap="square" rtlCol="0">
            <a:spAutoFit/>
          </a:bodyPr>
          <a:lstStyle/>
          <a:p>
            <a:r>
              <a:rPr lang="en-US" sz="2400" smtClean="0">
                <a:solidFill>
                  <a:srgbClr val="0418AC"/>
                </a:solidFill>
              </a:rPr>
              <a:t>Lớp của bạn nhỏ có bốn tổ</a:t>
            </a:r>
            <a:endParaRPr lang="en-US" sz="2400">
              <a:solidFill>
                <a:srgbClr val="0418AC"/>
              </a:solidFill>
            </a:endParaRPr>
          </a:p>
        </p:txBody>
      </p:sp>
      <p:sp>
        <p:nvSpPr>
          <p:cNvPr id="13" name="TextBox 12"/>
          <p:cNvSpPr txBox="1"/>
          <p:nvPr/>
        </p:nvSpPr>
        <p:spPr>
          <a:xfrm>
            <a:off x="229322" y="2151532"/>
            <a:ext cx="5404223" cy="830997"/>
          </a:xfrm>
          <a:prstGeom prst="rect">
            <a:avLst/>
          </a:prstGeom>
          <a:noFill/>
        </p:spPr>
        <p:txBody>
          <a:bodyPr wrap="square" rtlCol="0">
            <a:spAutoFit/>
          </a:bodyPr>
          <a:lstStyle/>
          <a:p>
            <a:r>
              <a:rPr lang="en-US" sz="2400">
                <a:solidFill>
                  <a:srgbClr val="0418AC"/>
                </a:solidFill>
              </a:rPr>
              <a:t>Bức tranh bông hoa bốn cánh được đặt tên </a:t>
            </a:r>
            <a:r>
              <a:rPr lang="en-US" sz="2400" smtClean="0">
                <a:solidFill>
                  <a:srgbClr val="0418AC"/>
                </a:solidFill>
              </a:rPr>
              <a:t>là “Hoa yêu thương”</a:t>
            </a:r>
            <a:endParaRPr lang="en-US" sz="2400">
              <a:solidFill>
                <a:srgbClr val="0418AC"/>
              </a:solidFill>
            </a:endParaRPr>
          </a:p>
        </p:txBody>
      </p:sp>
      <p:sp>
        <p:nvSpPr>
          <p:cNvPr id="14" name="TextBox 13"/>
          <p:cNvSpPr txBox="1"/>
          <p:nvPr/>
        </p:nvSpPr>
        <p:spPr>
          <a:xfrm>
            <a:off x="271215" y="3813526"/>
            <a:ext cx="8799213" cy="830997"/>
          </a:xfrm>
          <a:prstGeom prst="rect">
            <a:avLst/>
          </a:prstGeom>
          <a:noFill/>
        </p:spPr>
        <p:txBody>
          <a:bodyPr wrap="square" rtlCol="0">
            <a:spAutoFit/>
          </a:bodyPr>
          <a:lstStyle/>
          <a:p>
            <a:r>
              <a:rPr lang="en-US" sz="2400" smtClean="0">
                <a:solidFill>
                  <a:srgbClr val="0418AC"/>
                </a:solidFill>
              </a:rPr>
              <a:t>Có </a:t>
            </a:r>
            <a:r>
              <a:rPr lang="en-US" sz="2400">
                <a:solidFill>
                  <a:srgbClr val="0418AC"/>
                </a:solidFill>
              </a:rPr>
              <a:t>thể đặt </a:t>
            </a:r>
            <a:r>
              <a:rPr lang="en-US" sz="2400" smtClean="0">
                <a:solidFill>
                  <a:srgbClr val="0418AC"/>
                </a:solidFill>
              </a:rPr>
              <a:t>tên khác </a:t>
            </a:r>
            <a:r>
              <a:rPr lang="en-US" sz="2400">
                <a:solidFill>
                  <a:srgbClr val="0418AC"/>
                </a:solidFill>
              </a:rPr>
              <a:t>cho bức </a:t>
            </a:r>
            <a:r>
              <a:rPr lang="en-US" sz="2400" smtClean="0">
                <a:solidFill>
                  <a:srgbClr val="0418AC"/>
                </a:solidFill>
              </a:rPr>
              <a:t>tranh là: Hoa tình thương/ Hoa đoàn kết/ Lớp học yêu thương/ Bức tranh đặc biệt…</a:t>
            </a:r>
            <a:endParaRPr lang="en-US" sz="2400">
              <a:solidFill>
                <a:srgbClr val="0418AC"/>
              </a:solidFill>
            </a:endParaRPr>
          </a:p>
        </p:txBody>
      </p:sp>
      <p:sp>
        <p:nvSpPr>
          <p:cNvPr id="15" name="Oval 14"/>
          <p:cNvSpPr/>
          <p:nvPr/>
        </p:nvSpPr>
        <p:spPr>
          <a:xfrm>
            <a:off x="238745"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pic>
        <p:nvPicPr>
          <p:cNvPr id="4098" name="Picture 2" descr="E:\QUYNH\BAI GIANG DIEN TU\bài giảng điện tử học kì II\cắt\7.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73817" y="143373"/>
            <a:ext cx="3696611" cy="260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8745" y="1427435"/>
            <a:ext cx="5394800" cy="830997"/>
          </a:xfrm>
          <a:prstGeom prst="rect">
            <a:avLst/>
          </a:prstGeom>
          <a:noFill/>
        </p:spPr>
        <p:txBody>
          <a:bodyPr wrap="square" rtlCol="0">
            <a:spAutoFit/>
          </a:bodyPr>
          <a:lstStyle/>
          <a:p>
            <a:r>
              <a:rPr lang="en-US" sz="2400" smtClean="0">
                <a:solidFill>
                  <a:schemeClr val="tx1"/>
                </a:solidFill>
              </a:rPr>
              <a:t>b. Bức tranh bông hoa bốn cánh được đặt tên là gì ? </a:t>
            </a:r>
            <a:endParaRPr lang="en-US" sz="2400">
              <a:solidFill>
                <a:schemeClr val="tx1"/>
              </a:solidFill>
            </a:endParaRPr>
          </a:p>
        </p:txBody>
      </p: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2152650" y="514350"/>
            <a:ext cx="5029200" cy="657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8000"/>
                </a:solidFill>
                <a:effectLst>
                  <a:outerShdw dist="45791" dir="2021404" algn="ctr" rotWithShape="0">
                    <a:srgbClr val="B2B2B2">
                      <a:alpha val="79999"/>
                    </a:srgbClr>
                  </a:outerShdw>
                </a:effectLst>
                <a:latin typeface="Times New Roman"/>
                <a:cs typeface="Times New Roman"/>
              </a:rPr>
              <a:t>ÔN VÀ KHỞI ĐỘNG</a:t>
            </a:r>
          </a:p>
        </p:txBody>
      </p:sp>
      <p:grpSp>
        <p:nvGrpSpPr>
          <p:cNvPr id="4099" name="Group 23"/>
          <p:cNvGrpSpPr>
            <a:grpSpLocks/>
          </p:cNvGrpSpPr>
          <p:nvPr/>
        </p:nvGrpSpPr>
        <p:grpSpPr bwMode="auto">
          <a:xfrm>
            <a:off x="2133600" y="4743450"/>
            <a:ext cx="4953000" cy="400050"/>
            <a:chOff x="1056" y="2208"/>
            <a:chExt cx="3648" cy="1014"/>
          </a:xfrm>
        </p:grpSpPr>
        <p:pic>
          <p:nvPicPr>
            <p:cNvPr id="4103" name="Picture 24" descr="flowers_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5" descr="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208"/>
              <a:ext cx="3648"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6" descr="flowers_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7" descr="flowers_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2256"/>
              <a:ext cx="660"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0" name="Picture 28" descr="hoa 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57700"/>
            <a:ext cx="987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9" descr="hoa 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78416" y="4277916"/>
            <a:ext cx="74056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742999" y="1600200"/>
            <a:ext cx="7734203" cy="2685980"/>
          </a:xfrm>
          <a:prstGeom prst="cloud">
            <a:avLst/>
          </a:prstGeom>
        </p:spPr>
        <p:style>
          <a:lnRef idx="1">
            <a:schemeClr val="dk1"/>
          </a:lnRef>
          <a:fillRef idx="2">
            <a:schemeClr val="dk1"/>
          </a:fillRef>
          <a:effectRef idx="1">
            <a:schemeClr val="dk1"/>
          </a:effectRef>
          <a:fontRef idx="minor">
            <a:schemeClr val="dk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400" b="1" dirty="0" err="1">
                <a:ln w="11430"/>
                <a:solidFill>
                  <a:srgbClr val="FF0000"/>
                </a:solidFill>
                <a:effectLst>
                  <a:outerShdw blurRad="80000" dist="40000" dir="5040000" algn="tl">
                    <a:srgbClr val="000000">
                      <a:alpha val="30000"/>
                    </a:srgbClr>
                  </a:outerShdw>
                </a:effectLst>
              </a:rPr>
              <a:t>Trò</a:t>
            </a:r>
            <a:r>
              <a:rPr lang="en-US" sz="4400" b="1" dirty="0">
                <a:ln w="11430"/>
                <a:solidFill>
                  <a:srgbClr val="FF0000"/>
                </a:solidFill>
                <a:effectLst>
                  <a:outerShdw blurRad="80000" dist="40000" dir="5040000" algn="tl">
                    <a:srgbClr val="000000">
                      <a:alpha val="30000"/>
                    </a:srgbClr>
                  </a:outerShdw>
                </a:effectLst>
              </a:rPr>
              <a:t> </a:t>
            </a:r>
            <a:r>
              <a:rPr lang="en-US" sz="4400" b="1" dirty="0" err="1">
                <a:ln w="11430"/>
                <a:solidFill>
                  <a:srgbClr val="FF0000"/>
                </a:solidFill>
                <a:effectLst>
                  <a:outerShdw blurRad="80000" dist="40000" dir="5040000" algn="tl">
                    <a:srgbClr val="000000">
                      <a:alpha val="30000"/>
                    </a:srgbClr>
                  </a:outerShdw>
                </a:effectLst>
              </a:rPr>
              <a:t>chơi</a:t>
            </a:r>
            <a:r>
              <a:rPr lang="en-US" sz="4400" b="1" dirty="0">
                <a:ln w="11430"/>
                <a:solidFill>
                  <a:srgbClr val="FF0000"/>
                </a:solidFill>
                <a:effectLst>
                  <a:outerShdw blurRad="80000" dist="40000" dir="5040000" algn="tl">
                    <a:srgbClr val="000000">
                      <a:alpha val="30000"/>
                    </a:srgbClr>
                  </a:outerShdw>
                </a:effectLst>
              </a:rPr>
              <a:t>: </a:t>
            </a:r>
            <a:r>
              <a:rPr lang="en-US" sz="4400" b="1" dirty="0" err="1">
                <a:ln w="11430"/>
                <a:solidFill>
                  <a:srgbClr val="FF0000"/>
                </a:solidFill>
                <a:effectLst>
                  <a:outerShdw blurRad="80000" dist="40000" dir="5040000" algn="tl">
                    <a:srgbClr val="000000">
                      <a:alpha val="30000"/>
                    </a:srgbClr>
                  </a:outerShdw>
                </a:effectLst>
              </a:rPr>
              <a:t>Hộp</a:t>
            </a:r>
            <a:r>
              <a:rPr lang="en-US" sz="4400" b="1" dirty="0">
                <a:ln w="11430"/>
                <a:solidFill>
                  <a:srgbClr val="FF0000"/>
                </a:solidFill>
                <a:effectLst>
                  <a:outerShdw blurRad="80000" dist="40000" dir="5040000" algn="tl">
                    <a:srgbClr val="000000">
                      <a:alpha val="30000"/>
                    </a:srgbClr>
                  </a:outerShdw>
                </a:effectLst>
              </a:rPr>
              <a:t> </a:t>
            </a:r>
            <a:r>
              <a:rPr lang="en-US" sz="4400" b="1" dirty="0" err="1">
                <a:ln w="11430"/>
                <a:solidFill>
                  <a:srgbClr val="FF0000"/>
                </a:solidFill>
                <a:effectLst>
                  <a:outerShdw blurRad="80000" dist="40000" dir="5040000" algn="tl">
                    <a:srgbClr val="000000">
                      <a:alpha val="30000"/>
                    </a:srgbClr>
                  </a:outerShdw>
                </a:effectLst>
              </a:rPr>
              <a:t>quà</a:t>
            </a:r>
            <a:r>
              <a:rPr lang="en-US" sz="4400" b="1" dirty="0">
                <a:ln w="11430"/>
                <a:solidFill>
                  <a:srgbClr val="FF0000"/>
                </a:solidFill>
                <a:effectLst>
                  <a:outerShdw blurRad="80000" dist="40000" dir="5040000" algn="tl">
                    <a:srgbClr val="000000">
                      <a:alpha val="30000"/>
                    </a:srgbClr>
                  </a:outerShdw>
                </a:effectLst>
              </a:rPr>
              <a:t> </a:t>
            </a:r>
            <a:r>
              <a:rPr lang="en-US" sz="4400" b="1" dirty="0" err="1">
                <a:ln w="11430"/>
                <a:solidFill>
                  <a:srgbClr val="FF0000"/>
                </a:solidFill>
                <a:effectLst>
                  <a:outerShdw blurRad="80000" dist="40000" dir="5040000" algn="tl">
                    <a:srgbClr val="000000">
                      <a:alpha val="30000"/>
                    </a:srgbClr>
                  </a:outerShdw>
                </a:effectLst>
              </a:rPr>
              <a:t>bí</a:t>
            </a:r>
            <a:r>
              <a:rPr lang="en-US" sz="4400" b="1" dirty="0">
                <a:ln w="11430"/>
                <a:solidFill>
                  <a:srgbClr val="FF0000"/>
                </a:solidFill>
                <a:effectLst>
                  <a:outerShdw blurRad="80000" dist="40000" dir="5040000" algn="tl">
                    <a:srgbClr val="000000">
                      <a:alpha val="30000"/>
                    </a:srgbClr>
                  </a:outerShdw>
                </a:effectLst>
              </a:rPr>
              <a:t> </a:t>
            </a:r>
            <a:r>
              <a:rPr lang="en-US" sz="4400" b="1" dirty="0" err="1">
                <a:ln w="11430"/>
                <a:solidFill>
                  <a:srgbClr val="FF0000"/>
                </a:solidFill>
                <a:effectLst>
                  <a:outerShdw blurRad="80000" dist="40000" dir="5040000" algn="tl">
                    <a:srgbClr val="000000">
                      <a:alpha val="30000"/>
                    </a:srgbClr>
                  </a:outerShdw>
                </a:effectLst>
              </a:rPr>
              <a:t>mật</a:t>
            </a:r>
            <a:endParaRPr lang="en-US" sz="44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575085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378058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Viết</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4</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348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dirty="0" smtClean="0">
                <a:solidFill>
                  <a:schemeClr val="tx1"/>
                </a:solidFill>
              </a:rPr>
              <a:t>   </a:t>
            </a:r>
            <a:r>
              <a:rPr lang="en-US" sz="2400" b="1" dirty="0" err="1" smtClean="0">
                <a:solidFill>
                  <a:schemeClr val="tx1"/>
                </a:solidFill>
              </a:rPr>
              <a:t>Viết</a:t>
            </a:r>
            <a:r>
              <a:rPr lang="en-US" sz="2400" b="1" dirty="0" smtClean="0">
                <a:solidFill>
                  <a:schemeClr val="tx1"/>
                </a:solidFill>
              </a:rPr>
              <a:t> </a:t>
            </a:r>
            <a:r>
              <a:rPr lang="en-US" sz="2400" b="1" dirty="0" err="1" smtClean="0">
                <a:solidFill>
                  <a:schemeClr val="tx1"/>
                </a:solidFill>
              </a:rPr>
              <a:t>vào</a:t>
            </a:r>
            <a:r>
              <a:rPr lang="en-US" sz="2400" b="1" dirty="0" smtClean="0">
                <a:solidFill>
                  <a:schemeClr val="tx1"/>
                </a:solidFill>
              </a:rPr>
              <a:t> </a:t>
            </a:r>
            <a:r>
              <a:rPr lang="en-US" sz="2400" b="1" dirty="0" err="1" smtClean="0">
                <a:solidFill>
                  <a:schemeClr val="tx1"/>
                </a:solidFill>
              </a:rPr>
              <a:t>vở</a:t>
            </a:r>
            <a:r>
              <a:rPr lang="en-US" sz="2400" b="1" dirty="0" smtClean="0">
                <a:solidFill>
                  <a:schemeClr val="tx1"/>
                </a:solidFill>
              </a:rPr>
              <a:t> </a:t>
            </a:r>
            <a:r>
              <a:rPr lang="en-US" sz="2400" b="1" dirty="0" err="1" smtClean="0">
                <a:solidFill>
                  <a:schemeClr val="tx1"/>
                </a:solidFill>
              </a:rPr>
              <a:t>câu</a:t>
            </a:r>
            <a:r>
              <a:rPr lang="en-US" sz="2400" b="1" dirty="0" smtClean="0">
                <a:solidFill>
                  <a:schemeClr val="tx1"/>
                </a:solidFill>
              </a:rPr>
              <a:t> </a:t>
            </a:r>
            <a:r>
              <a:rPr lang="en-US" sz="2400" b="1" dirty="0" err="1" smtClean="0">
                <a:solidFill>
                  <a:schemeClr val="tx1"/>
                </a:solidFill>
              </a:rPr>
              <a:t>trả</a:t>
            </a:r>
            <a:r>
              <a:rPr lang="en-US" sz="2400" b="1" dirty="0" smtClean="0">
                <a:solidFill>
                  <a:schemeClr val="tx1"/>
                </a:solidFill>
              </a:rPr>
              <a:t> </a:t>
            </a:r>
            <a:r>
              <a:rPr lang="en-US" sz="2400" b="1" dirty="0" err="1" smtClean="0">
                <a:solidFill>
                  <a:schemeClr val="tx1"/>
                </a:solidFill>
              </a:rPr>
              <a:t>lời</a:t>
            </a:r>
            <a:r>
              <a:rPr lang="en-US" sz="2400" b="1" dirty="0" smtClean="0">
                <a:solidFill>
                  <a:schemeClr val="tx1"/>
                </a:solidFill>
              </a:rPr>
              <a:t> </a:t>
            </a:r>
            <a:r>
              <a:rPr lang="en-US" sz="2400" b="1" dirty="0" err="1" smtClean="0">
                <a:solidFill>
                  <a:schemeClr val="tx1"/>
                </a:solidFill>
              </a:rPr>
              <a:t>cho</a:t>
            </a:r>
            <a:r>
              <a:rPr lang="en-US" sz="2400" b="1" dirty="0" smtClean="0">
                <a:solidFill>
                  <a:schemeClr val="tx1"/>
                </a:solidFill>
              </a:rPr>
              <a:t> </a:t>
            </a:r>
            <a:r>
              <a:rPr lang="en-US" sz="2400" b="1" dirty="0" err="1" smtClean="0">
                <a:solidFill>
                  <a:schemeClr val="tx1"/>
                </a:solidFill>
              </a:rPr>
              <a:t>câu</a:t>
            </a:r>
            <a:r>
              <a:rPr lang="en-US" sz="2400" b="1" dirty="0" smtClean="0">
                <a:solidFill>
                  <a:schemeClr val="tx1"/>
                </a:solidFill>
              </a:rPr>
              <a:t> </a:t>
            </a:r>
            <a:r>
              <a:rPr lang="en-US" sz="2400" b="1" dirty="0" err="1" smtClean="0">
                <a:solidFill>
                  <a:schemeClr val="tx1"/>
                </a:solidFill>
              </a:rPr>
              <a:t>hỏi</a:t>
            </a:r>
            <a:r>
              <a:rPr lang="en-US" sz="2400" b="1" dirty="0" smtClean="0">
                <a:solidFill>
                  <a:schemeClr val="tx1"/>
                </a:solidFill>
              </a:rPr>
              <a:t> c ở </a:t>
            </a:r>
            <a:r>
              <a:rPr lang="en-US" sz="2400" b="1" dirty="0" err="1" smtClean="0">
                <a:solidFill>
                  <a:schemeClr val="tx1"/>
                </a:solidFill>
              </a:rPr>
              <a:t>mục</a:t>
            </a:r>
            <a:r>
              <a:rPr lang="en-US" sz="2400" b="1" dirty="0" smtClean="0">
                <a:solidFill>
                  <a:schemeClr val="tx1"/>
                </a:solidFill>
              </a:rPr>
              <a:t> 3</a:t>
            </a:r>
            <a:endParaRPr lang="en-US" sz="2400" b="1" dirty="0">
              <a:solidFill>
                <a:schemeClr val="tx1"/>
              </a:solidFill>
            </a:endParaRPr>
          </a:p>
        </p:txBody>
      </p:sp>
      <p:sp>
        <p:nvSpPr>
          <p:cNvPr id="7" name="TextBox 6"/>
          <p:cNvSpPr txBox="1"/>
          <p:nvPr/>
        </p:nvSpPr>
        <p:spPr>
          <a:xfrm>
            <a:off x="949806" y="997030"/>
            <a:ext cx="4785284" cy="430887"/>
          </a:xfrm>
          <a:prstGeom prst="rect">
            <a:avLst/>
          </a:prstGeom>
          <a:noFill/>
        </p:spPr>
        <p:txBody>
          <a:bodyPr wrap="none" rtlCol="0">
            <a:spAutoFit/>
          </a:bodyPr>
          <a:lstStyle/>
          <a:p>
            <a:r>
              <a:rPr lang="en-US" sz="2200" smtClean="0">
                <a:solidFill>
                  <a:schemeClr val="tx1"/>
                </a:solidFill>
              </a:rPr>
              <a:t>Bức tranh có thể đặt tên khác là ……</a:t>
            </a:r>
            <a:endParaRPr lang="en-US" sz="2200">
              <a:solidFill>
                <a:schemeClr val="tx1"/>
              </a:solidFill>
            </a:endParaRPr>
          </a:p>
        </p:txBody>
      </p:sp>
      <p:sp>
        <p:nvSpPr>
          <p:cNvPr id="8" name="TextBox 7"/>
          <p:cNvSpPr txBox="1"/>
          <p:nvPr/>
        </p:nvSpPr>
        <p:spPr>
          <a:xfrm>
            <a:off x="5024359" y="997030"/>
            <a:ext cx="1864613" cy="430887"/>
          </a:xfrm>
          <a:prstGeom prst="rect">
            <a:avLst/>
          </a:prstGeom>
          <a:noFill/>
        </p:spPr>
        <p:txBody>
          <a:bodyPr wrap="none" rtlCol="0">
            <a:spAutoFit/>
          </a:bodyPr>
          <a:lstStyle/>
          <a:p>
            <a:r>
              <a:rPr lang="en-US" sz="2200" smtClean="0">
                <a:solidFill>
                  <a:srgbClr val="0418AC"/>
                </a:solidFill>
              </a:rPr>
              <a:t>Hoa đoàn kết</a:t>
            </a:r>
            <a:endParaRPr lang="en-US" sz="22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59776" y="2714678"/>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Bức tranh có thể đặt tên khác là Hoa đoàn </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Oval 8"/>
          <p:cNvSpPr/>
          <p:nvPr/>
        </p:nvSpPr>
        <p:spPr>
          <a:xfrm>
            <a:off x="519388" y="40088"/>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4</a:t>
            </a:r>
            <a:endParaRPr lang="en-US" sz="2400">
              <a:solidFill>
                <a:schemeClr val="bg1"/>
              </a:solidFill>
            </a:endParaRPr>
          </a:p>
        </p:txBody>
      </p:sp>
      <p:sp>
        <p:nvSpPr>
          <p:cNvPr id="10" name="Rectangle 9"/>
          <p:cNvSpPr/>
          <p:nvPr/>
        </p:nvSpPr>
        <p:spPr>
          <a:xfrm>
            <a:off x="194040" y="3383533"/>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kết.</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2878656" y="1002341"/>
            <a:ext cx="3641725" cy="736997"/>
          </a:xfrm>
        </p:spPr>
        <p:txBody>
          <a:bodyPr/>
          <a:lstStyle/>
          <a:p>
            <a:r>
              <a:rPr lang="en-US" sz="5400" b="1" dirty="0" err="1" smtClean="0">
                <a:solidFill>
                  <a:srgbClr val="FF0000"/>
                </a:solidFill>
              </a:rPr>
              <a:t>Củng</a:t>
            </a:r>
            <a:r>
              <a:rPr lang="en-US" sz="5400" b="1" dirty="0" smtClean="0">
                <a:solidFill>
                  <a:srgbClr val="FF0000"/>
                </a:solidFill>
              </a:rPr>
              <a:t> </a:t>
            </a:r>
            <a:r>
              <a:rPr lang="en-US" sz="5400" b="1" dirty="0" err="1" smtClean="0">
                <a:solidFill>
                  <a:srgbClr val="FF0000"/>
                </a:solidFill>
              </a:rPr>
              <a:t>cố</a:t>
            </a:r>
            <a:endParaRPr lang="en-US" sz="5400" b="1" dirty="0" smtClean="0">
              <a:solidFill>
                <a:srgbClr val="FF0000"/>
              </a:solidFill>
            </a:endParaRPr>
          </a:p>
        </p:txBody>
      </p:sp>
      <p:sp>
        <p:nvSpPr>
          <p:cNvPr id="24579" name="Text Box 4"/>
          <p:cNvSpPr txBox="1">
            <a:spLocks noChangeArrowheads="1"/>
          </p:cNvSpPr>
          <p:nvPr/>
        </p:nvSpPr>
        <p:spPr bwMode="auto">
          <a:xfrm>
            <a:off x="333375" y="1949054"/>
            <a:ext cx="81724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4800" dirty="0">
                <a:solidFill>
                  <a:schemeClr val="bg1"/>
                </a:solidFill>
                <a:latin typeface="Tahoma" pitchFamily="34" charset="0"/>
              </a:rPr>
              <a:t> </a:t>
            </a:r>
            <a:r>
              <a:rPr lang="en-US" sz="5400" dirty="0" err="1">
                <a:solidFill>
                  <a:schemeClr val="tx2">
                    <a:lumMod val="95000"/>
                    <a:lumOff val="5000"/>
                  </a:schemeClr>
                </a:solidFill>
                <a:latin typeface="Tahoma" pitchFamily="34" charset="0"/>
              </a:rPr>
              <a:t>Vừa</a:t>
            </a:r>
            <a:r>
              <a:rPr lang="en-US" sz="5400" dirty="0">
                <a:solidFill>
                  <a:schemeClr val="tx2">
                    <a:lumMod val="95000"/>
                    <a:lumOff val="5000"/>
                  </a:schemeClr>
                </a:solidFill>
                <a:latin typeface="Tahoma" pitchFamily="34" charset="0"/>
              </a:rPr>
              <a:t> </a:t>
            </a:r>
            <a:r>
              <a:rPr lang="en-US" sz="5400" dirty="0" err="1">
                <a:solidFill>
                  <a:schemeClr val="tx2">
                    <a:lumMod val="95000"/>
                    <a:lumOff val="5000"/>
                  </a:schemeClr>
                </a:solidFill>
                <a:latin typeface="Tahoma" pitchFamily="34" charset="0"/>
              </a:rPr>
              <a:t>rồi</a:t>
            </a:r>
            <a:r>
              <a:rPr lang="en-US" sz="5400" dirty="0">
                <a:solidFill>
                  <a:schemeClr val="tx2">
                    <a:lumMod val="95000"/>
                    <a:lumOff val="5000"/>
                  </a:schemeClr>
                </a:solidFill>
                <a:latin typeface="Tahoma" pitchFamily="34" charset="0"/>
              </a:rPr>
              <a:t> </a:t>
            </a:r>
            <a:r>
              <a:rPr lang="en-US" sz="5400" dirty="0" err="1">
                <a:solidFill>
                  <a:schemeClr val="tx2">
                    <a:lumMod val="95000"/>
                    <a:lumOff val="5000"/>
                  </a:schemeClr>
                </a:solidFill>
                <a:latin typeface="Tahoma" pitchFamily="34" charset="0"/>
              </a:rPr>
              <a:t>các</a:t>
            </a:r>
            <a:r>
              <a:rPr lang="en-US" sz="5400" dirty="0">
                <a:solidFill>
                  <a:schemeClr val="tx2">
                    <a:lumMod val="95000"/>
                    <a:lumOff val="5000"/>
                  </a:schemeClr>
                </a:solidFill>
                <a:latin typeface="Tahoma" pitchFamily="34" charset="0"/>
              </a:rPr>
              <a:t> </a:t>
            </a:r>
            <a:r>
              <a:rPr lang="en-US" sz="5400" dirty="0" smtClean="0">
                <a:solidFill>
                  <a:schemeClr val="tx2">
                    <a:lumMod val="95000"/>
                    <a:lumOff val="5000"/>
                  </a:schemeClr>
                </a:solidFill>
                <a:latin typeface="Tahoma" pitchFamily="34" charset="0"/>
              </a:rPr>
              <a:t>con </a:t>
            </a:r>
            <a:r>
              <a:rPr lang="en-US" sz="5400" dirty="0" err="1" smtClean="0">
                <a:solidFill>
                  <a:schemeClr val="tx2">
                    <a:lumMod val="95000"/>
                    <a:lumOff val="5000"/>
                  </a:schemeClr>
                </a:solidFill>
                <a:latin typeface="Tahoma" pitchFamily="34" charset="0"/>
              </a:rPr>
              <a:t>đã</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học</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bài</a:t>
            </a:r>
            <a:r>
              <a:rPr lang="en-US" sz="5400" dirty="0" smtClean="0">
                <a:solidFill>
                  <a:schemeClr val="tx2">
                    <a:lumMod val="95000"/>
                    <a:lumOff val="5000"/>
                  </a:schemeClr>
                </a:solidFill>
                <a:latin typeface="Tahoma" pitchFamily="34" charset="0"/>
              </a:rPr>
              <a:t> </a:t>
            </a:r>
            <a:r>
              <a:rPr lang="en-US" sz="5400" dirty="0" err="1" smtClean="0">
                <a:solidFill>
                  <a:schemeClr val="tx2">
                    <a:lumMod val="95000"/>
                    <a:lumOff val="5000"/>
                  </a:schemeClr>
                </a:solidFill>
                <a:latin typeface="Tahoma" pitchFamily="34" charset="0"/>
              </a:rPr>
              <a:t>gì</a:t>
            </a:r>
            <a:r>
              <a:rPr lang="en-US" sz="5400" dirty="0" smtClean="0">
                <a:solidFill>
                  <a:schemeClr val="tx2">
                    <a:lumMod val="95000"/>
                    <a:lumOff val="5000"/>
                  </a:schemeClr>
                </a:solidFill>
                <a:latin typeface="Tahoma" pitchFamily="34" charset="0"/>
              </a:rPr>
              <a:t>?</a:t>
            </a:r>
            <a:endParaRPr lang="en-US" sz="5400" dirty="0">
              <a:solidFill>
                <a:schemeClr val="tx2">
                  <a:lumMod val="95000"/>
                  <a:lumOff val="5000"/>
                </a:schemeClr>
              </a:solidFill>
              <a:latin typeface="Tahoma" pitchFamily="34" charset="0"/>
            </a:endParaRPr>
          </a:p>
        </p:txBody>
      </p:sp>
    </p:spTree>
    <p:extLst>
      <p:ext uri="{BB962C8B-B14F-4D97-AF65-F5344CB8AC3E}">
        <p14:creationId xmlns:p14="http://schemas.microsoft.com/office/powerpoint/2010/main" val="616753240"/>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447800" y="857250"/>
            <a:ext cx="5829300" cy="1246585"/>
          </a:xfrm>
          <a:prstGeom prst="rect">
            <a:avLst/>
          </a:prstGeom>
        </p:spPr>
        <p:txBody>
          <a:bodyPr wrap="none" fromWordArt="1">
            <a:prstTxWarp prst="textCurveUp">
              <a:avLst>
                <a:gd name="adj" fmla="val 0"/>
              </a:avLst>
            </a:prstTxWarp>
          </a:bodyPr>
          <a:lstStyle/>
          <a:p>
            <a:pPr algn="ctr"/>
            <a:r>
              <a:rPr lang="en-US" sz="3600" b="1" kern="10">
                <a:ln w="12700">
                  <a:solidFill>
                    <a:srgbClr val="FFFFFF"/>
                  </a:solidFill>
                  <a:round/>
                  <a:headEnd/>
                  <a:tailEnd/>
                </a:ln>
                <a:solidFill>
                  <a:srgbClr val="0000FF"/>
                </a:solidFill>
                <a:effectLst>
                  <a:outerShdw dist="45791" dir="2021404" algn="ctr" rotWithShape="0">
                    <a:srgbClr val="808080">
                      <a:alpha val="79999"/>
                    </a:srgbClr>
                  </a:outerShdw>
                </a:effectLst>
                <a:latin typeface="Times New Roman"/>
                <a:cs typeface="Times New Roman"/>
              </a:rPr>
              <a:t> Dặn dò</a:t>
            </a:r>
          </a:p>
        </p:txBody>
      </p:sp>
      <p:sp>
        <p:nvSpPr>
          <p:cNvPr id="13315" name="Text Box 5"/>
          <p:cNvSpPr txBox="1">
            <a:spLocks noChangeArrowheads="1"/>
          </p:cNvSpPr>
          <p:nvPr/>
        </p:nvSpPr>
        <p:spPr bwMode="auto">
          <a:xfrm>
            <a:off x="2441575" y="2223434"/>
            <a:ext cx="42627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200">
                <a:solidFill>
                  <a:schemeClr val="tx1"/>
                </a:solidFill>
                <a:latin typeface=".VnAvant"/>
              </a:defRPr>
            </a:lvl1pPr>
            <a:lvl2pPr marL="742950" indent="-285750">
              <a:defRPr sz="7200">
                <a:solidFill>
                  <a:schemeClr val="tx1"/>
                </a:solidFill>
                <a:latin typeface=".VnAvant"/>
              </a:defRPr>
            </a:lvl2pPr>
            <a:lvl3pPr marL="1143000" indent="-228600">
              <a:defRPr sz="7200">
                <a:solidFill>
                  <a:schemeClr val="tx1"/>
                </a:solidFill>
                <a:latin typeface=".VnAvant"/>
              </a:defRPr>
            </a:lvl3pPr>
            <a:lvl4pPr marL="1600200" indent="-228600">
              <a:defRPr sz="7200">
                <a:solidFill>
                  <a:schemeClr val="tx1"/>
                </a:solidFill>
                <a:latin typeface=".VnAvant"/>
              </a:defRPr>
            </a:lvl4pPr>
            <a:lvl5pPr marL="2057400" indent="-228600">
              <a:defRPr sz="7200">
                <a:solidFill>
                  <a:schemeClr val="tx1"/>
                </a:solidFill>
                <a:latin typeface=".VnAvant"/>
              </a:defRPr>
            </a:lvl5pPr>
            <a:lvl6pPr marL="2514600" indent="-228600" eaLnBrk="0" fontAlgn="base" hangingPunct="0">
              <a:spcBef>
                <a:spcPct val="0"/>
              </a:spcBef>
              <a:spcAft>
                <a:spcPct val="0"/>
              </a:spcAft>
              <a:defRPr sz="7200">
                <a:solidFill>
                  <a:schemeClr val="tx1"/>
                </a:solidFill>
                <a:latin typeface=".VnAvant"/>
              </a:defRPr>
            </a:lvl6pPr>
            <a:lvl7pPr marL="2971800" indent="-228600" eaLnBrk="0" fontAlgn="base" hangingPunct="0">
              <a:spcBef>
                <a:spcPct val="0"/>
              </a:spcBef>
              <a:spcAft>
                <a:spcPct val="0"/>
              </a:spcAft>
              <a:defRPr sz="7200">
                <a:solidFill>
                  <a:schemeClr val="tx1"/>
                </a:solidFill>
                <a:latin typeface=".VnAvant"/>
              </a:defRPr>
            </a:lvl7pPr>
            <a:lvl8pPr marL="3429000" indent="-228600" eaLnBrk="0" fontAlgn="base" hangingPunct="0">
              <a:spcBef>
                <a:spcPct val="0"/>
              </a:spcBef>
              <a:spcAft>
                <a:spcPct val="0"/>
              </a:spcAft>
              <a:defRPr sz="7200">
                <a:solidFill>
                  <a:schemeClr val="tx1"/>
                </a:solidFill>
                <a:latin typeface=".VnAvant"/>
              </a:defRPr>
            </a:lvl8pPr>
            <a:lvl9pPr marL="3886200" indent="-228600" eaLnBrk="0" fontAlgn="base" hangingPunct="0">
              <a:spcBef>
                <a:spcPct val="0"/>
              </a:spcBef>
              <a:spcAft>
                <a:spcPct val="0"/>
              </a:spcAft>
              <a:defRPr sz="7200">
                <a:solidFill>
                  <a:schemeClr val="tx1"/>
                </a:solidFill>
                <a:latin typeface=".VnAvant"/>
              </a:defRPr>
            </a:lvl9pPr>
          </a:lstStyle>
          <a:p>
            <a:pPr eaLnBrk="1" hangingPunct="1"/>
            <a:r>
              <a:rPr lang="en-US" sz="4000" b="1" dirty="0" err="1">
                <a:solidFill>
                  <a:srgbClr val="006600"/>
                </a:solidFill>
                <a:latin typeface="Times New Roman" pitchFamily="18" charset="0"/>
              </a:rPr>
              <a:t>Nhận</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xét</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học</a:t>
            </a:r>
            <a:r>
              <a:rPr lang="en-US" sz="4000" b="1" dirty="0">
                <a:solidFill>
                  <a:srgbClr val="006600"/>
                </a:solidFill>
                <a:latin typeface="Times New Roman" pitchFamily="18" charset="0"/>
              </a:rPr>
              <a:t> </a:t>
            </a:r>
          </a:p>
          <a:p>
            <a:pPr eaLnBrk="1" hangingPunct="1"/>
            <a:r>
              <a:rPr lang="en-US" sz="4000" b="1" dirty="0" err="1">
                <a:solidFill>
                  <a:srgbClr val="006600"/>
                </a:solidFill>
                <a:latin typeface="Times New Roman" pitchFamily="18" charset="0"/>
              </a:rPr>
              <a:t>Xem</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lại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bài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a:t>
            </a:r>
            <a:r>
              <a:rPr lang="en-US" sz="4000" b="1" dirty="0" smtClean="0">
                <a:solidFill>
                  <a:srgbClr val="006600"/>
                </a:solidFill>
                <a:latin typeface="Times New Roman" pitchFamily="18" charset="0"/>
              </a:rPr>
              <a:t>2</a:t>
            </a:r>
            <a:endParaRPr lang="en-US" sz="4000" b="1" dirty="0">
              <a:solidFill>
                <a:srgbClr val="006600"/>
              </a:solidFill>
              <a:latin typeface="Times New Roman" pitchFamily="18" charset="0"/>
            </a:endParaRPr>
          </a:p>
          <a:p>
            <a:pPr eaLnBrk="1" hangingPunct="1"/>
            <a:r>
              <a:rPr lang="en-US" sz="4000" b="1" dirty="0" err="1" smtClean="0">
                <a:solidFill>
                  <a:srgbClr val="006600"/>
                </a:solidFill>
                <a:latin typeface="Times New Roman" pitchFamily="18" charset="0"/>
              </a:rPr>
              <a:t>Chuẩn</a:t>
            </a:r>
            <a:r>
              <a:rPr lang="en-US" sz="4000" b="1" dirty="0" smtClean="0">
                <a:solidFill>
                  <a:srgbClr val="006600"/>
                </a:solidFill>
                <a:latin typeface="Times New Roman" pitchFamily="18" charset="0"/>
              </a:rPr>
              <a:t> </a:t>
            </a:r>
            <a:r>
              <a:rPr lang="en-US" sz="4000" b="1" dirty="0" err="1" smtClean="0">
                <a:solidFill>
                  <a:srgbClr val="006600"/>
                </a:solidFill>
                <a:latin typeface="Times New Roman" pitchFamily="18" charset="0"/>
              </a:rPr>
              <a:t>bị</a:t>
            </a:r>
            <a:r>
              <a:rPr lang="en-US" sz="4000" b="1" dirty="0" smtClean="0">
                <a:solidFill>
                  <a:srgbClr val="006600"/>
                </a:solidFill>
                <a:latin typeface="Times New Roman" pitchFamily="18" charset="0"/>
              </a:rPr>
              <a:t> </a:t>
            </a:r>
            <a:r>
              <a:rPr lang="en-US" sz="4000" b="1" dirty="0" err="1">
                <a:solidFill>
                  <a:srgbClr val="006600"/>
                </a:solidFill>
                <a:latin typeface="Times New Roman" pitchFamily="18" charset="0"/>
              </a:rPr>
              <a:t>bài</a:t>
            </a:r>
            <a:r>
              <a:rPr lang="en-US" sz="4000" b="1" dirty="0">
                <a:solidFill>
                  <a:srgbClr val="006600"/>
                </a:solidFill>
                <a:latin typeface="Times New Roman" pitchFamily="18" charset="0"/>
              </a:rPr>
              <a:t> </a:t>
            </a:r>
            <a:r>
              <a:rPr lang="en-US" sz="4000" b="1" dirty="0" err="1">
                <a:solidFill>
                  <a:srgbClr val="006600"/>
                </a:solidFill>
                <a:latin typeface="Times New Roman" pitchFamily="18" charset="0"/>
              </a:rPr>
              <a:t>tiết</a:t>
            </a:r>
            <a:r>
              <a:rPr lang="en-US" sz="4000" b="1" dirty="0">
                <a:solidFill>
                  <a:srgbClr val="006600"/>
                </a:solidFill>
                <a:latin typeface="Times New Roman" pitchFamily="18" charset="0"/>
              </a:rPr>
              <a:t> </a:t>
            </a:r>
            <a:r>
              <a:rPr lang="en-US" sz="4000" b="1" dirty="0" smtClean="0">
                <a:solidFill>
                  <a:srgbClr val="006600"/>
                </a:solidFill>
                <a:latin typeface="Times New Roman" pitchFamily="18" charset="0"/>
              </a:rPr>
              <a:t>3</a:t>
            </a:r>
            <a:endParaRPr lang="vi-VN" sz="4000" b="1" dirty="0">
              <a:solidFill>
                <a:srgbClr val="006600"/>
              </a:solidFill>
              <a:latin typeface="Times New Roman" pitchFamily="18" charset="0"/>
            </a:endParaRPr>
          </a:p>
        </p:txBody>
      </p:sp>
      <p:pic>
        <p:nvPicPr>
          <p:cNvPr id="13316" name="Picture 6" descr="Day ho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Flash Lang hoa 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4489847"/>
            <a:ext cx="962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Flash Buom va hoa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4344591"/>
            <a:ext cx="1296987" cy="92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Flash Lang hoa 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76" y="4529137"/>
            <a:ext cx="962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1" descr="Bo hoa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92078"/>
            <a:ext cx="593725"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Flash Buom va hoa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39803"/>
            <a:ext cx="1366838" cy="100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j039821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133035" y="1417241"/>
            <a:ext cx="3426619"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6188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9" y="114300"/>
            <a:ext cx="9067800" cy="1315745"/>
          </a:xfrm>
          <a:prstGeom prst="rect">
            <a:avLst/>
          </a:prstGeom>
          <a:noFill/>
        </p:spPr>
        <p:txBody>
          <a:bodyPr>
            <a:prstTxWarp prst="textStop">
              <a:avLst/>
            </a:prstTxWarp>
            <a:spAutoFit/>
          </a:bodyPr>
          <a:lstStyle/>
          <a:p>
            <a:pPr algn="ctr">
              <a:defRPr/>
            </a:pP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Cảm</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Ơn</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Quý</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Thầy</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Cô</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Đã</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Chú</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ý</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Lắng</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Nghe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02557"/>
            <a:ext cx="2854325" cy="28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1382316"/>
            <a:ext cx="2890838" cy="282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29941"/>
            <a:ext cx="4806950" cy="282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926" y="3841276"/>
            <a:ext cx="8910850" cy="1446550"/>
          </a:xfrm>
          <a:prstGeom prst="rect">
            <a:avLst/>
          </a:prstGeom>
          <a:noFill/>
        </p:spPr>
        <p:txBody>
          <a:bodyPr>
            <a:spAutoFit/>
          </a:bodyPr>
          <a:lstStyle/>
          <a:p>
            <a:pPr algn="ctr">
              <a:defRPr/>
            </a:pP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Chúc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Quý</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Thầy</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Cô</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Sức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Khỏe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19533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465294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Chọn từ ngữ</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5</a:t>
            </a:r>
            <a:endParaRPr lang="en-US" sz="4800" b="1">
              <a:solidFill>
                <a:srgbClr val="7030A0"/>
              </a:solidFill>
              <a:latin typeface="Arial" pitchFamily="34" charset="0"/>
              <a:cs typeface="Arial" pitchFamily="34" charset="0"/>
            </a:endParaRPr>
          </a:p>
        </p:txBody>
      </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0012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tô vẽ</a:t>
            </a:r>
            <a:endParaRPr lang="en-US" sz="2800">
              <a:solidFill>
                <a:srgbClr val="0418AC"/>
              </a:solidFill>
            </a:endParaRPr>
          </a:p>
        </p:txBody>
      </p:sp>
      <p:sp>
        <p:nvSpPr>
          <p:cNvPr id="6" name="Rounded Rectangle 5"/>
          <p:cNvSpPr/>
          <p:nvPr/>
        </p:nvSpPr>
        <p:spPr>
          <a:xfrm>
            <a:off x="3697794"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dòng chữ</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hí hoáy</a:t>
            </a:r>
            <a:endParaRPr lang="en-US" sz="2800">
              <a:solidFill>
                <a:srgbClr val="0418AC"/>
              </a:solidFill>
            </a:endParaRPr>
          </a:p>
        </p:txBody>
      </p:sp>
      <p:sp>
        <p:nvSpPr>
          <p:cNvPr id="8" name="Rounded Rectangle 7"/>
          <p:cNvSpPr/>
          <p:nvPr/>
        </p:nvSpPr>
        <p:spPr>
          <a:xfrm>
            <a:off x="263431" y="1417146"/>
            <a:ext cx="8418114"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Phượng ngắm nhìn ……………. nắn nót trên bảng.</a:t>
            </a:r>
            <a:endParaRPr lang="en-US" sz="2800">
              <a:solidFill>
                <a:schemeClr val="tx1"/>
              </a:solidFill>
            </a:endParaRPr>
          </a:p>
        </p:txBody>
      </p:sp>
      <p:sp>
        <p:nvSpPr>
          <p:cNvPr id="10" name="Rectangle 9"/>
          <p:cNvSpPr/>
          <p:nvPr/>
        </p:nvSpPr>
        <p:spPr>
          <a:xfrm>
            <a:off x="604595" y="3208360"/>
            <a:ext cx="8286130"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Phượng ngắm nhìn dòng chữ nắn nót trên </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3" name="Oval 12"/>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5</a:t>
            </a:r>
            <a:endParaRPr lang="en-US" sz="2400">
              <a:solidFill>
                <a:schemeClr val="bg1"/>
              </a:solidFill>
            </a:endParaRPr>
          </a:p>
        </p:txBody>
      </p:sp>
      <p:sp>
        <p:nvSpPr>
          <p:cNvPr id="18" name="Rectangle 17"/>
          <p:cNvSpPr/>
          <p:nvPr/>
        </p:nvSpPr>
        <p:spPr>
          <a:xfrm>
            <a:off x="245524" y="3873180"/>
            <a:ext cx="7612287"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bảng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996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3.18098E-6 L -0.01077 -3.18098E-6 C -0.01563 -3.18098E-6 -0.02153 0.03892 -0.02153 0.07165 L -0.02153 0.14577 " pathEditMode="relative" rAng="0" ptsTypes="FfFF">
                                      <p:cBhvr>
                                        <p:cTn id="6" dur="2000" fill="hold"/>
                                        <p:tgtEl>
                                          <p:spTgt spid="6"/>
                                        </p:tgtEl>
                                        <p:attrNameLst>
                                          <p:attrName>ppt_x</p:attrName>
                                          <p:attrName>ppt_y</p:attrName>
                                        </p:attrNameLst>
                                      </p:cBhvr>
                                      <p:rCtr x="-1076" y="7288"/>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Nói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6</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3873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13" name="TextBox 12"/>
          <p:cNvSpPr txBox="1"/>
          <p:nvPr/>
        </p:nvSpPr>
        <p:spPr>
          <a:xfrm>
            <a:off x="2328377" y="666967"/>
            <a:ext cx="4330204" cy="461665"/>
          </a:xfrm>
          <a:prstGeom prst="rect">
            <a:avLst/>
          </a:prstGeom>
          <a:solidFill>
            <a:schemeClr val="bg1"/>
          </a:solidFill>
          <a:ln w="19050">
            <a:solidFill>
              <a:schemeClr val="tx1"/>
            </a:solidFill>
          </a:ln>
        </p:spPr>
        <p:txBody>
          <a:bodyPr wrap="square" rtlCol="0">
            <a:spAutoFit/>
          </a:bodyPr>
          <a:lstStyle/>
          <a:p>
            <a:r>
              <a:rPr lang="en-US" sz="2400">
                <a:solidFill>
                  <a:schemeClr val="tx1"/>
                </a:solidFill>
              </a:rPr>
              <a:t>â</a:t>
            </a:r>
            <a:r>
              <a:rPr lang="en-US" sz="2400" smtClean="0">
                <a:solidFill>
                  <a:schemeClr val="tx1"/>
                </a:solidFill>
              </a:rPr>
              <a:t>u yếm                   chúc mừng</a:t>
            </a:r>
            <a:endParaRPr lang="en-US" sz="2400">
              <a:solidFill>
                <a:schemeClr val="tx1"/>
              </a:solidFill>
            </a:endParaRPr>
          </a:p>
        </p:txBody>
      </p:sp>
      <p:sp>
        <p:nvSpPr>
          <p:cNvPr id="9" name="Oval 8"/>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6</a:t>
            </a:r>
            <a:endParaRPr lang="en-US" sz="2400">
              <a:solidFill>
                <a:schemeClr val="bg1"/>
              </a:solidFill>
            </a:endParaRPr>
          </a:p>
        </p:txBody>
      </p:sp>
      <p:sp>
        <p:nvSpPr>
          <p:cNvPr id="2" name="TextBox 1"/>
          <p:cNvSpPr txBox="1"/>
          <p:nvPr/>
        </p:nvSpPr>
        <p:spPr>
          <a:xfrm>
            <a:off x="358024" y="4048571"/>
            <a:ext cx="3940707" cy="707886"/>
          </a:xfrm>
          <a:prstGeom prst="rect">
            <a:avLst/>
          </a:prstGeom>
          <a:noFill/>
        </p:spPr>
        <p:txBody>
          <a:bodyPr wrap="square" rtlCol="0">
            <a:spAutoFit/>
          </a:bodyPr>
          <a:lstStyle/>
          <a:p>
            <a:r>
              <a:rPr lang="en-US" sz="2000" smtClean="0"/>
              <a:t>Cô giáo âu yếm ngắm nhìn các học trò</a:t>
            </a:r>
            <a:endParaRPr lang="en-US" sz="2000"/>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5651" y="1433432"/>
            <a:ext cx="3365452" cy="2333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6252" y="1765737"/>
            <a:ext cx="3584658" cy="2192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688228" y="4048571"/>
            <a:ext cx="4308627" cy="707886"/>
          </a:xfrm>
          <a:prstGeom prst="rect">
            <a:avLst/>
          </a:prstGeom>
          <a:noFill/>
        </p:spPr>
        <p:txBody>
          <a:bodyPr wrap="square" rtlCol="0">
            <a:spAutoFit/>
          </a:bodyPr>
          <a:lstStyle/>
          <a:p>
            <a:r>
              <a:rPr lang="en-US" sz="2000" smtClean="0"/>
              <a:t>Các bạn nhỏ tặng hoa chúc mừng Ngày nhà giáo Việt Nam 20/11</a:t>
            </a:r>
            <a:endParaRPr lang="en-US" sz="2000"/>
          </a:p>
        </p:txBody>
      </p:sp>
    </p:spTree>
    <p:extLst>
      <p:ext uri="{BB962C8B-B14F-4D97-AF65-F5344CB8AC3E}">
        <p14:creationId xmlns:p14="http://schemas.microsoft.com/office/powerpoint/2010/main" val="14474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Viết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7</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p14="http://schemas.microsoft.com/office/powerpoint/2010/main" val="3099522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461963" y="1552575"/>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algn="ct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khổ</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123" name="TextBox 4"/>
          <p:cNvSpPr txBox="1">
            <a:spLocks noChangeArrowheads="1"/>
          </p:cNvSpPr>
          <p:nvPr/>
        </p:nvSpPr>
        <p:spPr bwMode="auto">
          <a:xfrm>
            <a:off x="5594350" y="514350"/>
            <a:ext cx="281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algn="ct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hai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khổ</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124" name="TextBox 5"/>
          <p:cNvSpPr txBox="1">
            <a:spLocks noChangeArrowheads="1"/>
          </p:cNvSpPr>
          <p:nvPr/>
        </p:nvSpPr>
        <p:spPr bwMode="auto">
          <a:xfrm>
            <a:off x="3024188" y="3286125"/>
            <a:ext cx="480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200">
                <a:solidFill>
                  <a:schemeClr val="tx1"/>
                </a:solidFill>
                <a:latin typeface=".VnAvant" pitchFamily="34" charset="0"/>
              </a:defRPr>
            </a:lvl1pPr>
            <a:lvl2pPr marL="742950" indent="-285750">
              <a:defRPr sz="7200">
                <a:solidFill>
                  <a:schemeClr val="tx1"/>
                </a:solidFill>
                <a:latin typeface=".VnAvant" pitchFamily="34" charset="0"/>
              </a:defRPr>
            </a:lvl2pPr>
            <a:lvl3pPr marL="1143000" indent="-228600">
              <a:defRPr sz="7200">
                <a:solidFill>
                  <a:schemeClr val="tx1"/>
                </a:solidFill>
                <a:latin typeface=".VnAvant" pitchFamily="34" charset="0"/>
              </a:defRPr>
            </a:lvl3pPr>
            <a:lvl4pPr marL="1600200" indent="-228600">
              <a:defRPr sz="7200">
                <a:solidFill>
                  <a:schemeClr val="tx1"/>
                </a:solidFill>
                <a:latin typeface=".VnAvant" pitchFamily="34" charset="0"/>
              </a:defRPr>
            </a:lvl4pPr>
            <a:lvl5pPr marL="2057400" indent="-228600">
              <a:defRPr sz="7200">
                <a:solidFill>
                  <a:schemeClr val="tx1"/>
                </a:solidFill>
                <a:latin typeface=".VnAvant" pitchFamily="34" charset="0"/>
              </a:defRPr>
            </a:lvl5pPr>
            <a:lvl6pPr marL="2514600" indent="-228600" eaLnBrk="0" fontAlgn="base" hangingPunct="0">
              <a:spcBef>
                <a:spcPct val="0"/>
              </a:spcBef>
              <a:spcAft>
                <a:spcPct val="0"/>
              </a:spcAft>
              <a:defRPr sz="7200">
                <a:solidFill>
                  <a:schemeClr val="tx1"/>
                </a:solidFill>
                <a:latin typeface=".VnAvant" pitchFamily="34" charset="0"/>
              </a:defRPr>
            </a:lvl6pPr>
            <a:lvl7pPr marL="2971800" indent="-228600" eaLnBrk="0" fontAlgn="base" hangingPunct="0">
              <a:spcBef>
                <a:spcPct val="0"/>
              </a:spcBef>
              <a:spcAft>
                <a:spcPct val="0"/>
              </a:spcAft>
              <a:defRPr sz="7200">
                <a:solidFill>
                  <a:schemeClr val="tx1"/>
                </a:solidFill>
                <a:latin typeface=".VnAvant" pitchFamily="34" charset="0"/>
              </a:defRPr>
            </a:lvl7pPr>
            <a:lvl8pPr marL="3429000" indent="-228600" eaLnBrk="0" fontAlgn="base" hangingPunct="0">
              <a:spcBef>
                <a:spcPct val="0"/>
              </a:spcBef>
              <a:spcAft>
                <a:spcPct val="0"/>
              </a:spcAft>
              <a:defRPr sz="7200">
                <a:solidFill>
                  <a:schemeClr val="tx1"/>
                </a:solidFill>
                <a:latin typeface=".VnAvant" pitchFamily="34" charset="0"/>
              </a:defRPr>
            </a:lvl8pPr>
            <a:lvl9pPr marL="3886200" indent="-228600" eaLnBrk="0" fontAlgn="base" hangingPunct="0">
              <a:spcBef>
                <a:spcPct val="0"/>
              </a:spcBef>
              <a:spcAft>
                <a:spcPct val="0"/>
              </a:spcAft>
              <a:defRPr sz="7200">
                <a:solidFill>
                  <a:schemeClr val="tx1"/>
                </a:solidFill>
                <a:latin typeface=".VnAvant" pitchFamily="34" charset="0"/>
              </a:defRPr>
            </a:lvl9pPr>
          </a:lstStyle>
          <a:p>
            <a:pPr algn="ct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069" y="3051311"/>
            <a:ext cx="4751387" cy="180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7423" y="590549"/>
            <a:ext cx="3246327" cy="24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2" y="1044535"/>
            <a:ext cx="4876799" cy="202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46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xit" presetSubtype="0" fill="hold" nodeType="clickEffect">
                                  <p:stCondLst>
                                    <p:cond delay="0"/>
                                  </p:stCondLst>
                                  <p:childTnLst>
                                    <p:anim calcmode="lin" valueType="num">
                                      <p:cBhvr>
                                        <p:cTn id="14" dur="1000"/>
                                        <p:tgtEl>
                                          <p:spTgt spid="7"/>
                                        </p:tgtEl>
                                        <p:attrNameLst>
                                          <p:attrName>ppt_w</p:attrName>
                                        </p:attrNameLst>
                                      </p:cBhvr>
                                      <p:tavLst>
                                        <p:tav tm="0">
                                          <p:val>
                                            <p:strVal val="ppt_w"/>
                                          </p:val>
                                        </p:tav>
                                        <p:tav tm="100000">
                                          <p:val>
                                            <p:fltVal val="0"/>
                                          </p:val>
                                        </p:tav>
                                      </p:tavLst>
                                    </p:anim>
                                    <p:anim calcmode="lin" valueType="num">
                                      <p:cBhvr>
                                        <p:cTn id="15" dur="1000"/>
                                        <p:tgtEl>
                                          <p:spTgt spid="7"/>
                                        </p:tgtEl>
                                        <p:attrNameLst>
                                          <p:attrName>ppt_h</p:attrName>
                                        </p:attrNameLst>
                                      </p:cBhvr>
                                      <p:tavLst>
                                        <p:tav tm="0">
                                          <p:val>
                                            <p:strVal val="ppt_h"/>
                                          </p:val>
                                        </p:tav>
                                        <p:tav tm="100000">
                                          <p:val>
                                            <p:fltVal val="0"/>
                                          </p:val>
                                        </p:tav>
                                      </p:tavLst>
                                    </p:anim>
                                    <p:anim calcmode="lin" valueType="num">
                                      <p:cBhvr>
                                        <p:cTn id="16" dur="1000"/>
                                        <p:tgtEl>
                                          <p:spTgt spid="7"/>
                                        </p:tgtEl>
                                        <p:attrNameLst>
                                          <p:attrName>style.rotation</p:attrName>
                                        </p:attrNameLst>
                                      </p:cBhvr>
                                      <p:tavLst>
                                        <p:tav tm="0">
                                          <p:val>
                                            <p:fltVal val="0"/>
                                          </p:val>
                                        </p:tav>
                                        <p:tav tm="100000">
                                          <p:val>
                                            <p:fltVal val="90"/>
                                          </p:val>
                                        </p:tav>
                                      </p:tavLst>
                                    </p:anim>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xit" presetSubtype="0" fill="hold" nodeType="clickEffect">
                                  <p:stCondLst>
                                    <p:cond delay="0"/>
                                  </p:stCondLst>
                                  <p:childTnLst>
                                    <p:anim calcmode="lin" valueType="num">
                                      <p:cBhvr>
                                        <p:cTn id="22" dur="1000"/>
                                        <p:tgtEl>
                                          <p:spTgt spid="9"/>
                                        </p:tgtEl>
                                        <p:attrNameLst>
                                          <p:attrName>ppt_w</p:attrName>
                                        </p:attrNameLst>
                                      </p:cBhvr>
                                      <p:tavLst>
                                        <p:tav tm="0">
                                          <p:val>
                                            <p:strVal val="ppt_w"/>
                                          </p:val>
                                        </p:tav>
                                        <p:tav tm="100000">
                                          <p:val>
                                            <p:fltVal val="0"/>
                                          </p:val>
                                        </p:tav>
                                      </p:tavLst>
                                    </p:anim>
                                    <p:anim calcmode="lin" valueType="num">
                                      <p:cBhvr>
                                        <p:cTn id="23" dur="1000"/>
                                        <p:tgtEl>
                                          <p:spTgt spid="9"/>
                                        </p:tgtEl>
                                        <p:attrNameLst>
                                          <p:attrName>ppt_h</p:attrName>
                                        </p:attrNameLst>
                                      </p:cBhvr>
                                      <p:tavLst>
                                        <p:tav tm="0">
                                          <p:val>
                                            <p:strVal val="ppt_h"/>
                                          </p:val>
                                        </p:tav>
                                        <p:tav tm="100000">
                                          <p:val>
                                            <p:fltVal val="0"/>
                                          </p:val>
                                        </p:tav>
                                      </p:tavLst>
                                    </p:anim>
                                    <p:anim calcmode="lin" valueType="num">
                                      <p:cBhvr>
                                        <p:cTn id="24" dur="1000"/>
                                        <p:tgtEl>
                                          <p:spTgt spid="9"/>
                                        </p:tgtEl>
                                        <p:attrNameLst>
                                          <p:attrName>style.rotation</p:attrName>
                                        </p:attrNameLst>
                                      </p:cBhvr>
                                      <p:tavLst>
                                        <p:tav tm="0">
                                          <p:val>
                                            <p:fltVal val="0"/>
                                          </p:val>
                                        </p:tav>
                                        <p:tav tm="100000">
                                          <p:val>
                                            <p:fltVal val="90"/>
                                          </p:val>
                                        </p:tav>
                                      </p:tavLst>
                                    </p:anim>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QUYNH\BAI GIANG DIEN TU\bài giảng điện tử học kì II\cắt\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447" t="9279" r="6614" b="7652"/>
          <a:stretch/>
        </p:blipFill>
        <p:spPr bwMode="auto">
          <a:xfrm>
            <a:off x="5502165" y="516472"/>
            <a:ext cx="3473730" cy="1989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6" name="Rectangle 5"/>
          <p:cNvSpPr/>
          <p:nvPr/>
        </p:nvSpPr>
        <p:spPr>
          <a:xfrm>
            <a:off x="180552" y="586433"/>
            <a:ext cx="5321613" cy="1200329"/>
          </a:xfrm>
          <a:prstGeom prst="rect">
            <a:avLst/>
          </a:prstGeom>
        </p:spPr>
        <p:txBody>
          <a:bodyPr wrap="square">
            <a:spAutoFit/>
          </a:bodyPr>
          <a:lstStyle/>
          <a:p>
            <a:r>
              <a:rPr lang="en-US" sz="2400" smtClean="0"/>
              <a:t>     Các bạn đều thích bức tranh bông hoa bốn cánh. Bức tranh được treo ở góc sáng tạo của lớp.</a:t>
            </a:r>
            <a:endParaRPr lang="en-US" sz="240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00657" y="2961354"/>
            <a:ext cx="8472195"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Các bạn đều thích bức tranh bông hoa bốn</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118473" y="3842042"/>
            <a:ext cx="8919429" cy="584775"/>
          </a:xfrm>
          <a:prstGeom prst="rect">
            <a:avLst/>
          </a:prstGeom>
        </p:spPr>
        <p:txBody>
          <a:bodyPr wrap="none">
            <a:spAutoFit/>
          </a:bodyPr>
          <a:lstStyle/>
          <a:p>
            <a:r>
              <a:rPr lang="en-US" sz="3200" b="1">
                <a:solidFill>
                  <a:srgbClr val="0418AC"/>
                </a:solidFill>
                <a:latin typeface="HP001 4 hàng" pitchFamily="34" charset="0"/>
                <a:ea typeface="Arial-Rounded" pitchFamily="34" charset="0"/>
                <a:cs typeface="Arial-Rounded" pitchFamily="34" charset="0"/>
              </a:rPr>
              <a:t> </a:t>
            </a:r>
            <a:r>
              <a:rPr lang="en-US" sz="3200" b="1" smtClean="0">
                <a:solidFill>
                  <a:srgbClr val="0418AC"/>
                </a:solidFill>
                <a:latin typeface="HP001 4 hàng" pitchFamily="34" charset="0"/>
                <a:ea typeface="Arial-Rounded" pitchFamily="34" charset="0"/>
                <a:cs typeface="Arial-Rounded" pitchFamily="34" charset="0"/>
              </a:rPr>
              <a:t>cánh. Bức tranh được treo ở góc sáng tạo của lớp.</a:t>
            </a:r>
            <a:endParaRPr lang="en-US" sz="3200"/>
          </a:p>
        </p:txBody>
      </p:sp>
      <p:sp>
        <p:nvSpPr>
          <p:cNvPr id="15" name="Oval 14"/>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7</a:t>
            </a:r>
            <a:endParaRPr lang="en-US" sz="2400">
              <a:solidFill>
                <a:schemeClr val="bg1"/>
              </a:solidFill>
            </a:endParaRPr>
          </a:p>
        </p:txBody>
      </p:sp>
    </p:spTree>
    <p:extLst>
      <p:ext uri="{BB962C8B-B14F-4D97-AF65-F5344CB8AC3E}">
        <p14:creationId xmlns:p14="http://schemas.microsoft.com/office/powerpoint/2010/main" val="2131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thích hợp thay cho bông hoa</a:t>
            </a:r>
            <a:endParaRPr lang="en-US" sz="2400" i="1">
              <a:solidFill>
                <a:srgbClr val="FF0000"/>
              </a:solidFill>
            </a:endParaRPr>
          </a:p>
        </p:txBody>
      </p:sp>
      <p:sp>
        <p:nvSpPr>
          <p:cNvPr id="50" name="Oval 49"/>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8</a:t>
            </a:r>
            <a:endParaRPr lang="en-US" sz="2400">
              <a:solidFill>
                <a:schemeClr val="bg1"/>
              </a:solidFill>
            </a:endParaRPr>
          </a:p>
        </p:txBody>
      </p:sp>
      <p:sp>
        <p:nvSpPr>
          <p:cNvPr id="16" name="TextBox 15"/>
          <p:cNvSpPr txBox="1"/>
          <p:nvPr/>
        </p:nvSpPr>
        <p:spPr>
          <a:xfrm>
            <a:off x="238746" y="552631"/>
            <a:ext cx="2335518" cy="523220"/>
          </a:xfrm>
          <a:prstGeom prst="rect">
            <a:avLst/>
          </a:prstGeom>
          <a:noFill/>
        </p:spPr>
        <p:txBody>
          <a:bodyPr wrap="square" rtlCol="0">
            <a:spAutoFit/>
          </a:bodyPr>
          <a:lstStyle/>
          <a:p>
            <a:r>
              <a:rPr lang="en-US" sz="2800" smtClean="0">
                <a:solidFill>
                  <a:schemeClr val="tx1"/>
                </a:solidFill>
              </a:rPr>
              <a:t>a. </a:t>
            </a:r>
            <a:r>
              <a:rPr lang="en-US" sz="2800">
                <a:solidFill>
                  <a:schemeClr val="tx1"/>
                </a:solidFill>
              </a:rPr>
              <a:t>n</a:t>
            </a:r>
            <a:r>
              <a:rPr lang="en-US" sz="2800" smtClean="0">
                <a:solidFill>
                  <a:schemeClr val="tx1"/>
                </a:solidFill>
              </a:rPr>
              <a:t> hay l ?</a:t>
            </a:r>
            <a:endParaRPr lang="en-US" sz="2800">
              <a:solidFill>
                <a:schemeClr val="tx1"/>
              </a:solidFill>
            </a:endParaRPr>
          </a:p>
        </p:txBody>
      </p:sp>
      <p:sp>
        <p:nvSpPr>
          <p:cNvPr id="17" name="TextBox 16"/>
          <p:cNvSpPr txBox="1"/>
          <p:nvPr/>
        </p:nvSpPr>
        <p:spPr>
          <a:xfrm>
            <a:off x="263430" y="2213266"/>
            <a:ext cx="2647935" cy="523220"/>
          </a:xfrm>
          <a:prstGeom prst="rect">
            <a:avLst/>
          </a:prstGeom>
          <a:noFill/>
        </p:spPr>
        <p:txBody>
          <a:bodyPr wrap="square" rtlCol="0">
            <a:spAutoFit/>
          </a:bodyPr>
          <a:lstStyle/>
          <a:p>
            <a:r>
              <a:rPr lang="en-US" sz="2800" smtClean="0">
                <a:solidFill>
                  <a:schemeClr val="tx1"/>
                </a:solidFill>
              </a:rPr>
              <a:t>b. g hay gh ?</a:t>
            </a:r>
            <a:endParaRPr lang="en-US" sz="2800">
              <a:solidFill>
                <a:schemeClr val="tx1"/>
              </a:solidFill>
            </a:endParaRPr>
          </a:p>
        </p:txBody>
      </p:sp>
      <p:pic>
        <p:nvPicPr>
          <p:cNvPr id="19"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20"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174167" y="1396125"/>
            <a:ext cx="1474440" cy="523220"/>
          </a:xfrm>
          <a:prstGeom prst="rect">
            <a:avLst/>
          </a:prstGeom>
          <a:noFill/>
        </p:spPr>
        <p:txBody>
          <a:bodyPr wrap="square" rtlCol="0">
            <a:spAutoFit/>
          </a:bodyPr>
          <a:lstStyle/>
          <a:p>
            <a:r>
              <a:rPr lang="en-US" sz="2800" smtClean="0">
                <a:solidFill>
                  <a:schemeClr val="tx1"/>
                </a:solidFill>
              </a:rPr>
              <a:t>ắn nót</a:t>
            </a:r>
            <a:endParaRPr lang="en-US" sz="2800">
              <a:solidFill>
                <a:schemeClr val="tx1"/>
              </a:solidFill>
            </a:endParaRPr>
          </a:p>
        </p:txBody>
      </p:sp>
      <p:sp>
        <p:nvSpPr>
          <p:cNvPr id="21" name="TextBox 20"/>
          <p:cNvSpPr txBox="1"/>
          <p:nvPr/>
        </p:nvSpPr>
        <p:spPr>
          <a:xfrm>
            <a:off x="3037489" y="1383864"/>
            <a:ext cx="2669627" cy="523220"/>
          </a:xfrm>
          <a:prstGeom prst="rect">
            <a:avLst/>
          </a:prstGeom>
          <a:noFill/>
        </p:spPr>
        <p:txBody>
          <a:bodyPr wrap="square" rtlCol="0">
            <a:spAutoFit/>
          </a:bodyPr>
          <a:lstStyle/>
          <a:p>
            <a:r>
              <a:rPr lang="en-US" sz="2800">
                <a:solidFill>
                  <a:schemeClr val="tx1"/>
                </a:solidFill>
              </a:rPr>
              <a:t>á</a:t>
            </a:r>
            <a:r>
              <a:rPr lang="en-US" sz="2800" smtClean="0">
                <a:solidFill>
                  <a:schemeClr val="tx1"/>
                </a:solidFill>
              </a:rPr>
              <a:t>nh        ắng</a:t>
            </a:r>
            <a:endParaRPr lang="en-US" sz="2800">
              <a:solidFill>
                <a:schemeClr val="tx1"/>
              </a:solidFill>
            </a:endParaRPr>
          </a:p>
        </p:txBody>
      </p:sp>
      <p:pic>
        <p:nvPicPr>
          <p:cNvPr id="22"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783048" y="1271752"/>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906813" y="1383864"/>
            <a:ext cx="2669627"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m         ặng</a:t>
            </a:r>
            <a:endParaRPr lang="en-US" sz="2800">
              <a:solidFill>
                <a:schemeClr val="tx1"/>
              </a:solidFill>
            </a:endParaRPr>
          </a:p>
        </p:txBody>
      </p:sp>
      <p:pic>
        <p:nvPicPr>
          <p:cNvPr id="24"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473692" y="1259490"/>
            <a:ext cx="809974" cy="7719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503819" y="2984938"/>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74167" y="3109311"/>
            <a:ext cx="1474440"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 chép</a:t>
            </a:r>
            <a:endParaRPr lang="en-US" sz="2800">
              <a:solidFill>
                <a:schemeClr val="tx1"/>
              </a:solidFill>
            </a:endParaRPr>
          </a:p>
        </p:txBody>
      </p:sp>
      <p:sp>
        <p:nvSpPr>
          <p:cNvPr id="27" name="TextBox 26"/>
          <p:cNvSpPr txBox="1"/>
          <p:nvPr/>
        </p:nvSpPr>
        <p:spPr>
          <a:xfrm>
            <a:off x="3781530" y="3043349"/>
            <a:ext cx="1474440" cy="523220"/>
          </a:xfrm>
          <a:prstGeom prst="rect">
            <a:avLst/>
          </a:prstGeom>
          <a:noFill/>
        </p:spPr>
        <p:txBody>
          <a:bodyPr wrap="square" rtlCol="0">
            <a:spAutoFit/>
          </a:bodyPr>
          <a:lstStyle/>
          <a:p>
            <a:r>
              <a:rPr lang="en-US" sz="2800" smtClean="0">
                <a:solidFill>
                  <a:schemeClr val="tx1"/>
                </a:solidFill>
              </a:rPr>
              <a:t>ần gũi</a:t>
            </a:r>
            <a:endParaRPr lang="en-US" sz="2800">
              <a:solidFill>
                <a:schemeClr val="tx1"/>
              </a:solidFill>
            </a:endParaRPr>
          </a:p>
        </p:txBody>
      </p:sp>
      <p:pic>
        <p:nvPicPr>
          <p:cNvPr id="28"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3115279" y="2918975"/>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906812" y="3109311"/>
            <a:ext cx="2385849" cy="523220"/>
          </a:xfrm>
          <a:prstGeom prst="rect">
            <a:avLst/>
          </a:prstGeom>
          <a:noFill/>
        </p:spPr>
        <p:txBody>
          <a:bodyPr wrap="square" rtlCol="0">
            <a:spAutoFit/>
          </a:bodyPr>
          <a:lstStyle/>
          <a:p>
            <a:r>
              <a:rPr lang="en-US" sz="2800" smtClean="0">
                <a:solidFill>
                  <a:schemeClr val="tx1"/>
                </a:solidFill>
              </a:rPr>
              <a:t>gọn        àng</a:t>
            </a:r>
            <a:endParaRPr lang="en-US" sz="2800">
              <a:solidFill>
                <a:schemeClr val="tx1"/>
              </a:solidFill>
            </a:endParaRPr>
          </a:p>
        </p:txBody>
      </p:sp>
      <p:pic>
        <p:nvPicPr>
          <p:cNvPr id="30" name="Picture 2" descr="E:\QUYNH\anh tai ve poiwer oint\hoa cúc.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67" b="93778" l="1333" r="97778"/>
                    </a14:imgEffect>
                  </a14:imgLayer>
                </a14:imgProps>
              </a:ext>
              <a:ext uri="{28A0092B-C50C-407E-A947-70E740481C1C}">
                <a14:useLocalDpi xmlns:a14="http://schemas.microsoft.com/office/drawing/2010/main" val="0"/>
              </a:ext>
            </a:extLst>
          </a:blip>
          <a:srcRect/>
          <a:stretch>
            <a:fillRect/>
          </a:stretch>
        </p:blipFill>
        <p:spPr bwMode="auto">
          <a:xfrm>
            <a:off x="6615224" y="3013569"/>
            <a:ext cx="809974" cy="77196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44207" y="1350583"/>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2" name="TextBox 31"/>
          <p:cNvSpPr txBox="1"/>
          <p:nvPr/>
        </p:nvSpPr>
        <p:spPr>
          <a:xfrm>
            <a:off x="4088790" y="1322309"/>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3" name="TextBox 32"/>
          <p:cNvSpPr txBox="1"/>
          <p:nvPr/>
        </p:nvSpPr>
        <p:spPr>
          <a:xfrm>
            <a:off x="6811666" y="1334570"/>
            <a:ext cx="429960" cy="584775"/>
          </a:xfrm>
          <a:prstGeom prst="rect">
            <a:avLst/>
          </a:prstGeom>
          <a:solidFill>
            <a:schemeClr val="bg1"/>
          </a:solidFill>
        </p:spPr>
        <p:txBody>
          <a:bodyPr wrap="square" rtlCol="0">
            <a:spAutoFit/>
          </a:bodyPr>
          <a:lstStyle/>
          <a:p>
            <a:pPr algn="ctr"/>
            <a:r>
              <a:rPr lang="en-US" sz="3200" b="1" smtClean="0">
                <a:solidFill>
                  <a:srgbClr val="0418AC"/>
                </a:solidFill>
              </a:rPr>
              <a:t>l</a:t>
            </a:r>
            <a:endParaRPr lang="en-US" sz="3200" b="1">
              <a:solidFill>
                <a:srgbClr val="0418AC"/>
              </a:solidFill>
            </a:endParaRPr>
          </a:p>
        </p:txBody>
      </p:sp>
      <p:sp>
        <p:nvSpPr>
          <p:cNvPr id="34" name="TextBox 33"/>
          <p:cNvSpPr txBox="1"/>
          <p:nvPr/>
        </p:nvSpPr>
        <p:spPr>
          <a:xfrm>
            <a:off x="503819" y="3086843"/>
            <a:ext cx="747870" cy="584775"/>
          </a:xfrm>
          <a:prstGeom prst="rect">
            <a:avLst/>
          </a:prstGeom>
          <a:solidFill>
            <a:schemeClr val="bg1"/>
          </a:solidFill>
        </p:spPr>
        <p:txBody>
          <a:bodyPr wrap="square" rtlCol="0">
            <a:spAutoFit/>
          </a:bodyPr>
          <a:lstStyle/>
          <a:p>
            <a:pPr algn="ctr"/>
            <a:r>
              <a:rPr lang="en-US" sz="3200" b="1" smtClean="0">
                <a:solidFill>
                  <a:srgbClr val="0418AC"/>
                </a:solidFill>
              </a:rPr>
              <a:t>gh</a:t>
            </a:r>
            <a:endParaRPr lang="en-US" sz="3200" b="1">
              <a:solidFill>
                <a:srgbClr val="0418AC"/>
              </a:solidFill>
            </a:endParaRPr>
          </a:p>
        </p:txBody>
      </p:sp>
      <p:sp>
        <p:nvSpPr>
          <p:cNvPr id="35" name="TextBox 34"/>
          <p:cNvSpPr txBox="1"/>
          <p:nvPr/>
        </p:nvSpPr>
        <p:spPr>
          <a:xfrm>
            <a:off x="3451057" y="3013569"/>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
        <p:nvSpPr>
          <p:cNvPr id="36" name="TextBox 35"/>
          <p:cNvSpPr txBox="1"/>
          <p:nvPr/>
        </p:nvSpPr>
        <p:spPr>
          <a:xfrm>
            <a:off x="6889188" y="3070830"/>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Tree>
    <p:extLst>
      <p:ext uri="{BB962C8B-B14F-4D97-AF65-F5344CB8AC3E}">
        <p14:creationId xmlns:p14="http://schemas.microsoft.com/office/powerpoint/2010/main" val="69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8034418" cy="830997"/>
          </a:xfrm>
          <a:prstGeom prst="rect">
            <a:avLst/>
          </a:prstGeom>
          <a:solidFill>
            <a:schemeClr val="bg1"/>
          </a:solidFill>
        </p:spPr>
        <p:txBody>
          <a:bodyPr wrap="square" rtlCol="0">
            <a:spAutoFit/>
          </a:bodyPr>
          <a:lstStyle/>
          <a:p>
            <a:r>
              <a:rPr lang="en-US" sz="2400" smtClean="0">
                <a:solidFill>
                  <a:schemeClr val="tx1"/>
                </a:solidFill>
              </a:rPr>
              <a:t>   Vẽ một bức tranh về lớp em ( lớp học, thầy cô, bạn bè) và đặt tên cho bức tranh em vẽ.</a:t>
            </a:r>
            <a:endParaRPr lang="en-US" sz="2400">
              <a:solidFill>
                <a:schemeClr val="tx1"/>
              </a:solidFill>
            </a:endParaRPr>
          </a:p>
        </p:txBody>
      </p:sp>
      <p:sp>
        <p:nvSpPr>
          <p:cNvPr id="6" name="Oval 5"/>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9</a:t>
            </a:r>
            <a:endParaRPr lang="en-US" sz="2400">
              <a:solidFill>
                <a:schemeClr val="bg1"/>
              </a:solidFill>
            </a:endParaRPr>
          </a:p>
        </p:txBody>
      </p:sp>
      <p:pic>
        <p:nvPicPr>
          <p:cNvPr id="8194" name="Picture 2" descr="E:\QUYNH\BAI GIANG DIEN TU\bài giảng điện tử học kì II\cắt\10.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60667" y="2261356"/>
            <a:ext cx="2764935" cy="17297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hvntuonglai.vn/wp-content/uploads/2019/11/nhung-buc-ve-tranh-de-tai-hoc-tap-don-gian-va-y-nghia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 y="891730"/>
            <a:ext cx="2931081" cy="21983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Đến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53" y="3174124"/>
            <a:ext cx="2826114" cy="183697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menthanhgianhatrang.org/uploads/news/2020_07/buc-tranh-ve-ve-chu-de-hoc-tap_1102407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500" y="729200"/>
            <a:ext cx="3213045" cy="2157331"/>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E:\QUYNH\BAI GIANG DIEN TU\bài giảng điện tử học kì II\cắt\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2934" y="2971169"/>
            <a:ext cx="2322074" cy="20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Vertic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barn(inVertical)">
                                      <p:cBhvr>
                                        <p:cTn id="22"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1877437" cy="400110"/>
          </a:xfrm>
          <a:prstGeom prst="rect">
            <a:avLst/>
          </a:prstGeom>
          <a:solidFill>
            <a:schemeClr val="bg1"/>
          </a:solidFill>
        </p:spPr>
        <p:txBody>
          <a:bodyPr wrap="none" rtlCol="0">
            <a:spAutoFit/>
          </a:bodyPr>
          <a:lstStyle/>
          <a:p>
            <a:r>
              <a:rPr lang="en-US" sz="2000" smtClean="0"/>
              <a:t>Quan sát tranh</a:t>
            </a:r>
            <a:endParaRPr lang="en-US" sz="2000"/>
          </a:p>
        </p:txBody>
      </p:sp>
      <p:sp>
        <p:nvSpPr>
          <p:cNvPr id="16" name="Oval 15"/>
          <p:cNvSpPr/>
          <p:nvPr/>
        </p:nvSpPr>
        <p:spPr>
          <a:xfrm>
            <a:off x="1"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pic>
        <p:nvPicPr>
          <p:cNvPr id="2" name="Picture 2" descr="E:\QUYNH\BAI GIANG DIEN TU\bài giảng điện tử học kì II\cắt\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19495" y="702057"/>
            <a:ext cx="6678791" cy="352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 xmlns:a16="http://schemas.microsoft.com/office/drawing/2014/main"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8D3A96"/>
          </a:solidFill>
          <a:ln w="76200">
            <a:solidFill>
              <a:srgbClr val="C86A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4800" b="1" smtClean="0"/>
              <a:t>MÁI TRƯỜNG MẾN YÊU</a:t>
            </a:r>
            <a:endParaRPr lang="en-US" sz="48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7030A0"/>
                </a:solidFill>
              </a:rPr>
              <a:t>3</a:t>
            </a:r>
            <a:endParaRPr lang="en-US" sz="6000" b="1">
              <a:solidFill>
                <a:srgbClr val="7030A0"/>
              </a:solidFill>
            </a:endParaRPr>
          </a:p>
        </p:txBody>
      </p:sp>
      <p:pic>
        <p:nvPicPr>
          <p:cNvPr id="8" name="Picture 5"/>
          <p:cNvPicPr>
            <a:picLocks noChangeAspect="1" noChangeArrowheads="1"/>
          </p:cNvPicPr>
          <p:nvPr/>
        </p:nvPicPr>
        <p:blipFill>
          <a:blip r:embed="rId5">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2048907" y="1762833"/>
            <a:ext cx="604405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1575557" y="1699341"/>
            <a:ext cx="1078229" cy="1017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09970" y="1915752"/>
            <a:ext cx="4745687" cy="584763"/>
          </a:xfrm>
          <a:prstGeom prst="rect">
            <a:avLst/>
          </a:prstGeom>
          <a:noFill/>
        </p:spPr>
        <p:txBody>
          <a:bodyPr wrap="square" lIns="91428" tIns="45714" rIns="91428" bIns="45714" rtlCol="0">
            <a:spAutoFit/>
          </a:bodyPr>
          <a:lstStyle/>
          <a:p>
            <a:pPr algn="ctr"/>
            <a:r>
              <a:rPr lang="en-US" sz="3200" b="1" smtClean="0">
                <a:solidFill>
                  <a:srgbClr val="7030A0"/>
                </a:solidFill>
                <a:latin typeface="Arial-Rounded" pitchFamily="34" charset="0"/>
                <a:ea typeface="Arial-Rounded" pitchFamily="34" charset="0"/>
                <a:cs typeface="Arial-Rounded" pitchFamily="34" charset="0"/>
              </a:rPr>
              <a:t>HOA YÊU THƯƠNG</a:t>
            </a:r>
            <a:endParaRPr lang="en-US" sz="3200" b="1">
              <a:solidFill>
                <a:srgbClr val="7030A0"/>
              </a:solidFill>
              <a:latin typeface="Arial-Rounded" pitchFamily="34" charset="0"/>
              <a:ea typeface="Arial-Rounded" pitchFamily="34" charset="0"/>
              <a:cs typeface="Arial-Rounded" pitchFamily="34" charset="0"/>
            </a:endParaRPr>
          </a:p>
        </p:txBody>
      </p:sp>
      <p:sp>
        <p:nvSpPr>
          <p:cNvPr id="11" name="TextBox 10"/>
          <p:cNvSpPr txBox="1"/>
          <p:nvPr/>
        </p:nvSpPr>
        <p:spPr>
          <a:xfrm>
            <a:off x="1619371" y="1747468"/>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 </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2</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911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522236" y="26078"/>
            <a:ext cx="3366627" cy="584775"/>
          </a:xfrm>
          <a:prstGeom prst="rect">
            <a:avLst/>
          </a:prstGeom>
          <a:noFill/>
        </p:spPr>
        <p:txBody>
          <a:bodyPr wrap="none" rtlCol="0">
            <a:spAutoFit/>
          </a:bodyPr>
          <a:lstStyle/>
          <a:p>
            <a:r>
              <a:rPr lang="en-US" sz="3200" b="1" dirty="0" err="1" smtClean="0"/>
              <a:t>Hoa</a:t>
            </a:r>
            <a:r>
              <a:rPr lang="en-US" sz="3200" b="1" dirty="0" smtClean="0"/>
              <a:t> </a:t>
            </a:r>
            <a:r>
              <a:rPr lang="en-US" sz="3200" b="1" dirty="0" err="1" smtClean="0"/>
              <a:t>yêu</a:t>
            </a:r>
            <a:r>
              <a:rPr lang="en-US" sz="3200" b="1" dirty="0" smtClean="0"/>
              <a:t> </a:t>
            </a:r>
            <a:r>
              <a:rPr lang="en-US" sz="3200" b="1" dirty="0" err="1" smtClean="0"/>
              <a:t>thương</a:t>
            </a:r>
            <a:endParaRPr lang="en-US" sz="3200" b="1" dirty="0"/>
          </a:p>
        </p:txBody>
      </p:sp>
      <p:sp>
        <p:nvSpPr>
          <p:cNvPr id="6" name="TextBox 5"/>
          <p:cNvSpPr txBox="1"/>
          <p:nvPr/>
        </p:nvSpPr>
        <p:spPr>
          <a:xfrm>
            <a:off x="500402" y="623870"/>
            <a:ext cx="6307509" cy="1569660"/>
          </a:xfrm>
          <a:prstGeom prst="rect">
            <a:avLst/>
          </a:prstGeom>
          <a:noFill/>
        </p:spPr>
        <p:txBody>
          <a:bodyPr wrap="square" rtlCol="0">
            <a:spAutoFit/>
          </a:bodyPr>
          <a:lstStyle/>
          <a:p>
            <a:pPr algn="just"/>
            <a:r>
              <a:rPr lang="en-US" sz="2400" dirty="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An </a:t>
            </a:r>
            <a:r>
              <a:rPr lang="en-US" sz="2400" dirty="0" err="1"/>
              <a:t>hí</a:t>
            </a:r>
            <a:r>
              <a:rPr lang="en-US" sz="2400" dirty="0"/>
              <a:t> </a:t>
            </a:r>
            <a:r>
              <a:rPr lang="en-US" sz="2400" dirty="0" err="1"/>
              <a:t>hoáy</a:t>
            </a:r>
            <a:r>
              <a:rPr lang="en-US" sz="2400" dirty="0"/>
              <a:t> </a:t>
            </a:r>
            <a:r>
              <a:rPr lang="en-US" sz="2400" dirty="0" err="1"/>
              <a:t>vẽ</a:t>
            </a:r>
            <a:r>
              <a:rPr lang="en-US" sz="2400" dirty="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err="1"/>
              <a:t>tỉ</a:t>
            </a:r>
            <a:r>
              <a:rPr lang="en-US" sz="2400" dirty="0"/>
              <a:t> </a:t>
            </a:r>
            <a:r>
              <a:rPr lang="en-US" sz="2400" dirty="0" err="1"/>
              <a:t>mỉ</a:t>
            </a:r>
            <a:r>
              <a:rPr lang="en-US" sz="2400" dirty="0"/>
              <a:t> </a:t>
            </a:r>
            <a:r>
              <a:rPr lang="en-US" sz="2400" dirty="0" err="1"/>
              <a:t>tô</a:t>
            </a:r>
            <a:r>
              <a:rPr lang="en-US" sz="2400" dirty="0"/>
              <a:t> </a:t>
            </a:r>
            <a:r>
              <a:rPr lang="en-US" sz="2400" dirty="0" err="1"/>
              <a:t>cái</a:t>
            </a:r>
            <a:r>
              <a:rPr lang="en-US" sz="2400" dirty="0"/>
              <a:t> </a:t>
            </a:r>
            <a:r>
              <a:rPr lang="en-US" sz="2400" dirty="0" err="1"/>
              <a:t>ria</a:t>
            </a:r>
            <a:r>
              <a:rPr lang="en-US" sz="2400" dirty="0"/>
              <a:t> </a:t>
            </a:r>
            <a:r>
              <a:rPr lang="en-US" sz="2400" dirty="0" err="1"/>
              <a:t>cong</a:t>
            </a:r>
            <a:r>
              <a:rPr lang="en-US" sz="2400" dirty="0"/>
              <a:t> cong.</a:t>
            </a:r>
          </a:p>
        </p:txBody>
      </p:sp>
      <p:pic>
        <p:nvPicPr>
          <p:cNvPr id="7"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49545" y="989564"/>
            <a:ext cx="1191227" cy="461665"/>
          </a:xfrm>
          <a:prstGeom prst="rect">
            <a:avLst/>
          </a:prstGeom>
          <a:solidFill>
            <a:schemeClr val="bg1"/>
          </a:solidFill>
        </p:spPr>
        <p:txBody>
          <a:bodyPr wrap="square">
            <a:spAutoFit/>
          </a:bodyPr>
          <a:lstStyle/>
          <a:p>
            <a:r>
              <a:rPr lang="en-US" sz="2400">
                <a:solidFill>
                  <a:srgbClr val="FF0000"/>
                </a:solidFill>
              </a:rPr>
              <a:t>hí hoáy </a:t>
            </a:r>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7076" y="1183823"/>
            <a:ext cx="3258207" cy="1303283"/>
            <a:chOff x="2617076" y="1183823"/>
            <a:chExt cx="3258207" cy="1303283"/>
          </a:xfrm>
        </p:grpSpPr>
        <p:sp>
          <p:nvSpPr>
            <p:cNvPr id="3" name="Rounded Rectangle 2"/>
            <p:cNvSpPr/>
            <p:nvPr/>
          </p:nvSpPr>
          <p:spPr>
            <a:xfrm>
              <a:off x="2617076" y="1183823"/>
              <a:ext cx="3258207"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44" y="1327632"/>
              <a:ext cx="2999150" cy="1015663"/>
            </a:xfrm>
            <a:prstGeom prst="rect">
              <a:avLst/>
            </a:prstGeom>
            <a:solidFill>
              <a:srgbClr val="FEE7EF"/>
            </a:solidFill>
            <a:ln w="19050">
              <a:solidFill>
                <a:srgbClr val="FFC000"/>
              </a:solidFill>
            </a:ln>
          </p:spPr>
          <p:txBody>
            <a:bodyPr wrap="square" rtlCol="0">
              <a:spAutoFit/>
            </a:bodyPr>
            <a:lstStyle/>
            <a:p>
              <a:pPr algn="ctr"/>
              <a:r>
                <a:rPr lang="en-US" sz="6000"/>
                <a:t>h</a:t>
              </a:r>
              <a:r>
                <a:rPr lang="en-US" sz="6000" smtClean="0"/>
                <a:t>í hoáy</a:t>
              </a:r>
              <a:endParaRPr lang="en-US" sz="6000"/>
            </a:p>
          </p:txBody>
        </p:sp>
      </p:grpSp>
      <p:sp>
        <p:nvSpPr>
          <p:cNvPr id="7" name="TextBox 6"/>
          <p:cNvSpPr txBox="1"/>
          <p:nvPr/>
        </p:nvSpPr>
        <p:spPr>
          <a:xfrm>
            <a:off x="4004444" y="1327632"/>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cxnSp>
        <p:nvCxnSpPr>
          <p:cNvPr id="11" name="Straight Arrow Connector 10"/>
          <p:cNvCxnSpPr/>
          <p:nvPr/>
        </p:nvCxnSpPr>
        <p:spPr>
          <a:xfrm>
            <a:off x="5108028" y="2343295"/>
            <a:ext cx="574196" cy="820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2414" y="3163614"/>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Tree>
    <p:extLst>
      <p:ext uri="{BB962C8B-B14F-4D97-AF65-F5344CB8AC3E}">
        <p14:creationId xmlns:p14="http://schemas.microsoft.com/office/powerpoint/2010/main" val="7861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8329" y="0"/>
            <a:ext cx="8265224" cy="4991649"/>
            <a:chOff x="500402" y="9152"/>
            <a:chExt cx="8265224" cy="4991649"/>
          </a:xfrm>
        </p:grpSpPr>
        <p:sp>
          <p:nvSpPr>
            <p:cNvPr id="5" name="TextBox 4"/>
            <p:cNvSpPr txBox="1"/>
            <p:nvPr/>
          </p:nvSpPr>
          <p:spPr>
            <a:xfrm>
              <a:off x="500402" y="2323145"/>
              <a:ext cx="8265224" cy="2677656"/>
            </a:xfrm>
            <a:prstGeom prst="rect">
              <a:avLst/>
            </a:prstGeom>
            <a:noFill/>
          </p:spPr>
          <p:txBody>
            <a:bodyPr wrap="square" rtlCol="0">
              <a:spAutoFit/>
            </a:bodyPr>
            <a:lstStyle/>
            <a:p>
              <a:pPr algn="just"/>
              <a:r>
                <a:rPr lang="en-US" sz="2400" dirty="0"/>
                <a:t>      </a:t>
              </a:r>
              <a:r>
                <a:rPr lang="en-US" sz="2400" dirty="0" err="1"/>
                <a:t>Cuối</a:t>
              </a:r>
              <a:r>
                <a:rPr lang="en-US" sz="2400" dirty="0"/>
                <a:t> </a:t>
              </a:r>
              <a:r>
                <a:rPr lang="en-US" sz="2400" dirty="0" err="1"/>
                <a:t>giờ</a:t>
              </a:r>
              <a:r>
                <a:rPr lang="en-US" sz="2400" dirty="0"/>
                <a:t>, </a:t>
              </a:r>
              <a:r>
                <a:rPr lang="en-US" sz="2400" dirty="0" err="1"/>
                <a:t>chúng</a:t>
              </a:r>
              <a:r>
                <a:rPr lang="en-US" sz="2400" dirty="0"/>
                <a:t> </a:t>
              </a:r>
              <a:r>
                <a:rPr lang="en-US" sz="2400" dirty="0" err="1"/>
                <a:t>tôi</a:t>
              </a:r>
              <a:r>
                <a:rPr lang="en-US" sz="2400" dirty="0"/>
                <a:t> </a:t>
              </a:r>
              <a:r>
                <a:rPr lang="en-US" sz="2400" dirty="0" err="1"/>
                <a:t>mang</a:t>
              </a:r>
              <a:r>
                <a:rPr lang="en-US" sz="2400" dirty="0"/>
                <a:t> </a:t>
              </a:r>
              <a:r>
                <a:rPr lang="en-US" sz="2400" dirty="0" err="1"/>
                <a:t>tranh</a:t>
              </a:r>
              <a:r>
                <a:rPr lang="en-US" sz="2400" dirty="0"/>
                <a:t> </a:t>
              </a:r>
              <a:r>
                <a:rPr lang="en-US" sz="2400" dirty="0" err="1"/>
                <a:t>đính</a:t>
              </a:r>
              <a:r>
                <a:rPr lang="en-US" sz="2400" dirty="0"/>
                <a:t> </a:t>
              </a:r>
              <a:r>
                <a:rPr lang="en-US" sz="2400" dirty="0" err="1"/>
                <a:t>lên</a:t>
              </a:r>
              <a:r>
                <a:rPr lang="en-US" sz="2400" dirty="0"/>
                <a:t> </a:t>
              </a:r>
              <a:r>
                <a:rPr lang="en-US" sz="2400" dirty="0" err="1"/>
                <a:t>bảng</a:t>
              </a:r>
              <a:r>
                <a:rPr lang="en-US" sz="2400" dirty="0"/>
                <a:t>. </a:t>
              </a:r>
              <a:r>
                <a:rPr lang="en-US" sz="2400" dirty="0" err="1"/>
                <a:t>Mọi</a:t>
              </a:r>
              <a:r>
                <a:rPr lang="en-US" sz="2400" dirty="0"/>
                <a:t> </a:t>
              </a:r>
              <a:r>
                <a:rPr lang="en-US" sz="2400" dirty="0" err="1"/>
                <a:t>ánh</a:t>
              </a:r>
              <a:r>
                <a:rPr lang="en-US" sz="2400" dirty="0"/>
                <a:t> </a:t>
              </a:r>
              <a:r>
                <a:rPr lang="en-US" sz="2400" dirty="0" err="1"/>
                <a:t>mắt</a:t>
              </a:r>
              <a:r>
                <a:rPr lang="en-US" sz="2400" dirty="0"/>
                <a:t> </a:t>
              </a:r>
              <a:r>
                <a:rPr lang="en-US" sz="2400" dirty="0" err="1"/>
                <a:t>đều</a:t>
              </a:r>
              <a:r>
                <a:rPr lang="en-US" sz="2400" dirty="0"/>
                <a:t> </a:t>
              </a:r>
              <a:r>
                <a:rPr lang="en-US" sz="2400" dirty="0" err="1"/>
                <a:t>hướng</a:t>
              </a:r>
              <a:r>
                <a:rPr lang="en-US" sz="2400" dirty="0"/>
                <a:t> </a:t>
              </a:r>
              <a:r>
                <a:rPr lang="en-US" sz="2400" dirty="0" err="1"/>
                <a:t>về</a:t>
              </a:r>
              <a:r>
                <a:rPr lang="en-US" sz="2400" dirty="0"/>
                <a:t> </a:t>
              </a:r>
              <a:r>
                <a:rPr lang="en-US" sz="2400" dirty="0" err="1"/>
                <a:t>bức</a:t>
              </a:r>
              <a:r>
                <a:rPr lang="en-US" sz="2400" dirty="0"/>
                <a:t> </a:t>
              </a:r>
              <a:r>
                <a:rPr lang="en-US" sz="2400" dirty="0" err="1"/>
                <a:t>tranh</a:t>
              </a:r>
              <a:r>
                <a:rPr lang="en-US" sz="2400" dirty="0"/>
                <a:t> </a:t>
              </a:r>
              <a:r>
                <a:rPr lang="en-US" sz="2400" dirty="0" err="1"/>
                <a:t>bông</a:t>
              </a:r>
              <a:r>
                <a:rPr lang="en-US" sz="2400" dirty="0"/>
                <a:t> </a:t>
              </a:r>
              <a:r>
                <a:rPr lang="en-US" sz="2400" dirty="0" err="1"/>
                <a:t>hoa</a:t>
              </a:r>
              <a:r>
                <a:rPr lang="en-US" sz="2400" dirty="0"/>
                <a:t> </a:t>
              </a:r>
              <a:r>
                <a:rPr lang="en-US" sz="2400" dirty="0" err="1"/>
                <a:t>bốn</a:t>
              </a:r>
              <a:r>
                <a:rPr lang="en-US" sz="2400" dirty="0"/>
                <a:t> </a:t>
              </a:r>
              <a:r>
                <a:rPr lang="en-US" sz="2400" dirty="0" err="1"/>
                <a:t>cánh</a:t>
              </a:r>
              <a:r>
                <a:rPr lang="en-US" sz="2400" dirty="0"/>
                <a:t> </a:t>
              </a:r>
              <a:r>
                <a:rPr lang="en-US" sz="2400" dirty="0" err="1"/>
                <a:t>của</a:t>
              </a:r>
              <a:r>
                <a:rPr lang="en-US" sz="2400" dirty="0"/>
                <a:t> </a:t>
              </a:r>
              <a:r>
                <a:rPr lang="en-US" sz="2400" dirty="0" err="1"/>
                <a:t>Hà</a:t>
              </a:r>
              <a:r>
                <a:rPr lang="en-US" sz="2400" dirty="0"/>
                <a:t>. </a:t>
              </a:r>
              <a:r>
                <a:rPr lang="en-US" sz="2400" dirty="0" err="1"/>
                <a:t>Trên</a:t>
              </a:r>
              <a:r>
                <a:rPr lang="en-US" sz="2400" dirty="0"/>
                <a:t> </a:t>
              </a:r>
              <a:r>
                <a:rPr lang="en-US" sz="2400" dirty="0" err="1"/>
                <a:t>mỗi</a:t>
              </a:r>
              <a:r>
                <a:rPr lang="en-US" sz="2400" dirty="0"/>
                <a:t> </a:t>
              </a:r>
              <a:r>
                <a:rPr lang="en-US" sz="2400" dirty="0" err="1"/>
                <a:t>cánh</a:t>
              </a:r>
              <a:r>
                <a:rPr lang="en-US" sz="2400" dirty="0"/>
                <a:t> </a:t>
              </a:r>
              <a:r>
                <a:rPr lang="en-US" sz="2400" dirty="0" err="1"/>
                <a:t>hoa</a:t>
              </a:r>
              <a:r>
                <a:rPr lang="en-US" sz="2400" dirty="0"/>
                <a:t> </a:t>
              </a:r>
              <a:r>
                <a:rPr lang="en-US" sz="2400" dirty="0" err="1"/>
                <a:t>ghi</a:t>
              </a:r>
              <a:r>
                <a:rPr lang="en-US" sz="2400" dirty="0"/>
                <a:t> </a:t>
              </a:r>
              <a:r>
                <a:rPr lang="en-US" sz="2400" dirty="0" err="1"/>
                <a:t>tên</a:t>
              </a:r>
              <a:r>
                <a:rPr lang="en-US" sz="2400" dirty="0"/>
                <a:t> </a:t>
              </a:r>
              <a:r>
                <a:rPr lang="en-US" sz="2400" dirty="0" err="1"/>
                <a:t>một</a:t>
              </a:r>
              <a:r>
                <a:rPr lang="en-US" sz="2400" dirty="0"/>
                <a:t> </a:t>
              </a:r>
              <a:r>
                <a:rPr lang="en-US" sz="2400" dirty="0" err="1"/>
                <a:t>tổ</a:t>
              </a:r>
              <a:r>
                <a:rPr lang="en-US" sz="2400" dirty="0"/>
                <a:t> </a:t>
              </a:r>
              <a:r>
                <a:rPr lang="en-US" sz="2400" dirty="0" err="1"/>
                <a:t>trong</a:t>
              </a:r>
              <a:r>
                <a:rPr lang="en-US" sz="2400" dirty="0"/>
                <a:t> </a:t>
              </a:r>
              <a:r>
                <a:rPr lang="en-US" sz="2400" dirty="0" err="1"/>
                <a:t>lớp</a:t>
              </a:r>
              <a:r>
                <a:rPr lang="en-US" sz="2400" dirty="0"/>
                <a:t>. </a:t>
              </a:r>
              <a:r>
                <a:rPr lang="en-US" sz="2400" dirty="0" err="1"/>
                <a:t>Giữa</a:t>
              </a:r>
              <a:r>
                <a:rPr lang="en-US" sz="2400" dirty="0"/>
                <a:t> </a:t>
              </a:r>
              <a:r>
                <a:rPr lang="en-US" sz="2400" dirty="0" err="1"/>
                <a:t>nhuỵ</a:t>
              </a:r>
              <a:r>
                <a:rPr lang="en-US" sz="2400" dirty="0"/>
                <a:t> </a:t>
              </a:r>
              <a:r>
                <a:rPr lang="en-US" sz="2400" dirty="0" err="1"/>
                <a:t>hoa</a:t>
              </a:r>
              <a:r>
                <a:rPr lang="en-US" sz="2400" dirty="0"/>
                <a:t> </a:t>
              </a:r>
              <a:r>
                <a:rPr lang="en-US" sz="2400" dirty="0" err="1"/>
                <a:t>là</a:t>
              </a:r>
              <a:r>
                <a:rPr lang="en-US" sz="2400" dirty="0"/>
                <a:t> </a:t>
              </a:r>
              <a:r>
                <a:rPr lang="en-US" sz="2400" dirty="0" err="1"/>
                <a:t>cô</a:t>
              </a:r>
              <a:r>
                <a:rPr lang="en-US" sz="2400" dirty="0"/>
                <a:t> </a:t>
              </a:r>
              <a:r>
                <a:rPr lang="en-US" sz="2400" dirty="0" err="1"/>
                <a:t>giáo</a:t>
              </a:r>
              <a:r>
                <a:rPr lang="en-US" sz="2400" dirty="0"/>
                <a:t> </a:t>
              </a:r>
              <a:r>
                <a:rPr lang="en-US" sz="2400" dirty="0" err="1"/>
                <a:t>cười</a:t>
              </a:r>
              <a:r>
                <a:rPr lang="en-US" sz="2400" dirty="0"/>
                <a:t> </a:t>
              </a:r>
              <a:r>
                <a:rPr lang="en-US" sz="2400" dirty="0" err="1"/>
                <a:t>rất</a:t>
              </a:r>
              <a:r>
                <a:rPr lang="en-US" sz="2400" dirty="0"/>
                <a:t> </a:t>
              </a:r>
              <a:r>
                <a:rPr lang="en-US" sz="2400" dirty="0" err="1"/>
                <a:t>tươi</a:t>
              </a:r>
              <a:r>
                <a:rPr lang="en-US" sz="2400" dirty="0"/>
                <a:t>. </a:t>
              </a:r>
              <a:r>
                <a:rPr lang="en-US" sz="2400" dirty="0" err="1"/>
                <a:t>Bên</a:t>
              </a:r>
              <a:r>
                <a:rPr lang="en-US" sz="2400" dirty="0"/>
                <a:t> </a:t>
              </a:r>
              <a:r>
                <a:rPr lang="en-US" sz="2400" dirty="0" err="1"/>
                <a:t>dưới</a:t>
              </a:r>
              <a:r>
                <a:rPr lang="en-US" sz="2400" dirty="0"/>
                <a:t> </a:t>
              </a:r>
              <a:r>
                <a:rPr lang="en-US" sz="2400" dirty="0" err="1"/>
                <a:t>có</a:t>
              </a:r>
              <a:r>
                <a:rPr lang="en-US" sz="2400" dirty="0"/>
                <a:t> </a:t>
              </a:r>
              <a:r>
                <a:rPr lang="en-US" sz="2400" dirty="0" err="1"/>
                <a:t>dòng</a:t>
              </a:r>
              <a:r>
                <a:rPr lang="en-US" sz="2400" dirty="0"/>
                <a:t> </a:t>
              </a:r>
              <a:r>
                <a:rPr lang="en-US" sz="2400" dirty="0" err="1"/>
                <a:t>chữ</a:t>
              </a:r>
              <a:r>
                <a:rPr lang="en-US" sz="2400" dirty="0"/>
                <a:t> </a:t>
              </a:r>
              <a:r>
                <a:rPr lang="en-US" sz="2400" dirty="0" err="1"/>
                <a:t>nắn</a:t>
              </a:r>
              <a:r>
                <a:rPr lang="en-US" sz="2400" dirty="0"/>
                <a:t> </a:t>
              </a:r>
              <a:r>
                <a:rPr lang="en-US" sz="2400" dirty="0" err="1"/>
                <a:t>nót</a:t>
              </a:r>
              <a:r>
                <a:rPr lang="en-US" sz="2400" dirty="0"/>
                <a:t> </a:t>
              </a:r>
              <a:r>
                <a:rPr lang="en-US" sz="2400" dirty="0" smtClean="0"/>
                <a:t>“</a:t>
              </a:r>
              <a:r>
                <a:rPr lang="en-US" sz="2400" dirty="0" err="1" smtClean="0"/>
                <a:t>Hoa</a:t>
              </a:r>
              <a:r>
                <a:rPr lang="en-US" sz="2400" dirty="0" smtClean="0"/>
                <a:t> </a:t>
              </a:r>
              <a:r>
                <a:rPr lang="en-US" sz="2400" dirty="0" err="1"/>
                <a:t>yêu</a:t>
              </a:r>
              <a:r>
                <a:rPr lang="en-US" sz="2400" dirty="0"/>
                <a:t> </a:t>
              </a:r>
              <a:r>
                <a:rPr lang="en-US" sz="2400" dirty="0" err="1"/>
                <a:t>thương</a:t>
              </a:r>
              <a:r>
                <a:rPr lang="en-US" sz="2400" dirty="0"/>
                <a:t>”. Ai </a:t>
              </a:r>
              <a:r>
                <a:rPr lang="en-US" sz="2400" dirty="0" err="1"/>
                <a:t>cũng</a:t>
              </a:r>
              <a:r>
                <a:rPr lang="en-US" sz="2400" dirty="0"/>
                <a:t> </a:t>
              </a:r>
              <a:r>
                <a:rPr lang="en-US" sz="2400" dirty="0" err="1"/>
                <a:t>thấy</a:t>
              </a:r>
              <a:r>
                <a:rPr lang="en-US" sz="2400" dirty="0"/>
                <a:t> </a:t>
              </a:r>
              <a:r>
                <a:rPr lang="en-US" sz="2400" dirty="0" err="1"/>
                <a:t>có</a:t>
              </a:r>
              <a:r>
                <a:rPr lang="en-US" sz="2400" dirty="0"/>
                <a:t> </a:t>
              </a:r>
              <a:r>
                <a:rPr lang="en-US" sz="2400" dirty="0" err="1"/>
                <a:t>mình</a:t>
              </a:r>
              <a:r>
                <a:rPr lang="en-US" sz="2400" dirty="0"/>
                <a:t> </a:t>
              </a:r>
              <a:r>
                <a:rPr lang="en-US" sz="2400" dirty="0" err="1"/>
                <a:t>trong</a:t>
              </a:r>
              <a:r>
                <a:rPr lang="en-US" sz="2400" dirty="0"/>
                <a:t> </a:t>
              </a:r>
              <a:r>
                <a:rPr lang="en-US" sz="2400" dirty="0" err="1"/>
                <a:t>tranh</a:t>
              </a:r>
              <a:r>
                <a:rPr lang="en-US" sz="2400" dirty="0"/>
                <a:t>. </a:t>
              </a:r>
              <a:r>
                <a:rPr lang="en-US" sz="2400" dirty="0" err="1"/>
                <a:t>Chúng</a:t>
              </a:r>
              <a:r>
                <a:rPr lang="en-US" sz="2400" dirty="0"/>
                <a:t> </a:t>
              </a:r>
              <a:r>
                <a:rPr lang="en-US" sz="2400" dirty="0" err="1"/>
                <a:t>tôi</a:t>
              </a:r>
              <a:r>
                <a:rPr lang="en-US" sz="2400" dirty="0"/>
                <a:t> </a:t>
              </a:r>
              <a:r>
                <a:rPr lang="en-US" sz="2400" dirty="0" err="1"/>
                <a:t>treo</a:t>
              </a:r>
              <a:r>
                <a:rPr lang="en-US" sz="2400" dirty="0"/>
                <a:t> </a:t>
              </a:r>
              <a:r>
                <a:rPr lang="en-US" sz="2400" dirty="0" err="1"/>
                <a:t>bức</a:t>
              </a:r>
              <a:r>
                <a:rPr lang="en-US" sz="2400" dirty="0"/>
                <a:t> </a:t>
              </a:r>
              <a:r>
                <a:rPr lang="en-US" sz="2400" dirty="0" err="1"/>
                <a:t>tranh</a:t>
              </a:r>
              <a:r>
                <a:rPr lang="en-US" sz="2400" dirty="0"/>
                <a:t> ở </a:t>
              </a:r>
              <a:r>
                <a:rPr lang="en-US" sz="2400" dirty="0" err="1"/>
                <a:t>góc</a:t>
              </a:r>
              <a:r>
                <a:rPr lang="en-US" sz="2400" dirty="0"/>
                <a:t> </a:t>
              </a:r>
              <a:r>
                <a:rPr lang="en-US" sz="2400" dirty="0" err="1"/>
                <a:t>sáng</a:t>
              </a:r>
              <a:r>
                <a:rPr lang="en-US" sz="2400" dirty="0"/>
                <a:t> </a:t>
              </a:r>
              <a:r>
                <a:rPr lang="en-US" sz="2400" dirty="0" err="1"/>
                <a:t>tạo</a:t>
              </a:r>
              <a:r>
                <a:rPr lang="en-US" sz="2400" dirty="0"/>
                <a:t> </a:t>
              </a:r>
              <a:r>
                <a:rPr lang="en-US" sz="2400" dirty="0" err="1"/>
                <a:t>của</a:t>
              </a:r>
              <a:r>
                <a:rPr lang="en-US" sz="2400" dirty="0"/>
                <a:t> </a:t>
              </a:r>
              <a:r>
                <a:rPr lang="en-US" sz="2400" dirty="0" err="1"/>
                <a:t>lớp</a:t>
              </a:r>
              <a:r>
                <a:rPr lang="en-US" sz="2400" dirty="0"/>
                <a:t>.</a:t>
              </a:r>
            </a:p>
            <a:p>
              <a:pPr algn="r"/>
              <a:r>
                <a:rPr lang="en-US" sz="2000" dirty="0" smtClean="0"/>
                <a:t>( </a:t>
              </a:r>
              <a:r>
                <a:rPr lang="en-US" sz="2000" dirty="0" err="1" smtClean="0"/>
                <a:t>Phạm</a:t>
              </a:r>
              <a:r>
                <a:rPr lang="en-US" sz="2000" dirty="0" smtClean="0"/>
                <a:t> </a:t>
              </a:r>
              <a:r>
                <a:rPr lang="en-US" sz="2000" dirty="0" err="1" smtClean="0"/>
                <a:t>Thuỷ</a:t>
              </a:r>
              <a:r>
                <a:rPr lang="en-US" sz="2000" dirty="0" smtClean="0"/>
                <a:t>)</a:t>
              </a:r>
              <a:endParaRPr lang="en-US" sz="1800" dirty="0"/>
            </a:p>
          </p:txBody>
        </p:sp>
        <p:sp>
          <p:nvSpPr>
            <p:cNvPr id="2" name="TextBox 1"/>
            <p:cNvSpPr txBox="1"/>
            <p:nvPr/>
          </p:nvSpPr>
          <p:spPr>
            <a:xfrm>
              <a:off x="3280498" y="9152"/>
              <a:ext cx="3366627" cy="584775"/>
            </a:xfrm>
            <a:prstGeom prst="rect">
              <a:avLst/>
            </a:prstGeom>
            <a:noFill/>
          </p:spPr>
          <p:txBody>
            <a:bodyPr wrap="none" rtlCol="0">
              <a:spAutoFit/>
            </a:bodyPr>
            <a:lstStyle/>
            <a:p>
              <a:r>
                <a:rPr lang="en-US" sz="3200" b="1" dirty="0" err="1" smtClean="0"/>
                <a:t>Hoa</a:t>
              </a:r>
              <a:r>
                <a:rPr lang="en-US" sz="3200" b="1" dirty="0" smtClean="0"/>
                <a:t> </a:t>
              </a:r>
              <a:r>
                <a:rPr lang="en-US" sz="3200" b="1" dirty="0" err="1" smtClean="0"/>
                <a:t>yêu</a:t>
              </a:r>
              <a:r>
                <a:rPr lang="en-US" sz="3200" b="1" dirty="0" smtClean="0"/>
                <a:t> </a:t>
              </a:r>
              <a:r>
                <a:rPr lang="en-US" sz="3200" b="1" dirty="0" err="1" smtClean="0"/>
                <a:t>thương</a:t>
              </a:r>
              <a:endParaRPr lang="en-US" sz="3200" b="1" dirty="0"/>
            </a:p>
          </p:txBody>
        </p:sp>
        <p:sp>
          <p:nvSpPr>
            <p:cNvPr id="7" name="TextBox 6"/>
            <p:cNvSpPr txBox="1"/>
            <p:nvPr/>
          </p:nvSpPr>
          <p:spPr>
            <a:xfrm>
              <a:off x="500402" y="623870"/>
              <a:ext cx="6307509" cy="1569660"/>
            </a:xfrm>
            <a:prstGeom prst="rect">
              <a:avLst/>
            </a:prstGeom>
            <a:noFill/>
          </p:spPr>
          <p:txBody>
            <a:bodyPr wrap="square" rtlCol="0">
              <a:spAutoFit/>
            </a:bodyPr>
            <a:lstStyle/>
            <a:p>
              <a:pPr algn="just"/>
              <a:r>
                <a:rPr lang="en-US" sz="2400" dirty="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An </a:t>
              </a:r>
              <a:r>
                <a:rPr lang="en-US" sz="2400" dirty="0" err="1"/>
                <a:t>hí</a:t>
              </a:r>
              <a:r>
                <a:rPr lang="en-US" sz="2400" dirty="0"/>
                <a:t> </a:t>
              </a:r>
              <a:r>
                <a:rPr lang="en-US" sz="2400" dirty="0" err="1"/>
                <a:t>hoáy</a:t>
              </a:r>
              <a:r>
                <a:rPr lang="en-US" sz="2400" dirty="0"/>
                <a:t> </a:t>
              </a:r>
              <a:r>
                <a:rPr lang="en-US" sz="2400" dirty="0" err="1"/>
                <a:t>vẽ</a:t>
              </a:r>
              <a:r>
                <a:rPr lang="en-US" sz="2400" dirty="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err="1"/>
                <a:t>tỉ</a:t>
              </a:r>
              <a:r>
                <a:rPr lang="en-US" sz="2400" dirty="0"/>
                <a:t> </a:t>
              </a:r>
              <a:r>
                <a:rPr lang="en-US" sz="2400" dirty="0" err="1"/>
                <a:t>mỉ</a:t>
              </a:r>
              <a:r>
                <a:rPr lang="en-US" sz="2400" dirty="0"/>
                <a:t> </a:t>
              </a:r>
              <a:r>
                <a:rPr lang="en-US" sz="2400" dirty="0" err="1"/>
                <a:t>tô</a:t>
              </a:r>
              <a:r>
                <a:rPr lang="en-US" sz="2400" dirty="0"/>
                <a:t> </a:t>
              </a:r>
              <a:r>
                <a:rPr lang="en-US" sz="2400" dirty="0" err="1"/>
                <a:t>cái</a:t>
              </a:r>
              <a:r>
                <a:rPr lang="en-US" sz="2400" dirty="0"/>
                <a:t> </a:t>
              </a:r>
              <a:r>
                <a:rPr lang="en-US" sz="2400" dirty="0" err="1"/>
                <a:t>ria</a:t>
              </a:r>
              <a:r>
                <a:rPr lang="en-US" sz="2400" dirty="0"/>
                <a:t> </a:t>
              </a:r>
              <a:r>
                <a:rPr lang="en-US" sz="2400" dirty="0" err="1"/>
                <a:t>cong</a:t>
              </a:r>
              <a:r>
                <a:rPr lang="en-US" sz="2400" dirty="0"/>
                <a:t> cong.</a:t>
              </a:r>
            </a:p>
          </p:txBody>
        </p:sp>
        <p:pic>
          <p:nvPicPr>
            <p:cNvPr id="8" name="Picture 2" descr="E:\QUYNH\BAI GIANG DIEN TU\bài giảng điện tử học kì II\cắ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777429" y="995193"/>
            <a:ext cx="544530" cy="338554"/>
          </a:xfrm>
          <a:prstGeom prst="rect">
            <a:avLst/>
          </a:prstGeom>
          <a:noFill/>
        </p:spPr>
        <p:txBody>
          <a:bodyPr wrap="square" rtlCol="0">
            <a:spAutoFit/>
          </a:bodyPr>
          <a:lstStyle/>
          <a:p>
            <a:r>
              <a:rPr lang="en-US" sz="1600" b="1" dirty="0" smtClean="0">
                <a:solidFill>
                  <a:srgbClr val="FF0000"/>
                </a:solidFill>
              </a:rPr>
              <a:t>1</a:t>
            </a:r>
            <a:endParaRPr lang="en-US" sz="1600" b="1" dirty="0">
              <a:solidFill>
                <a:srgbClr val="FF0000"/>
              </a:solidFill>
            </a:endParaRPr>
          </a:p>
        </p:txBody>
      </p:sp>
      <p:sp>
        <p:nvSpPr>
          <p:cNvPr id="9" name="TextBox 8"/>
          <p:cNvSpPr txBox="1"/>
          <p:nvPr/>
        </p:nvSpPr>
        <p:spPr>
          <a:xfrm>
            <a:off x="3044182" y="1333747"/>
            <a:ext cx="544530" cy="338554"/>
          </a:xfrm>
          <a:prstGeom prst="rect">
            <a:avLst/>
          </a:prstGeom>
          <a:noFill/>
        </p:spPr>
        <p:txBody>
          <a:bodyPr wrap="square" rtlCol="0">
            <a:spAutoFit/>
          </a:bodyPr>
          <a:lstStyle/>
          <a:p>
            <a:r>
              <a:rPr lang="en-US" sz="1600" b="1" dirty="0">
                <a:solidFill>
                  <a:srgbClr val="FF0000"/>
                </a:solidFill>
              </a:rPr>
              <a:t>2</a:t>
            </a:r>
            <a:endParaRPr lang="en-US" sz="1600" b="1" dirty="0">
              <a:solidFill>
                <a:srgbClr val="FF0000"/>
              </a:solidFill>
            </a:endParaRPr>
          </a:p>
        </p:txBody>
      </p:sp>
      <p:sp>
        <p:nvSpPr>
          <p:cNvPr id="10" name="TextBox 9"/>
          <p:cNvSpPr txBox="1"/>
          <p:nvPr/>
        </p:nvSpPr>
        <p:spPr>
          <a:xfrm>
            <a:off x="4564757" y="1720870"/>
            <a:ext cx="544530" cy="338554"/>
          </a:xfrm>
          <a:prstGeom prst="rect">
            <a:avLst/>
          </a:prstGeom>
          <a:noFill/>
        </p:spPr>
        <p:txBody>
          <a:bodyPr wrap="square" rtlCol="0">
            <a:spAutoFit/>
          </a:bodyPr>
          <a:lstStyle/>
          <a:p>
            <a:r>
              <a:rPr lang="en-US" sz="1600" b="1" dirty="0">
                <a:solidFill>
                  <a:srgbClr val="FF0000"/>
                </a:solidFill>
              </a:rPr>
              <a:t>3</a:t>
            </a:r>
            <a:endParaRPr lang="en-US" sz="1600" b="1" dirty="0">
              <a:solidFill>
                <a:srgbClr val="FF0000"/>
              </a:solidFill>
            </a:endParaRPr>
          </a:p>
        </p:txBody>
      </p:sp>
      <p:sp>
        <p:nvSpPr>
          <p:cNvPr id="11" name="TextBox 10"/>
          <p:cNvSpPr txBox="1"/>
          <p:nvPr/>
        </p:nvSpPr>
        <p:spPr>
          <a:xfrm>
            <a:off x="7307957" y="2323145"/>
            <a:ext cx="544530" cy="338554"/>
          </a:xfrm>
          <a:prstGeom prst="rect">
            <a:avLst/>
          </a:prstGeom>
          <a:noFill/>
        </p:spPr>
        <p:txBody>
          <a:bodyPr wrap="square" rtlCol="0">
            <a:spAutoFit/>
          </a:bodyPr>
          <a:lstStyle/>
          <a:p>
            <a:r>
              <a:rPr lang="en-US" sz="1600" b="1" dirty="0" smtClean="0">
                <a:solidFill>
                  <a:srgbClr val="FF0000"/>
                </a:solidFill>
              </a:rPr>
              <a:t>4</a:t>
            </a:r>
            <a:endParaRPr lang="en-US" sz="1600" b="1" dirty="0">
              <a:solidFill>
                <a:srgbClr val="FF0000"/>
              </a:solidFill>
            </a:endParaRPr>
          </a:p>
        </p:txBody>
      </p:sp>
      <p:sp>
        <p:nvSpPr>
          <p:cNvPr id="12" name="TextBox 11"/>
          <p:cNvSpPr txBox="1"/>
          <p:nvPr/>
        </p:nvSpPr>
        <p:spPr>
          <a:xfrm>
            <a:off x="8524183" y="2682247"/>
            <a:ext cx="544530" cy="338554"/>
          </a:xfrm>
          <a:prstGeom prst="rect">
            <a:avLst/>
          </a:prstGeom>
          <a:noFill/>
        </p:spPr>
        <p:txBody>
          <a:bodyPr wrap="square" rtlCol="0">
            <a:spAutoFit/>
          </a:bodyPr>
          <a:lstStyle/>
          <a:p>
            <a:r>
              <a:rPr lang="en-US" sz="1600" b="1" dirty="0" smtClean="0">
                <a:solidFill>
                  <a:srgbClr val="FF0000"/>
                </a:solidFill>
              </a:rPr>
              <a:t>5</a:t>
            </a:r>
            <a:endParaRPr lang="en-US" sz="1600" b="1" dirty="0">
              <a:solidFill>
                <a:srgbClr val="FF0000"/>
              </a:solidFill>
            </a:endParaRPr>
          </a:p>
        </p:txBody>
      </p:sp>
      <p:sp>
        <p:nvSpPr>
          <p:cNvPr id="13" name="TextBox 12"/>
          <p:cNvSpPr txBox="1"/>
          <p:nvPr/>
        </p:nvSpPr>
        <p:spPr>
          <a:xfrm>
            <a:off x="6400683" y="3071432"/>
            <a:ext cx="544530" cy="338554"/>
          </a:xfrm>
          <a:prstGeom prst="rect">
            <a:avLst/>
          </a:prstGeom>
          <a:noFill/>
        </p:spPr>
        <p:txBody>
          <a:bodyPr wrap="square" rtlCol="0">
            <a:spAutoFit/>
          </a:bodyPr>
          <a:lstStyle/>
          <a:p>
            <a:r>
              <a:rPr lang="en-US" sz="1600" b="1" dirty="0">
                <a:solidFill>
                  <a:srgbClr val="FF0000"/>
                </a:solidFill>
              </a:rPr>
              <a:t>6</a:t>
            </a:r>
            <a:endParaRPr lang="en-US" sz="1600" b="1" dirty="0">
              <a:solidFill>
                <a:srgbClr val="FF0000"/>
              </a:solidFill>
            </a:endParaRPr>
          </a:p>
        </p:txBody>
      </p:sp>
      <p:sp>
        <p:nvSpPr>
          <p:cNvPr id="14" name="TextBox 13"/>
          <p:cNvSpPr txBox="1"/>
          <p:nvPr/>
        </p:nvSpPr>
        <p:spPr>
          <a:xfrm>
            <a:off x="3886665" y="3433162"/>
            <a:ext cx="544530" cy="338554"/>
          </a:xfrm>
          <a:prstGeom prst="rect">
            <a:avLst/>
          </a:prstGeom>
          <a:noFill/>
        </p:spPr>
        <p:txBody>
          <a:bodyPr wrap="square" rtlCol="0">
            <a:spAutoFit/>
          </a:bodyPr>
          <a:lstStyle/>
          <a:p>
            <a:r>
              <a:rPr lang="en-US" sz="1600" b="1" dirty="0">
                <a:solidFill>
                  <a:srgbClr val="FF0000"/>
                </a:solidFill>
              </a:rPr>
              <a:t>7</a:t>
            </a:r>
            <a:endParaRPr lang="en-US" sz="1600" b="1" dirty="0">
              <a:solidFill>
                <a:srgbClr val="FF0000"/>
              </a:solidFill>
            </a:endParaRPr>
          </a:p>
        </p:txBody>
      </p:sp>
      <p:sp>
        <p:nvSpPr>
          <p:cNvPr id="15" name="TextBox 14"/>
          <p:cNvSpPr txBox="1"/>
          <p:nvPr/>
        </p:nvSpPr>
        <p:spPr>
          <a:xfrm>
            <a:off x="2863046" y="3769290"/>
            <a:ext cx="544530" cy="338554"/>
          </a:xfrm>
          <a:prstGeom prst="rect">
            <a:avLst/>
          </a:prstGeom>
          <a:noFill/>
        </p:spPr>
        <p:txBody>
          <a:bodyPr wrap="square" rtlCol="0">
            <a:spAutoFit/>
          </a:bodyPr>
          <a:lstStyle/>
          <a:p>
            <a:r>
              <a:rPr lang="en-US" sz="1600" b="1" dirty="0" smtClean="0">
                <a:solidFill>
                  <a:srgbClr val="FF0000"/>
                </a:solidFill>
              </a:rPr>
              <a:t>8</a:t>
            </a:r>
            <a:endParaRPr lang="en-US" sz="1600" b="1" dirty="0">
              <a:solidFill>
                <a:srgbClr val="FF0000"/>
              </a:solidFill>
            </a:endParaRPr>
          </a:p>
        </p:txBody>
      </p:sp>
      <p:sp>
        <p:nvSpPr>
          <p:cNvPr id="16" name="TextBox 15"/>
          <p:cNvSpPr txBox="1"/>
          <p:nvPr/>
        </p:nvSpPr>
        <p:spPr>
          <a:xfrm>
            <a:off x="7496308" y="3773694"/>
            <a:ext cx="544530" cy="338554"/>
          </a:xfrm>
          <a:prstGeom prst="rect">
            <a:avLst/>
          </a:prstGeom>
          <a:noFill/>
        </p:spPr>
        <p:txBody>
          <a:bodyPr wrap="square" rtlCol="0">
            <a:spAutoFit/>
          </a:bodyPr>
          <a:lstStyle/>
          <a:p>
            <a:r>
              <a:rPr lang="en-US" sz="1600" b="1" dirty="0">
                <a:solidFill>
                  <a:srgbClr val="FF0000"/>
                </a:solidFill>
              </a:rPr>
              <a:t>9</a:t>
            </a:r>
            <a:endParaRPr lang="en-US" sz="1600" b="1" dirty="0">
              <a:solidFill>
                <a:srgbClr val="FF0000"/>
              </a:solidFill>
            </a:endParaRPr>
          </a:p>
        </p:txBody>
      </p:sp>
      <p:sp>
        <p:nvSpPr>
          <p:cNvPr id="17" name="TextBox 16"/>
          <p:cNvSpPr txBox="1"/>
          <p:nvPr/>
        </p:nvSpPr>
        <p:spPr>
          <a:xfrm>
            <a:off x="6035952" y="4158273"/>
            <a:ext cx="544530" cy="338554"/>
          </a:xfrm>
          <a:prstGeom prst="rect">
            <a:avLst/>
          </a:prstGeom>
          <a:noFill/>
        </p:spPr>
        <p:txBody>
          <a:bodyPr wrap="square" rtlCol="0">
            <a:spAutoFit/>
          </a:bodyPr>
          <a:lstStyle/>
          <a:p>
            <a:r>
              <a:rPr lang="en-US" sz="1600" b="1" dirty="0" smtClean="0">
                <a:solidFill>
                  <a:srgbClr val="FF0000"/>
                </a:solidFill>
              </a:rPr>
              <a:t>10</a:t>
            </a:r>
            <a:endParaRPr lang="en-US" sz="1600" b="1" dirty="0">
              <a:solidFill>
                <a:srgbClr val="FF0000"/>
              </a:solidFill>
            </a:endParaRPr>
          </a:p>
        </p:txBody>
      </p:sp>
    </p:spTree>
    <p:extLst>
      <p:ext uri="{BB962C8B-B14F-4D97-AF65-F5344CB8AC3E}">
        <p14:creationId xmlns:p14="http://schemas.microsoft.com/office/powerpoint/2010/main" val="3126249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4025</TotalTime>
  <Words>1312</Words>
  <Application>Microsoft Office PowerPoint</Application>
  <PresentationFormat>On-screen Show (16:9)</PresentationFormat>
  <Paragraphs>156</Paragraphs>
  <Slides>33</Slides>
  <Notes>3</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Arial</vt:lpstr>
      <vt:lpstr>Arial-Rounded</vt:lpstr>
      <vt:lpstr>SimSun</vt:lpstr>
      <vt:lpstr>Lato</vt:lpstr>
      <vt:lpstr>Tahoma</vt:lpstr>
      <vt:lpstr>HP001 4 hàng</vt:lpstr>
      <vt:lpstr>Microsoft YaHei</vt:lpstr>
      <vt:lpstr>Arial Rounded MT Bold</vt:lpstr>
      <vt:lpstr>Quicksand Medium</vt:lpstr>
      <vt:lpstr>.VnAvant</vt:lpstr>
      <vt:lpstr>Times New Roman</vt:lpstr>
      <vt:lpstr>Simple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VHL</cp:lastModifiedBy>
  <cp:revision>463</cp:revision>
  <dcterms:modified xsi:type="dcterms:W3CDTF">2023-02-21T02:35:44Z</dcterms:modified>
</cp:coreProperties>
</file>