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2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80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4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4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7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3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5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0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3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1DF2C-C15C-44EF-B9B1-124DA56D78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72DC6-B7D1-480A-81E4-FEC30E397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9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7" Type="http://schemas.openxmlformats.org/officeDocument/2006/relationships/image" Target="../media/image19.w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3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4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6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7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8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9" descr="blumen-pflanzen0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0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1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2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23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4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5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6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7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29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WordArt 30"/>
          <p:cNvSpPr>
            <a:spLocks noChangeArrowheads="1" noChangeShapeType="1" noTextEdit="1"/>
          </p:cNvSpPr>
          <p:nvPr/>
        </p:nvSpPr>
        <p:spPr bwMode="auto">
          <a:xfrm>
            <a:off x="2357438" y="2141538"/>
            <a:ext cx="4946650" cy="1735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Tiếng Việt</a:t>
            </a:r>
          </a:p>
        </p:txBody>
      </p:sp>
      <p:pic>
        <p:nvPicPr>
          <p:cNvPr id="3092" name="Picture 32" descr="butterflies_flowers_md_cl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34" descr="3d butterfl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6" descr="3d butterfl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37" descr="3d butterfl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39" descr="Froc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78874" y="336033"/>
            <a:ext cx="7184076" cy="1814522"/>
          </a:xfrm>
          <a:prstGeom prst="rect">
            <a:avLst/>
          </a:prstGeom>
          <a:noFill/>
        </p:spPr>
        <p:txBody>
          <a:bodyPr>
            <a:prstTxWarp prst="textIn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Chào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Mừng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Quý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Thầy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Về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Dự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Giờ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Thăm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Lớp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4175115"/>
            <a:ext cx="55626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Lớp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1B</a:t>
            </a:r>
          </a:p>
          <a:p>
            <a:pPr algn="ctr">
              <a:defRPr/>
            </a:pP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Giáo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viên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Nguyễn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Thị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Mỹ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Liên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87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549" y="152400"/>
            <a:ext cx="9067800" cy="1754326"/>
          </a:xfrm>
          <a:prstGeom prst="rect">
            <a:avLst/>
          </a:prstGeom>
          <a:noFill/>
        </p:spPr>
        <p:txBody>
          <a:bodyPr>
            <a:prstTxWarp prst="textSto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Cảm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Ơn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Quý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Thầy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Cô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Đã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Chú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Ý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Lắng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Nghe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870075"/>
            <a:ext cx="2854325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1843088"/>
            <a:ext cx="2890838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6588"/>
            <a:ext cx="480695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3926" y="5375701"/>
            <a:ext cx="891085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Quý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Thầy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Cô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Sức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Khỏe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1129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/>
          <p:cNvSpPr>
            <a:spLocks noChangeArrowheads="1" noChangeShapeType="1" noTextEdit="1"/>
          </p:cNvSpPr>
          <p:nvPr/>
        </p:nvSpPr>
        <p:spPr bwMode="auto">
          <a:xfrm>
            <a:off x="2095500" y="161925"/>
            <a:ext cx="5029200" cy="876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VÀ KHỞI ĐỘNG</a:t>
            </a:r>
          </a:p>
        </p:txBody>
      </p:sp>
      <p:grpSp>
        <p:nvGrpSpPr>
          <p:cNvPr id="4099" name="Group 23"/>
          <p:cNvGrpSpPr>
            <a:grpSpLocks/>
          </p:cNvGrpSpPr>
          <p:nvPr/>
        </p:nvGrpSpPr>
        <p:grpSpPr bwMode="auto">
          <a:xfrm>
            <a:off x="2133600" y="6324600"/>
            <a:ext cx="4953000" cy="533400"/>
            <a:chOff x="1056" y="2208"/>
            <a:chExt cx="3648" cy="1014"/>
          </a:xfrm>
        </p:grpSpPr>
        <p:pic>
          <p:nvPicPr>
            <p:cNvPr id="4104" name="Picture 24" descr="flowers_20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256"/>
              <a:ext cx="66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25" descr="002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208"/>
              <a:ext cx="3648" cy="1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26" descr="flowers_20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2256"/>
              <a:ext cx="66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7" name="Picture 27" descr="flowers_20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256"/>
              <a:ext cx="66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0" name="Picture 28" descr="hoa v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9" descr="hoa v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4987" y="5868988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9906000" y="4038600"/>
            <a:ext cx="27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,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800023" y="1676446"/>
            <a:ext cx="7734203" cy="3581306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Trò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chơi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Giao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lưu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với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nhân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vật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hoạt</a:t>
            </a: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hình</a:t>
            </a:r>
            <a:endParaRPr lang="en-US" sz="4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3344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81887" y="1524000"/>
            <a:ext cx="3962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 dirty="0" err="1"/>
              <a:t>v</a:t>
            </a:r>
            <a:r>
              <a:rPr lang="en-US" sz="3600" b="1" dirty="0" err="1" smtClean="0"/>
              <a:t>iên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thuốc</a:t>
            </a:r>
            <a:endParaRPr lang="en-US" sz="3600" b="1" dirty="0" smtClean="0"/>
          </a:p>
          <a:p>
            <a:pPr algn="ctr" eaLnBrk="1" hangingPunct="1"/>
            <a:r>
              <a:rPr lang="en-US" sz="3600" b="1" dirty="0" smtClean="0"/>
              <a:t>     </a:t>
            </a:r>
          </a:p>
          <a:p>
            <a:pPr algn="ctr" eaLnBrk="1" hangingPunct="1"/>
            <a:r>
              <a:rPr lang="en-US" sz="3600" b="1" dirty="0" err="1" smtClean="0"/>
              <a:t>buồng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chuối</a:t>
            </a:r>
            <a:endParaRPr lang="en-US" sz="3600" b="1" dirty="0" smtClean="0"/>
          </a:p>
          <a:p>
            <a:pPr algn="ctr" eaLnBrk="1" hangingPunct="1"/>
            <a:endParaRPr lang="en-US" sz="3600" b="1" dirty="0" smtClean="0"/>
          </a:p>
          <a:p>
            <a:pPr algn="ctr" eaLnBrk="1" hangingPunct="1"/>
            <a:r>
              <a:rPr lang="en-US" sz="3600" b="1" dirty="0" err="1" smtClean="0"/>
              <a:t>Mẹ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vuốt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tóc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và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buộc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nơ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Hà</a:t>
            </a:r>
            <a:r>
              <a:rPr lang="en-US" sz="3600" b="1" dirty="0"/>
              <a:t>.</a:t>
            </a:r>
          </a:p>
          <a:p>
            <a:pPr eaLnBrk="1" hangingPunct="1"/>
            <a:endParaRPr lang="en-US" sz="3600" b="1" dirty="0"/>
          </a:p>
          <a:p>
            <a:pPr eaLnBrk="1" hangingPunct="1"/>
            <a:endParaRPr lang="en-US" sz="3600" dirty="0"/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267200" y="2179638"/>
            <a:ext cx="4876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 dirty="0" err="1"/>
              <a:t>u</a:t>
            </a:r>
            <a:r>
              <a:rPr lang="en-US" sz="3600" b="1" dirty="0" err="1" smtClean="0"/>
              <a:t>ôi</a:t>
            </a:r>
            <a:r>
              <a:rPr lang="en-US" sz="3600" b="1" dirty="0" smtClean="0"/>
              <a:t>       </a:t>
            </a:r>
            <a:r>
              <a:rPr lang="en-US" sz="3600" b="1" dirty="0" err="1" smtClean="0"/>
              <a:t>uôm</a:t>
            </a:r>
            <a:endParaRPr lang="en-US" sz="3600" b="1" dirty="0" smtClean="0"/>
          </a:p>
          <a:p>
            <a:pPr algn="ctr" eaLnBrk="1" hangingPunct="1"/>
            <a:endParaRPr lang="en-US" sz="3600" b="1" dirty="0" smtClean="0"/>
          </a:p>
          <a:p>
            <a:pPr algn="ctr" eaLnBrk="1" hangingPunct="1"/>
            <a:r>
              <a:rPr lang="en-US" sz="3600" b="1" dirty="0" err="1"/>
              <a:t>t</a:t>
            </a:r>
            <a:r>
              <a:rPr lang="en-US" sz="3600" b="1" dirty="0" err="1" smtClean="0"/>
              <a:t>uổi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thơ</a:t>
            </a:r>
            <a:r>
              <a:rPr lang="en-US" sz="3600" b="1" dirty="0" smtClean="0"/>
              <a:t>     </a:t>
            </a:r>
            <a:r>
              <a:rPr lang="en-US" sz="3600" b="1" dirty="0" err="1" smtClean="0"/>
              <a:t>cánh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buồm</a:t>
            </a:r>
            <a:endParaRPr lang="en-US" sz="3600" b="1" dirty="0" smtClean="0"/>
          </a:p>
          <a:p>
            <a:pPr eaLnBrk="1" hangingPunct="1"/>
            <a:endParaRPr lang="en-US" sz="3600" b="1" dirty="0"/>
          </a:p>
          <a:p>
            <a:pPr eaLnBrk="1" hangingPunct="1"/>
            <a:endParaRPr lang="en-US" sz="3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48006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1200" y="6825"/>
            <a:ext cx="6248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3067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7" descr="B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-34925"/>
            <a:ext cx="9144000" cy="6858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</p:spPr>
      </p:pic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3048000" y="1112838"/>
            <a:ext cx="25908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Tiếng Việt</a:t>
            </a:r>
          </a:p>
        </p:txBody>
      </p:sp>
      <p:sp>
        <p:nvSpPr>
          <p:cNvPr id="8196" name="WordArt 8"/>
          <p:cNvSpPr>
            <a:spLocks noChangeArrowheads="1" noChangeShapeType="1" noTextEdit="1"/>
          </p:cNvSpPr>
          <p:nvPr/>
        </p:nvSpPr>
        <p:spPr bwMode="auto">
          <a:xfrm>
            <a:off x="1447800" y="2971800"/>
            <a:ext cx="66294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100" b="1" kern="10" dirty="0" smtClean="0"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"/>
              </a:rPr>
              <a:t> LUYỆN TẬP </a:t>
            </a:r>
            <a:endParaRPr lang="en-US" sz="1100" b="1" kern="10" dirty="0"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2524002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80833" y="500698"/>
            <a:ext cx="762000" cy="6477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901890" y="500698"/>
            <a:ext cx="2590800" cy="6277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Luyện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Đọc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10" y="1954453"/>
            <a:ext cx="2342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uốt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huộm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1905000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cuống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luốc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ướu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1954453"/>
            <a:ext cx="2895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uôn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hóm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ruộm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1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304800"/>
            <a:ext cx="8077200" cy="6096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Khóm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trổ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buồng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muốt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ruộm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ríu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khướu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sưởi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thềm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0833" y="500698"/>
            <a:ext cx="762000" cy="6477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2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901890" y="500698"/>
            <a:ext cx="2590800" cy="6277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Luyện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Viết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2833" y="2286000"/>
            <a:ext cx="3962400" cy="182880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7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0833" y="500698"/>
            <a:ext cx="762000" cy="6477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2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901890" y="500698"/>
            <a:ext cx="2590800" cy="6277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Luyện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Viết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2833" y="2286000"/>
            <a:ext cx="3962400" cy="182880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endParaRPr 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6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1447800" y="1143000"/>
            <a:ext cx="5829300" cy="166211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Dặn dò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666173" y="3276600"/>
            <a:ext cx="663995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sz="4000" b="1" dirty="0" err="1">
                <a:solidFill>
                  <a:srgbClr val="006600"/>
                </a:solidFill>
                <a:latin typeface="Times New Roman" pitchFamily="18" charset="0"/>
              </a:rPr>
              <a:t>Nhận</a:t>
            </a:r>
            <a:r>
              <a:rPr lang="en-US" sz="40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6600"/>
                </a:solidFill>
                <a:latin typeface="Times New Roman" pitchFamily="18" charset="0"/>
              </a:rPr>
              <a:t>xét</a:t>
            </a:r>
            <a:r>
              <a:rPr lang="en-US" sz="40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6600"/>
                </a:solidFill>
                <a:latin typeface="Times New Roman" pitchFamily="18" charset="0"/>
              </a:rPr>
              <a:t>tiết</a:t>
            </a:r>
            <a:r>
              <a:rPr lang="en-US" sz="40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6600"/>
                </a:solidFill>
                <a:latin typeface="Times New Roman" pitchFamily="18" charset="0"/>
              </a:rPr>
              <a:t>học</a:t>
            </a:r>
            <a:r>
              <a:rPr lang="en-US" sz="40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Về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nhà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vần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học</a:t>
            </a:r>
            <a:endParaRPr lang="en-US" sz="4000" b="1" dirty="0" smtClean="0">
              <a:solidFill>
                <a:srgbClr val="00660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Chuẩn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“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ươc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</a:rPr>
              <a:t>ươt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</a:rPr>
              <a:t>”</a:t>
            </a:r>
            <a:endParaRPr lang="en-US" sz="40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pic>
        <p:nvPicPr>
          <p:cNvPr id="13316" name="Picture 6" descr="Day hoa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77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 descr="Flash Lang hoa de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986463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9" descr="Flash Buom va hoa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5792788"/>
            <a:ext cx="1296987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0" descr="Flash Lang hoa de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75" y="6038850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1" descr="Bo hoa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9438"/>
            <a:ext cx="59372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2" descr="Flash Buom va hoa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519738"/>
            <a:ext cx="1366838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3" descr="j0398219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61931" y="1988344"/>
            <a:ext cx="456882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50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197</Words>
  <Application>Microsoft Office PowerPoint</Application>
  <PresentationFormat>On-screen Show (4:3)</PresentationFormat>
  <Paragraphs>47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2020-12-18T01:11:45Z</dcterms:created>
  <dcterms:modified xsi:type="dcterms:W3CDTF">2020-12-18T01:56:53Z</dcterms:modified>
</cp:coreProperties>
</file>