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0" r:id="rId4"/>
    <p:sldId id="263" r:id="rId5"/>
    <p:sldId id="279" r:id="rId6"/>
    <p:sldId id="280" r:id="rId7"/>
    <p:sldId id="265" r:id="rId8"/>
    <p:sldId id="306" r:id="rId9"/>
    <p:sldId id="307" r:id="rId10"/>
    <p:sldId id="309" r:id="rId11"/>
    <p:sldId id="310" r:id="rId12"/>
    <p:sldId id="301" r:id="rId13"/>
    <p:sldId id="30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1CD-6736-4F01-9152-C7D2783E1AEE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FE84-5EC8-481A-8DBD-9F90B361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9641-D5B7-484E-87BE-AC725067E64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011363"/>
            <a:ext cx="502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MÔN: </a:t>
            </a:r>
            <a:r>
              <a:rPr lang="en-US" sz="2800" b="1" dirty="0" smtClean="0">
                <a:latin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</a:rPr>
              <a:t>OÁN</a:t>
            </a: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</a:rPr>
              <a:t>LỚP 2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44450"/>
            <a:ext cx="9144000" cy="6948488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487363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994096" y="2583574"/>
            <a:ext cx="73047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Phép trừ (có nhớ) số có hai chữ số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số có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chữ số (Tiết 2)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2209800" y="3548063"/>
            <a:ext cx="1752600" cy="1035050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5486400" y="3306763"/>
            <a:ext cx="1752600" cy="1065212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479802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5516563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9140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hai</a:t>
            </a:r>
            <a:r>
              <a:rPr lang="vi-VN" sz="3600" dirty="0" smtClean="0">
                <a:latin typeface="+mj-lt"/>
              </a:rPr>
              <a:t> ngày 27 tháng 11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2025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                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96AD59-CF3F-44BA-ABC0-7937C5E43AB1}"/>
              </a:ext>
            </a:extLst>
          </p:cNvPr>
          <p:cNvSpPr/>
          <p:nvPr/>
        </p:nvSpPr>
        <p:spPr>
          <a:xfrm>
            <a:off x="182057" y="2251363"/>
            <a:ext cx="503743" cy="4578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1B90218-4B7F-4AF7-B2F7-22C157072F31}"/>
              </a:ext>
            </a:extLst>
          </p:cNvPr>
          <p:cNvGrpSpPr/>
          <p:nvPr/>
        </p:nvGrpSpPr>
        <p:grpSpPr>
          <a:xfrm>
            <a:off x="817234" y="2112960"/>
            <a:ext cx="2268937" cy="734689"/>
            <a:chOff x="1870516" y="1400897"/>
            <a:chExt cx="1966872" cy="7631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C847599-E7F9-4A2B-B3CA-E87588987720}"/>
                </a:ext>
              </a:extLst>
            </p:cNvPr>
            <p:cNvGrpSpPr/>
            <p:nvPr/>
          </p:nvGrpSpPr>
          <p:grpSpPr>
            <a:xfrm>
              <a:off x="1870516" y="1400898"/>
              <a:ext cx="1966872" cy="763165"/>
              <a:chOff x="1870516" y="1400898"/>
              <a:chExt cx="1966872" cy="763165"/>
            </a:xfrm>
          </p:grpSpPr>
          <p:sp>
            <p:nvSpPr>
              <p:cNvPr id="11" name="Rectangle: Rounded Corners 14">
                <a:extLst>
                  <a:ext uri="{FF2B5EF4-FFF2-40B4-BE49-F238E27FC236}">
                    <a16:creationId xmlns:a16="http://schemas.microsoft.com/office/drawing/2014/main" xmlns="" id="{F91B54F9-2640-4EEB-A9DD-7A667C3D84F7}"/>
                  </a:ext>
                </a:extLst>
              </p:cNvPr>
              <p:cNvSpPr/>
              <p:nvPr/>
            </p:nvSpPr>
            <p:spPr>
              <a:xfrm>
                <a:off x="1870516" y="1440653"/>
                <a:ext cx="1966872" cy="72341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457962" cy="67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 smtClean="0">
                    <a:latin typeface="+mj-lt"/>
                  </a:rPr>
                  <a:t>&gt; ; &lt; ; </a:t>
                </a:r>
                <a:r>
                  <a:rPr lang="vi-VN" sz="3600" dirty="0">
                    <a:latin typeface="+mj-lt"/>
                  </a:rPr>
                  <a:t>=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74326AF-72EC-492C-A00A-85F6C0FC90F2}"/>
                </a:ext>
              </a:extLst>
            </p:cNvPr>
            <p:cNvSpPr txBox="1"/>
            <p:nvPr/>
          </p:nvSpPr>
          <p:spPr>
            <a:xfrm>
              <a:off x="2998000" y="1400897"/>
              <a:ext cx="638102" cy="67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 smtClean="0">
                  <a:latin typeface="+mj-lt"/>
                </a:rPr>
                <a:t>   ?</a:t>
              </a:r>
              <a:endParaRPr lang="vi-VN" sz="3600" dirty="0">
                <a:latin typeface="+mj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433928" y="2919945"/>
            <a:ext cx="8176672" cy="2319388"/>
          </a:xfrm>
          <a:prstGeom prst="rect">
            <a:avLst/>
          </a:prstGeom>
        </p:spPr>
      </p:pic>
      <p:sp>
        <p:nvSpPr>
          <p:cNvPr id="14" name="Rectangle: Rounded Corners 21">
            <a:extLst>
              <a:ext uri="{FF2B5EF4-FFF2-40B4-BE49-F238E27FC236}">
                <a16:creationId xmlns:a16="http://schemas.microsoft.com/office/drawing/2014/main" xmlns="" id="{E518A1F9-2199-4E99-838F-D2BF5FAEF39A}"/>
              </a:ext>
            </a:extLst>
          </p:cNvPr>
          <p:cNvSpPr/>
          <p:nvPr/>
        </p:nvSpPr>
        <p:spPr>
          <a:xfrm flipV="1">
            <a:off x="2522709" y="3134083"/>
            <a:ext cx="412956" cy="6453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D5472B-5E6F-4693-B73A-50F402DFC0EC}"/>
              </a:ext>
            </a:extLst>
          </p:cNvPr>
          <p:cNvSpPr/>
          <p:nvPr/>
        </p:nvSpPr>
        <p:spPr>
          <a:xfrm>
            <a:off x="1517888" y="358798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29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xmlns="" id="{51DA7B49-3E0E-453E-8B72-50C1E302CAE9}"/>
              </a:ext>
            </a:extLst>
          </p:cNvPr>
          <p:cNvSpPr/>
          <p:nvPr/>
        </p:nvSpPr>
        <p:spPr>
          <a:xfrm>
            <a:off x="2534999" y="4162560"/>
            <a:ext cx="412956" cy="7572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EF44F4C-AA51-492D-AB34-31E37F05A875}"/>
              </a:ext>
            </a:extLst>
          </p:cNvPr>
          <p:cNvSpPr/>
          <p:nvPr/>
        </p:nvSpPr>
        <p:spPr>
          <a:xfrm>
            <a:off x="1517887" y="469055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45</a:t>
            </a:r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xmlns="" id="{9A38E9BF-176B-4838-9B90-09D302667390}"/>
              </a:ext>
            </a:extLst>
          </p:cNvPr>
          <p:cNvSpPr/>
          <p:nvPr/>
        </p:nvSpPr>
        <p:spPr>
          <a:xfrm>
            <a:off x="6500458" y="3112673"/>
            <a:ext cx="492927" cy="6893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&lt;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2DFF6CF-3E23-4340-BDC9-034FBFADE72D}"/>
              </a:ext>
            </a:extLst>
          </p:cNvPr>
          <p:cNvSpPr/>
          <p:nvPr/>
        </p:nvSpPr>
        <p:spPr>
          <a:xfrm>
            <a:off x="5456112" y="36576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37</a:t>
            </a:r>
          </a:p>
        </p:txBody>
      </p:sp>
      <p:sp>
        <p:nvSpPr>
          <p:cNvPr id="20" name="Rectangle: Rounded Corners 26">
            <a:extLst>
              <a:ext uri="{FF2B5EF4-FFF2-40B4-BE49-F238E27FC236}">
                <a16:creationId xmlns:a16="http://schemas.microsoft.com/office/drawing/2014/main" xmlns="" id="{4C176838-29BF-46EB-B7F9-121E2F8CCBFA}"/>
              </a:ext>
            </a:extLst>
          </p:cNvPr>
          <p:cNvSpPr/>
          <p:nvPr/>
        </p:nvSpPr>
        <p:spPr>
          <a:xfrm>
            <a:off x="6474001" y="4186412"/>
            <a:ext cx="492927" cy="7225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637F97C-8DA2-440F-B5C3-43CD69904409}"/>
              </a:ext>
            </a:extLst>
          </p:cNvPr>
          <p:cNvSpPr/>
          <p:nvPr/>
        </p:nvSpPr>
        <p:spPr>
          <a:xfrm>
            <a:off x="5456112" y="473683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37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F229E7-1281-41F4-B8D5-777326D87E45}"/>
              </a:ext>
            </a:extLst>
          </p:cNvPr>
          <p:cNvSpPr/>
          <p:nvPr/>
        </p:nvSpPr>
        <p:spPr>
          <a:xfrm>
            <a:off x="7391400" y="365759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45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4140EF1-D57A-4283-8A25-D1C89E73BCBD}"/>
              </a:ext>
            </a:extLst>
          </p:cNvPr>
          <p:cNvSpPr/>
          <p:nvPr/>
        </p:nvSpPr>
        <p:spPr>
          <a:xfrm>
            <a:off x="7391399" y="4746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  <a:latin typeface="+mj-lt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1109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189" y="1375450"/>
            <a:ext cx="6606808" cy="517080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170376" y="171376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466413" y="-401856"/>
            <a:ext cx="8677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vi-VN" sz="3200" dirty="0" smtClean="0">
              <a:latin typeface="+mj-lt"/>
            </a:endParaRPr>
          </a:p>
          <a:p>
            <a:pPr algn="just"/>
            <a:r>
              <a:rPr lang="vi-VN" sz="3200" dirty="0" smtClean="0">
                <a:latin typeface="+mj-lt"/>
              </a:rPr>
              <a:t>Tại </a:t>
            </a:r>
            <a:r>
              <a:rPr lang="vi-VN" sz="3200" dirty="0">
                <a:latin typeface="+mj-lt"/>
              </a:rPr>
              <a:t>mỗi ngã rẽ, bạn nhím sẽ đi theo con đường ghi phép tính có kết quả lớn hơn. Bạn nhím sẽ đến chỗ món ăn nào?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73665" y="1667469"/>
            <a:ext cx="2521844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30 – 5 =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1710732" y="179678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97254" y="2381602"/>
            <a:ext cx="2637260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41 – 17=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1870377" y="2545478"/>
            <a:ext cx="8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25775" y="3064408"/>
            <a:ext cx="2498215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35 – 17 =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1977659" y="319180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25775" y="3731920"/>
            <a:ext cx="2521844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30 – 9 =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1783117" y="389070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21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25775" y="4398035"/>
            <a:ext cx="2401063" cy="823752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50 – 35 =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1808972" y="4513897"/>
            <a:ext cx="75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25775" y="5037549"/>
            <a:ext cx="2498215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52 – 35 =  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1887720" y="5160228"/>
            <a:ext cx="73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4687387" y="4136576"/>
            <a:ext cx="605363" cy="497121"/>
            <a:chOff x="1750173" y="2926500"/>
            <a:chExt cx="807151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25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4650683" y="3037104"/>
            <a:ext cx="605363" cy="497121"/>
            <a:chOff x="1750173" y="2926500"/>
            <a:chExt cx="807151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24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4932532" y="5674992"/>
            <a:ext cx="605363" cy="497121"/>
            <a:chOff x="1750173" y="2926500"/>
            <a:chExt cx="807151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6437682" y="2764875"/>
            <a:ext cx="585486" cy="497121"/>
            <a:chOff x="1735493" y="2926500"/>
            <a:chExt cx="78064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35493" y="2973775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18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6340450" y="4774156"/>
            <a:ext cx="605363" cy="497121"/>
            <a:chOff x="1750173" y="2926500"/>
            <a:chExt cx="807151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15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7924800" y="5644365"/>
            <a:ext cx="605363" cy="497121"/>
            <a:chOff x="1750173" y="2926500"/>
            <a:chExt cx="807151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17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4114801" y="1524000"/>
            <a:ext cx="1252222" cy="1066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extLst>
      <p:ext uri="{BB962C8B-B14F-4D97-AF65-F5344CB8AC3E}">
        <p14:creationId xmlns:p14="http://schemas.microsoft.com/office/powerpoint/2010/main" val="31635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hai</a:t>
            </a:r>
            <a:r>
              <a:rPr lang="vi-VN" sz="3600" dirty="0" smtClean="0">
                <a:latin typeface="+mj-lt"/>
              </a:rPr>
              <a:t> ngày 27 tháng 11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2025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                    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5136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Nêu cách đặt tính và thực hiện phép tính trừ</a:t>
            </a:r>
          </a:p>
          <a:p>
            <a:r>
              <a:rPr lang="vi-VN" sz="3600" dirty="0">
                <a:latin typeface="+mj-lt"/>
              </a:rPr>
              <a:t>s</a:t>
            </a:r>
            <a:r>
              <a:rPr lang="vi-VN" sz="3600" dirty="0" smtClean="0">
                <a:latin typeface="+mj-lt"/>
              </a:rPr>
              <a:t>ố có hai chữ số cho số có hai chữ số? 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90133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  <a:latin typeface="+mj-lt"/>
              </a:rPr>
              <a:t>+ Đặt tính theo cột dọc, viết số trừ dưới số bị trừ sao cho các chữ số ở hàng đơn vị thẳng cột với chữ số hàng đơn vị, chữ số ở hàng chục thẳng cột với chữ số hàng chục.</a:t>
            </a:r>
          </a:p>
          <a:p>
            <a:r>
              <a:rPr lang="vi-VN" sz="3600" dirty="0" smtClean="0">
                <a:solidFill>
                  <a:srgbClr val="0070C0"/>
                </a:solidFill>
                <a:latin typeface="+mj-lt"/>
              </a:rPr>
              <a:t>+ Thực hiện phép trừ theo thứ tự từ phải sang trái.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70126" y="3770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41526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054101" y="4038600"/>
            <a:ext cx="70596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</a:t>
            </a:r>
            <a:r>
              <a:rPr lang="vi-VN" sz="3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2B </a:t>
            </a:r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3656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7822" y="780177"/>
            <a:ext cx="590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KHỞI ĐỘNG: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7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vi-V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?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29458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2" y="5724064"/>
            <a:ext cx="25325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6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vi-VN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vi-VN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vi-V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- 19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29458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2" y="5724064"/>
            <a:ext cx="25325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vi-VN" sz="66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hai</a:t>
            </a:r>
            <a:r>
              <a:rPr lang="vi-VN" sz="3600" dirty="0" smtClean="0">
                <a:latin typeface="+mj-lt"/>
              </a:rPr>
              <a:t> ngày 27 tháng 11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2025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                  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152400" y="1993464"/>
            <a:ext cx="533400" cy="4062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608328" y="18734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Đặt tính rồi tính.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89BBCF-2213-4EDE-A997-83B160DDCB54}"/>
              </a:ext>
            </a:extLst>
          </p:cNvPr>
          <p:cNvSpPr/>
          <p:nvPr/>
        </p:nvSpPr>
        <p:spPr>
          <a:xfrm>
            <a:off x="419100" y="2454464"/>
            <a:ext cx="156966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28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7F6CB-5CD0-4826-B43F-A47C2202D45E}"/>
              </a:ext>
            </a:extLst>
          </p:cNvPr>
          <p:cNvSpPr/>
          <p:nvPr/>
        </p:nvSpPr>
        <p:spPr>
          <a:xfrm>
            <a:off x="2651890" y="2449079"/>
            <a:ext cx="156966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53 – 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5F0324-63EC-4A49-9446-F1A4B1F7AC3D}"/>
              </a:ext>
            </a:extLst>
          </p:cNvPr>
          <p:cNvSpPr/>
          <p:nvPr/>
        </p:nvSpPr>
        <p:spPr>
          <a:xfrm>
            <a:off x="4904416" y="2460551"/>
            <a:ext cx="156966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80 – 27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3A2684-D00A-4EEB-82D1-0DAFBFFBE45D}"/>
              </a:ext>
            </a:extLst>
          </p:cNvPr>
          <p:cNvSpPr/>
          <p:nvPr/>
        </p:nvSpPr>
        <p:spPr>
          <a:xfrm>
            <a:off x="7051721" y="2460551"/>
            <a:ext cx="156966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90 – 52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797328" y="3170983"/>
            <a:ext cx="813204" cy="1754326"/>
            <a:chOff x="1962951" y="4374436"/>
            <a:chExt cx="1084271" cy="23391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374436"/>
              <a:ext cx="861774" cy="233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+mj-lt"/>
                </a:rPr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>
                  <a:latin typeface="+mj-lt"/>
                </a:rPr>
                <a:t>28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62951" y="5282095"/>
              <a:ext cx="44499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100" dirty="0"/>
                <a:t>–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254053" y="6547258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964201" y="488261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C777B8-5D07-4CED-8A05-981009E76BD9}"/>
              </a:ext>
            </a:extLst>
          </p:cNvPr>
          <p:cNvSpPr txBox="1"/>
          <p:nvPr/>
        </p:nvSpPr>
        <p:spPr>
          <a:xfrm>
            <a:off x="2851768" y="3851727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/>
              <a:t>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5B0E48-E079-42DF-94B0-AF2AEE7971A7}"/>
              </a:ext>
            </a:extLst>
          </p:cNvPr>
          <p:cNvSpPr txBox="1"/>
          <p:nvPr/>
        </p:nvSpPr>
        <p:spPr>
          <a:xfrm>
            <a:off x="3148300" y="3113063"/>
            <a:ext cx="646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53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34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66681CB-C00B-4F4D-9104-8CA9972A14A6}"/>
              </a:ext>
            </a:extLst>
          </p:cNvPr>
          <p:cNvCxnSpPr/>
          <p:nvPr/>
        </p:nvCxnSpPr>
        <p:spPr>
          <a:xfrm>
            <a:off x="3148300" y="4800600"/>
            <a:ext cx="5594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3104879" y="4835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5196328" y="3113063"/>
            <a:ext cx="890474" cy="1754326"/>
            <a:chOff x="1897979" y="4498692"/>
            <a:chExt cx="1048496" cy="21540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761027" cy="2154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+mj-lt"/>
                </a:rPr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3600" dirty="0">
                  <a:latin typeface="+mj-lt"/>
                </a:rPr>
                <a:t>27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897979" y="5341677"/>
              <a:ext cx="44499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100" dirty="0"/>
                <a:t>–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120476" y="6564604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5440472" y="4882619"/>
            <a:ext cx="86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A378FC5-B711-4B03-A8A7-EADF5EA46354}"/>
              </a:ext>
            </a:extLst>
          </p:cNvPr>
          <p:cNvSpPr txBox="1"/>
          <p:nvPr/>
        </p:nvSpPr>
        <p:spPr>
          <a:xfrm>
            <a:off x="7537730" y="3141576"/>
            <a:ext cx="6463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90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486543C-1387-4ED3-B86A-B0F711918121}"/>
              </a:ext>
            </a:extLst>
          </p:cNvPr>
          <p:cNvSpPr txBox="1"/>
          <p:nvPr/>
        </p:nvSpPr>
        <p:spPr>
          <a:xfrm>
            <a:off x="7312758" y="3851727"/>
            <a:ext cx="333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/>
              <a:t>–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2F71B07-2A9F-42E2-A478-8494C27B8E02}"/>
              </a:ext>
            </a:extLst>
          </p:cNvPr>
          <p:cNvCxnSpPr/>
          <p:nvPr/>
        </p:nvCxnSpPr>
        <p:spPr>
          <a:xfrm>
            <a:off x="7556806" y="4795597"/>
            <a:ext cx="5594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7513385" y="4835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38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97328" y="2416500"/>
            <a:ext cx="1245598" cy="325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903155" y="2489871"/>
            <a:ext cx="762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7" grpId="0"/>
      <p:bldP spid="20" grpId="0"/>
      <p:bldP spid="21" grpId="0"/>
      <p:bldP spid="23" grpId="0"/>
      <p:bldP spid="29" grpId="0"/>
      <p:bldP spid="30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hai</a:t>
            </a:r>
            <a:r>
              <a:rPr lang="vi-VN" sz="3600" dirty="0" smtClean="0">
                <a:latin typeface="+mj-lt"/>
              </a:rPr>
              <a:t> ngày 27 tháng 11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2025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               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52400" y="2064635"/>
            <a:ext cx="457200" cy="57115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381000" y="198945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Bạn </a:t>
            </a:r>
            <a:r>
              <a:rPr lang="vi-VN" sz="3600" dirty="0">
                <a:latin typeface="+mj-lt"/>
              </a:rPr>
              <a:t>rô-bốt nào cầm bảng ghi phép tính đúng?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3440604" y="2651473"/>
            <a:ext cx="5550995" cy="40541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127819" y="2710966"/>
            <a:ext cx="2521844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40 – 4 =  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1752600" y="284946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36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xmlns="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62343"/>
            <a:ext cx="658673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152400" y="3527751"/>
            <a:ext cx="2362200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51 – 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1836280" y="3659347"/>
            <a:ext cx="74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43</a:t>
            </a:r>
          </a:p>
        </p:txBody>
      </p:sp>
      <p:pic>
        <p:nvPicPr>
          <p:cNvPr id="43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01" y="4678536"/>
            <a:ext cx="416057" cy="4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464D58B-0712-485C-8B4D-6D5B68B53B60}"/>
              </a:ext>
            </a:extLst>
          </p:cNvPr>
          <p:cNvSpPr/>
          <p:nvPr/>
        </p:nvSpPr>
        <p:spPr>
          <a:xfrm>
            <a:off x="113986" y="4328737"/>
            <a:ext cx="2685630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71 – 17 = 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50649D4-339F-4425-B5CD-010011A6CCC3}"/>
              </a:ext>
            </a:extLst>
          </p:cNvPr>
          <p:cNvSpPr txBox="1"/>
          <p:nvPr/>
        </p:nvSpPr>
        <p:spPr>
          <a:xfrm>
            <a:off x="1998246" y="4497784"/>
            <a:ext cx="80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54</a:t>
            </a:r>
          </a:p>
        </p:txBody>
      </p:sp>
      <p:pic>
        <p:nvPicPr>
          <p:cNvPr id="48" name="Picture 6">
            <a:extLst>
              <a:ext uri="{FF2B5EF4-FFF2-40B4-BE49-F238E27FC236}">
                <a16:creationId xmlns:a16="http://schemas.microsoft.com/office/drawing/2014/main" xmlns="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15" y="5046415"/>
            <a:ext cx="658673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1F4DB91-37F1-4B5E-B373-D132C1827448}"/>
              </a:ext>
            </a:extLst>
          </p:cNvPr>
          <p:cNvSpPr/>
          <p:nvPr/>
        </p:nvSpPr>
        <p:spPr>
          <a:xfrm>
            <a:off x="113986" y="5220700"/>
            <a:ext cx="2637260" cy="92333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60 – 22 = 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8973BB0-BD35-4B31-8309-45E94ADB0F3A}"/>
              </a:ext>
            </a:extLst>
          </p:cNvPr>
          <p:cNvSpPr txBox="1"/>
          <p:nvPr/>
        </p:nvSpPr>
        <p:spPr>
          <a:xfrm>
            <a:off x="1975528" y="53957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38</a:t>
            </a:r>
          </a:p>
        </p:txBody>
      </p:sp>
      <p:pic>
        <p:nvPicPr>
          <p:cNvPr id="51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6" y="2932521"/>
            <a:ext cx="416057" cy="4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 animBg="1"/>
      <p:bldP spid="38" grpId="0"/>
      <p:bldP spid="41" grpId="0" animBg="1"/>
      <p:bldP spid="42" grpId="0"/>
      <p:bldP spid="46" grpId="0" animBg="1"/>
      <p:bldP spid="47" grpId="0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hai</a:t>
            </a:r>
            <a:r>
              <a:rPr lang="vi-VN" sz="3600" dirty="0" smtClean="0">
                <a:latin typeface="+mj-lt"/>
              </a:rPr>
              <a:t> ngày 27 tháng 11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02025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                       Luyện tập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181721" y="2248137"/>
            <a:ext cx="327040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473778" y="2104409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Rô-bốt A cân nặng 33kg. Rô-bốt D nhẹ hơn rô-bốt A 16kg. Hỏi rô-bốt D cân nặng bao nhiêu ki-lô-gam?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4369594" y="360180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latin typeface="+mj-lt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2590800" y="4267767"/>
            <a:ext cx="6986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Số ki-lô-gam rô-bốt D cân nặng là: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4588578" y="4883828"/>
            <a:ext cx="379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33 – 16 = 17 (kg)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4926035" y="553658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FF0000"/>
                </a:solidFill>
                <a:latin typeface="+mj-lt"/>
              </a:rPr>
              <a:t>Đáp số: 17kg.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55220"/>
            <a:ext cx="2590800" cy="16679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2667000"/>
            <a:ext cx="42402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2650921"/>
            <a:ext cx="3200400" cy="160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9600" y="3177746"/>
            <a:ext cx="2514600" cy="26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95329" y="3204318"/>
            <a:ext cx="49152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8761" y="3733800"/>
            <a:ext cx="284403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483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144</cp:revision>
  <dcterms:created xsi:type="dcterms:W3CDTF">2021-10-15T03:44:03Z</dcterms:created>
  <dcterms:modified xsi:type="dcterms:W3CDTF">2023-11-27T02:08:06Z</dcterms:modified>
</cp:coreProperties>
</file>