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3" r:id="rId3"/>
    <p:sldId id="257" r:id="rId4"/>
    <p:sldId id="258" r:id="rId5"/>
    <p:sldId id="259" r:id="rId6"/>
    <p:sldId id="264" r:id="rId7"/>
    <p:sldId id="266" r:id="rId8"/>
    <p:sldId id="268" r:id="rId9"/>
    <p:sldId id="271" r:id="rId10"/>
    <p:sldId id="272" r:id="rId11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395"/>
    <a:srgbClr val="EBF6F9"/>
    <a:srgbClr val="FBD6B7"/>
    <a:srgbClr val="E824B5"/>
    <a:srgbClr val="00DA63"/>
    <a:srgbClr val="0DFF7A"/>
    <a:srgbClr val="A9DA74"/>
    <a:srgbClr val="00863D"/>
    <a:srgbClr val="009E47"/>
    <a:srgbClr val="9CD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510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2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cho hs chọn</a:t>
            </a:r>
            <a:r>
              <a:rPr lang="en-US" baseline="0" smtClean="0"/>
              <a:t> từ. HS chọn vào từ nào thì GV nhấp vào từ đó. Nhấp đúng từ </a:t>
            </a:r>
            <a:r>
              <a:rPr lang="en-US" baseline="0" smtClean="0"/>
              <a:t>‘vui” </a:t>
            </a:r>
            <a:r>
              <a:rPr lang="en-US" baseline="0" smtClean="0"/>
              <a:t>thì nó sẽ di chuyển về chỗ trống. Sau đó enter là câu mẫu viết vở sẽ xuất hiện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7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 động</a:t>
            </a:r>
            <a:r>
              <a:rPr lang="en-US" baseline="0" smtClean="0"/>
              <a:t> tổ chức hoạt động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30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Giáo</a:t>
            </a:r>
            <a:r>
              <a:rPr lang="en-US" baseline="0" smtClean="0"/>
              <a:t> viên giúp HS khai thác như các giáo án trước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95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chiếu</a:t>
            </a:r>
            <a:r>
              <a:rPr lang="en-US" baseline="0" smtClean="0"/>
              <a:t> cho HS xem cách trình bày trước, sau đó nhấn tắt màn hình rồi đọc cho hs viết.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03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HĐ</a:t>
            </a:r>
            <a:r>
              <a:rPr lang="en-US" baseline="0" smtClean="0"/>
              <a:t> này Gv có thể cho HS bốc thăm từng cặp lên nói trước lớp (sẽ rất thú vị đây. hihi)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8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3" name="Rectangle 10"/>
          <p:cNvSpPr/>
          <p:nvPr/>
        </p:nvSpPr>
        <p:spPr>
          <a:xfrm rot="416356">
            <a:off x="13066912" y="966823"/>
            <a:ext cx="1945316" cy="695802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3999"/>
              <a:gd name="connsiteY0" fmla="*/ 0 h 724766"/>
              <a:gd name="connsiteX1" fmla="*/ 5334000 w 5333999"/>
              <a:gd name="connsiteY1" fmla="*/ 0 h 724766"/>
              <a:gd name="connsiteX2" fmla="*/ 3970191 w 5333999"/>
              <a:gd name="connsiteY2" fmla="*/ 513468 h 724766"/>
              <a:gd name="connsiteX3" fmla="*/ 5334000 w 5333999"/>
              <a:gd name="connsiteY3" fmla="*/ 724766 h 724766"/>
              <a:gd name="connsiteX4" fmla="*/ 0 w 5333999"/>
              <a:gd name="connsiteY4" fmla="*/ 724766 h 724766"/>
              <a:gd name="connsiteX5" fmla="*/ 0 w 5333999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572681 w 5334002"/>
              <a:gd name="connsiteY2" fmla="*/ 409907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649495"/>
              <a:gd name="connsiteY0" fmla="*/ 0 h 724766"/>
              <a:gd name="connsiteX1" fmla="*/ 5649496 w 5649495"/>
              <a:gd name="connsiteY1" fmla="*/ 27302 h 724766"/>
              <a:gd name="connsiteX2" fmla="*/ 4572681 w 5649495"/>
              <a:gd name="connsiteY2" fmla="*/ 409907 h 724766"/>
              <a:gd name="connsiteX3" fmla="*/ 5334000 w 5649495"/>
              <a:gd name="connsiteY3" fmla="*/ 724766 h 724766"/>
              <a:gd name="connsiteX4" fmla="*/ 0 w 5649495"/>
              <a:gd name="connsiteY4" fmla="*/ 724766 h 724766"/>
              <a:gd name="connsiteX5" fmla="*/ 0 w 5649495"/>
              <a:gd name="connsiteY5" fmla="*/ 0 h 724766"/>
              <a:gd name="connsiteX0" fmla="*/ -1 w 5673840"/>
              <a:gd name="connsiteY0" fmla="*/ 152873 h 697464"/>
              <a:gd name="connsiteX1" fmla="*/ 5673841 w 5673840"/>
              <a:gd name="connsiteY1" fmla="*/ 0 h 697464"/>
              <a:gd name="connsiteX2" fmla="*/ 4597026 w 5673840"/>
              <a:gd name="connsiteY2" fmla="*/ 382605 h 697464"/>
              <a:gd name="connsiteX3" fmla="*/ 5358345 w 5673840"/>
              <a:gd name="connsiteY3" fmla="*/ 697464 h 697464"/>
              <a:gd name="connsiteX4" fmla="*/ 24345 w 5673840"/>
              <a:gd name="connsiteY4" fmla="*/ 697464 h 697464"/>
              <a:gd name="connsiteX5" fmla="*/ -1 w 5673840"/>
              <a:gd name="connsiteY5" fmla="*/ 152873 h 697464"/>
              <a:gd name="connsiteX0" fmla="*/ -1 w 5673840"/>
              <a:gd name="connsiteY0" fmla="*/ 152873 h 697464"/>
              <a:gd name="connsiteX1" fmla="*/ 5673841 w 5673840"/>
              <a:gd name="connsiteY1" fmla="*/ 0 h 697464"/>
              <a:gd name="connsiteX2" fmla="*/ 4597026 w 5673840"/>
              <a:gd name="connsiteY2" fmla="*/ 382605 h 697464"/>
              <a:gd name="connsiteX3" fmla="*/ 5358345 w 5673840"/>
              <a:gd name="connsiteY3" fmla="*/ 697464 h 697464"/>
              <a:gd name="connsiteX4" fmla="*/ 6831 w 5673840"/>
              <a:gd name="connsiteY4" fmla="*/ 568730 h 697464"/>
              <a:gd name="connsiteX5" fmla="*/ -1 w 5673840"/>
              <a:gd name="connsiteY5" fmla="*/ 152873 h 697464"/>
              <a:gd name="connsiteX0" fmla="*/ -1 w 5673840"/>
              <a:gd name="connsiteY0" fmla="*/ 152873 h 661803"/>
              <a:gd name="connsiteX1" fmla="*/ 5673841 w 5673840"/>
              <a:gd name="connsiteY1" fmla="*/ 0 h 661803"/>
              <a:gd name="connsiteX2" fmla="*/ 4597026 w 5673840"/>
              <a:gd name="connsiteY2" fmla="*/ 382605 h 661803"/>
              <a:gd name="connsiteX3" fmla="*/ 5253439 w 5673840"/>
              <a:gd name="connsiteY3" fmla="*/ 661803 h 661803"/>
              <a:gd name="connsiteX4" fmla="*/ 6831 w 5673840"/>
              <a:gd name="connsiteY4" fmla="*/ 568730 h 661803"/>
              <a:gd name="connsiteX5" fmla="*/ -1 w 5673840"/>
              <a:gd name="connsiteY5" fmla="*/ 152873 h 66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3840" h="661803">
                <a:moveTo>
                  <a:pt x="-1" y="152873"/>
                </a:moveTo>
                <a:lnTo>
                  <a:pt x="5673841" y="0"/>
                </a:lnTo>
                <a:cubicBezTo>
                  <a:pt x="5674995" y="102899"/>
                  <a:pt x="4595872" y="279706"/>
                  <a:pt x="4597026" y="382605"/>
                </a:cubicBezTo>
                <a:lnTo>
                  <a:pt x="5253439" y="661803"/>
                </a:lnTo>
                <a:lnTo>
                  <a:pt x="6831" y="568730"/>
                </a:lnTo>
                <a:lnTo>
                  <a:pt x="-1" y="15287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566064" y="964372"/>
            <a:ext cx="5334002" cy="646524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2" name="Rectangle 10"/>
          <p:cNvSpPr/>
          <p:nvPr/>
        </p:nvSpPr>
        <p:spPr>
          <a:xfrm>
            <a:off x="9616287" y="1021956"/>
            <a:ext cx="5049983" cy="543791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05030" y="1777591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009E47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43000" y="2412173"/>
            <a:ext cx="7620000" cy="1150177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 smtClean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SINH NHẬT CỦA VOI CON</a:t>
              </a:r>
              <a:endParaRPr lang="en-US" sz="3600" b="1">
                <a:solidFill>
                  <a:srgbClr val="00863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2957976" y="-1125796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57670" y="-569524"/>
              <a:ext cx="2069022" cy="166831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400948" y="-328142"/>
              <a:ext cx="1671987" cy="144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700" y="178394"/>
            <a:ext cx="1341530" cy="110798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00863D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  <a:endParaRPr lang="en-US" sz="6600" b="1">
              <a:solidFill>
                <a:srgbClr val="00863D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 VÀ CÁC BẠN</a:t>
            </a:r>
            <a:endParaRPr lang="en-US" sz="54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938" y="2434696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33350"/>
            <a:ext cx="71628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 + Xem lại bài trang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18     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21</a:t>
            </a:r>
            <a:endParaRPr lang="en-US" sz="2800" b="1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 bài </a:t>
            </a:r>
            <a:r>
              <a:rPr lang="en-US" sz="28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 </a:t>
            </a:r>
            <a:r>
              <a:rPr lang="en-US" sz="28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(trang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22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23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898573" y="429491"/>
            <a:ext cx="304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0363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50" y="43815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344535"/>
            <a:ext cx="5326568" cy="857250"/>
          </a:xfrm>
          <a:solidFill>
            <a:srgbClr val="A9DA74"/>
          </a:solidFill>
        </p:spPr>
        <p:txBody>
          <a:bodyPr/>
          <a:lstStyle/>
          <a:p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và khởi động</a:t>
            </a:r>
            <a:endParaRPr lang="en-US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9550" y="5905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300" y="679846"/>
            <a:ext cx="739140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từ ngữ để hoàn thiện câu và viết câu vào vở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618" y="1467530"/>
            <a:ext cx="6781800" cy="584763"/>
          </a:xfrm>
          <a:prstGeom prst="rect">
            <a:avLst/>
          </a:prstGeom>
          <a:solidFill>
            <a:srgbClr val="BEE395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bổ ích			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2480347"/>
            <a:ext cx="64770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Vân rất (….)  vì được đi chơi cùng các bạn.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1496811"/>
            <a:ext cx="713356" cy="523208"/>
          </a:xfrm>
          <a:prstGeom prst="rect">
            <a:avLst/>
          </a:prstGeom>
          <a:solidFill>
            <a:srgbClr val="BEE395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4009" y="1513696"/>
            <a:ext cx="2459182" cy="523208"/>
          </a:xfrm>
          <a:prstGeom prst="rect">
            <a:avLst/>
          </a:prstGeom>
          <a:solidFill>
            <a:srgbClr val="BEE395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 đẹp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1513696"/>
            <a:ext cx="1905000" cy="523208"/>
          </a:xfrm>
          <a:prstGeom prst="rect">
            <a:avLst/>
          </a:prstGeom>
          <a:solidFill>
            <a:srgbClr val="BEE395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 bã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8417" y="3503807"/>
            <a:ext cx="9087099" cy="2147323"/>
            <a:chOff x="78417" y="3503807"/>
            <a:chExt cx="9087099" cy="214732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50380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78417" y="3971178"/>
              <a:ext cx="908709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3200" b="1" smtClean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Vân </a:t>
              </a:r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ǟất νίi νŰ đưϑ đi εΠ cùng </a:t>
              </a:r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các </a:t>
              </a:r>
              <a:r>
                <a:rPr lang="vi-VN" sz="3200" b="1" smtClean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bạn</a:t>
              </a:r>
              <a:r>
                <a:rPr lang="en-US" sz="3200" b="1" smtClean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32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1519E-6 L -0.19722 0.1880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93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271378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358576"/>
            <a:ext cx="809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 </a:t>
            </a:r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dùng từ ngữ trong khung để nói theo tranh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4509" y="843440"/>
            <a:ext cx="7394863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 đùa 	      gấu	    hát		  sinh nhật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9" t="25794" r="35634" b="21230"/>
          <a:stretch/>
        </p:blipFill>
        <p:spPr bwMode="auto">
          <a:xfrm>
            <a:off x="3048000" y="1504950"/>
            <a:ext cx="3063917" cy="331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2564" y="971551"/>
            <a:ext cx="8492836" cy="3962400"/>
            <a:chOff x="744680" y="1657350"/>
            <a:chExt cx="7809345" cy="2705100"/>
          </a:xfrm>
        </p:grpSpPr>
        <p:sp>
          <p:nvSpPr>
            <p:cNvPr id="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/>
            <p:cNvSpPr/>
            <p:nvPr/>
          </p:nvSpPr>
          <p:spPr>
            <a:xfrm>
              <a:off x="1107474" y="1741143"/>
              <a:ext cx="7166281" cy="2531189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2170980 w 7920841"/>
                <a:gd name="connsiteY7" fmla="*/ 2825518 h 2895600"/>
                <a:gd name="connsiteX8" fmla="*/ 64538 w 7920841"/>
                <a:gd name="connsiteY8" fmla="*/ 2895600 h 2895600"/>
                <a:gd name="connsiteX9" fmla="*/ 55156 w 7920841"/>
                <a:gd name="connsiteY9" fmla="*/ 1625991 h 2895600"/>
                <a:gd name="connsiteX10" fmla="*/ 223527 w 7920841"/>
                <a:gd name="connsiteY10" fmla="*/ 1016020 h 2895600"/>
                <a:gd name="connsiteX11" fmla="*/ 55155 w 7920841"/>
                <a:gd name="connsiteY11" fmla="*/ 448384 h 2895600"/>
                <a:gd name="connsiteX12" fmla="*/ 64538 w 7920841"/>
                <a:gd name="connsiteY12" fmla="*/ 0 h 2895600"/>
                <a:gd name="connsiteX0" fmla="*/ 64538 w 7920841"/>
                <a:gd name="connsiteY0" fmla="*/ 0 h 2935998"/>
                <a:gd name="connsiteX1" fmla="*/ 7873883 w 7920841"/>
                <a:gd name="connsiteY1" fmla="*/ 0 h 2935998"/>
                <a:gd name="connsiteX2" fmla="*/ 7741859 w 7920841"/>
                <a:gd name="connsiteY2" fmla="*/ 510363 h 2935998"/>
                <a:gd name="connsiteX3" fmla="*/ 7888552 w 7920841"/>
                <a:gd name="connsiteY3" fmla="*/ 928723 h 2935998"/>
                <a:gd name="connsiteX4" fmla="*/ 7628503 w 7920841"/>
                <a:gd name="connsiteY4" fmla="*/ 1908771 h 2935998"/>
                <a:gd name="connsiteX5" fmla="*/ 7917889 w 7920841"/>
                <a:gd name="connsiteY5" fmla="*/ 2462711 h 2935998"/>
                <a:gd name="connsiteX6" fmla="*/ 7873883 w 7920841"/>
                <a:gd name="connsiteY6" fmla="*/ 2895600 h 2935998"/>
                <a:gd name="connsiteX7" fmla="*/ 5482815 w 7920841"/>
                <a:gd name="connsiteY7" fmla="*/ 2917717 h 2935998"/>
                <a:gd name="connsiteX8" fmla="*/ 2170980 w 7920841"/>
                <a:gd name="connsiteY8" fmla="*/ 2825518 h 2935998"/>
                <a:gd name="connsiteX9" fmla="*/ 64538 w 7920841"/>
                <a:gd name="connsiteY9" fmla="*/ 2895600 h 2935998"/>
                <a:gd name="connsiteX10" fmla="*/ 55156 w 7920841"/>
                <a:gd name="connsiteY10" fmla="*/ 1625991 h 2935998"/>
                <a:gd name="connsiteX11" fmla="*/ 223527 w 7920841"/>
                <a:gd name="connsiteY11" fmla="*/ 1016020 h 2935998"/>
                <a:gd name="connsiteX12" fmla="*/ 55155 w 7920841"/>
                <a:gd name="connsiteY12" fmla="*/ 448384 h 2935998"/>
                <a:gd name="connsiteX13" fmla="*/ 64538 w 7920841"/>
                <a:gd name="connsiteY13" fmla="*/ 0 h 2935998"/>
                <a:gd name="connsiteX0" fmla="*/ 64538 w 7920841"/>
                <a:gd name="connsiteY0" fmla="*/ 0 h 2935998"/>
                <a:gd name="connsiteX1" fmla="*/ 3195815 w 7920841"/>
                <a:gd name="connsiteY1" fmla="*/ 59544 h 2935998"/>
                <a:gd name="connsiteX2" fmla="*/ 7873883 w 7920841"/>
                <a:gd name="connsiteY2" fmla="*/ 0 h 2935998"/>
                <a:gd name="connsiteX3" fmla="*/ 7741859 w 7920841"/>
                <a:gd name="connsiteY3" fmla="*/ 510363 h 2935998"/>
                <a:gd name="connsiteX4" fmla="*/ 7888552 w 7920841"/>
                <a:gd name="connsiteY4" fmla="*/ 928723 h 2935998"/>
                <a:gd name="connsiteX5" fmla="*/ 7628503 w 7920841"/>
                <a:gd name="connsiteY5" fmla="*/ 1908771 h 2935998"/>
                <a:gd name="connsiteX6" fmla="*/ 7917889 w 7920841"/>
                <a:gd name="connsiteY6" fmla="*/ 2462711 h 2935998"/>
                <a:gd name="connsiteX7" fmla="*/ 7873883 w 7920841"/>
                <a:gd name="connsiteY7" fmla="*/ 2895600 h 2935998"/>
                <a:gd name="connsiteX8" fmla="*/ 5482815 w 7920841"/>
                <a:gd name="connsiteY8" fmla="*/ 2917717 h 2935998"/>
                <a:gd name="connsiteX9" fmla="*/ 2170980 w 7920841"/>
                <a:gd name="connsiteY9" fmla="*/ 2825518 h 2935998"/>
                <a:gd name="connsiteX10" fmla="*/ 64538 w 7920841"/>
                <a:gd name="connsiteY10" fmla="*/ 2895600 h 2935998"/>
                <a:gd name="connsiteX11" fmla="*/ 55156 w 7920841"/>
                <a:gd name="connsiteY11" fmla="*/ 1625991 h 2935998"/>
                <a:gd name="connsiteX12" fmla="*/ 223527 w 7920841"/>
                <a:gd name="connsiteY12" fmla="*/ 1016020 h 2935998"/>
                <a:gd name="connsiteX13" fmla="*/ 55155 w 7920841"/>
                <a:gd name="connsiteY13" fmla="*/ 448384 h 2935998"/>
                <a:gd name="connsiteX14" fmla="*/ 64538 w 7920841"/>
                <a:gd name="connsiteY14" fmla="*/ 0 h 2935998"/>
                <a:gd name="connsiteX0" fmla="*/ 64538 w 7920841"/>
                <a:gd name="connsiteY0" fmla="*/ 32655 h 2968653"/>
                <a:gd name="connsiteX1" fmla="*/ 3195815 w 7920841"/>
                <a:gd name="connsiteY1" fmla="*/ 92199 h 2968653"/>
                <a:gd name="connsiteX2" fmla="*/ 5450451 w 7920841"/>
                <a:gd name="connsiteY2" fmla="*/ 0 h 2968653"/>
                <a:gd name="connsiteX3" fmla="*/ 7873883 w 7920841"/>
                <a:gd name="connsiteY3" fmla="*/ 32655 h 2968653"/>
                <a:gd name="connsiteX4" fmla="*/ 7741859 w 7920841"/>
                <a:gd name="connsiteY4" fmla="*/ 543018 h 2968653"/>
                <a:gd name="connsiteX5" fmla="*/ 7888552 w 7920841"/>
                <a:gd name="connsiteY5" fmla="*/ 961378 h 2968653"/>
                <a:gd name="connsiteX6" fmla="*/ 7628503 w 7920841"/>
                <a:gd name="connsiteY6" fmla="*/ 1941426 h 2968653"/>
                <a:gd name="connsiteX7" fmla="*/ 7917889 w 7920841"/>
                <a:gd name="connsiteY7" fmla="*/ 2495366 h 2968653"/>
                <a:gd name="connsiteX8" fmla="*/ 7873883 w 7920841"/>
                <a:gd name="connsiteY8" fmla="*/ 2928255 h 2968653"/>
                <a:gd name="connsiteX9" fmla="*/ 5482815 w 7920841"/>
                <a:gd name="connsiteY9" fmla="*/ 2950372 h 2968653"/>
                <a:gd name="connsiteX10" fmla="*/ 2170980 w 7920841"/>
                <a:gd name="connsiteY10" fmla="*/ 2858173 h 2968653"/>
                <a:gd name="connsiteX11" fmla="*/ 64538 w 7920841"/>
                <a:gd name="connsiteY11" fmla="*/ 2928255 h 2968653"/>
                <a:gd name="connsiteX12" fmla="*/ 55156 w 7920841"/>
                <a:gd name="connsiteY12" fmla="*/ 1658646 h 2968653"/>
                <a:gd name="connsiteX13" fmla="*/ 223527 w 7920841"/>
                <a:gd name="connsiteY13" fmla="*/ 1048675 h 2968653"/>
                <a:gd name="connsiteX14" fmla="*/ 55155 w 7920841"/>
                <a:gd name="connsiteY14" fmla="*/ 481039 h 2968653"/>
                <a:gd name="connsiteX15" fmla="*/ 64538 w 7920841"/>
                <a:gd name="connsiteY15" fmla="*/ 32655 h 2968653"/>
                <a:gd name="connsiteX0" fmla="*/ 64538 w 7920841"/>
                <a:gd name="connsiteY0" fmla="*/ 32655 h 2968653"/>
                <a:gd name="connsiteX1" fmla="*/ 3195815 w 7920841"/>
                <a:gd name="connsiteY1" fmla="*/ 92199 h 2968653"/>
                <a:gd name="connsiteX2" fmla="*/ 5450451 w 7920841"/>
                <a:gd name="connsiteY2" fmla="*/ 0 h 2968653"/>
                <a:gd name="connsiteX3" fmla="*/ 7873883 w 7920841"/>
                <a:gd name="connsiteY3" fmla="*/ 32655 h 2968653"/>
                <a:gd name="connsiteX4" fmla="*/ 7741859 w 7920841"/>
                <a:gd name="connsiteY4" fmla="*/ 543018 h 2968653"/>
                <a:gd name="connsiteX5" fmla="*/ 7888552 w 7920841"/>
                <a:gd name="connsiteY5" fmla="*/ 961378 h 2968653"/>
                <a:gd name="connsiteX6" fmla="*/ 7768743 w 7920841"/>
                <a:gd name="connsiteY6" fmla="*/ 1908049 h 2968653"/>
                <a:gd name="connsiteX7" fmla="*/ 7917889 w 7920841"/>
                <a:gd name="connsiteY7" fmla="*/ 2495366 h 2968653"/>
                <a:gd name="connsiteX8" fmla="*/ 7873883 w 7920841"/>
                <a:gd name="connsiteY8" fmla="*/ 2928255 h 2968653"/>
                <a:gd name="connsiteX9" fmla="*/ 5482815 w 7920841"/>
                <a:gd name="connsiteY9" fmla="*/ 2950372 h 2968653"/>
                <a:gd name="connsiteX10" fmla="*/ 2170980 w 7920841"/>
                <a:gd name="connsiteY10" fmla="*/ 2858173 h 2968653"/>
                <a:gd name="connsiteX11" fmla="*/ 64538 w 7920841"/>
                <a:gd name="connsiteY11" fmla="*/ 2928255 h 2968653"/>
                <a:gd name="connsiteX12" fmla="*/ 55156 w 7920841"/>
                <a:gd name="connsiteY12" fmla="*/ 1658646 h 2968653"/>
                <a:gd name="connsiteX13" fmla="*/ 223527 w 7920841"/>
                <a:gd name="connsiteY13" fmla="*/ 1048675 h 2968653"/>
                <a:gd name="connsiteX14" fmla="*/ 55155 w 7920841"/>
                <a:gd name="connsiteY14" fmla="*/ 481039 h 2968653"/>
                <a:gd name="connsiteX15" fmla="*/ 64538 w 7920841"/>
                <a:gd name="connsiteY15" fmla="*/ 32655 h 2968653"/>
                <a:gd name="connsiteX0" fmla="*/ 64538 w 7920841"/>
                <a:gd name="connsiteY0" fmla="*/ 32655 h 2968653"/>
                <a:gd name="connsiteX1" fmla="*/ 3195815 w 7920841"/>
                <a:gd name="connsiteY1" fmla="*/ 92199 h 2968653"/>
                <a:gd name="connsiteX2" fmla="*/ 5450451 w 7920841"/>
                <a:gd name="connsiteY2" fmla="*/ 0 h 2968653"/>
                <a:gd name="connsiteX3" fmla="*/ 7873883 w 7920841"/>
                <a:gd name="connsiteY3" fmla="*/ 32655 h 2968653"/>
                <a:gd name="connsiteX4" fmla="*/ 7806586 w 7920841"/>
                <a:gd name="connsiteY4" fmla="*/ 543018 h 2968653"/>
                <a:gd name="connsiteX5" fmla="*/ 7888552 w 7920841"/>
                <a:gd name="connsiteY5" fmla="*/ 961378 h 2968653"/>
                <a:gd name="connsiteX6" fmla="*/ 7768743 w 7920841"/>
                <a:gd name="connsiteY6" fmla="*/ 1908049 h 2968653"/>
                <a:gd name="connsiteX7" fmla="*/ 7917889 w 7920841"/>
                <a:gd name="connsiteY7" fmla="*/ 2495366 h 2968653"/>
                <a:gd name="connsiteX8" fmla="*/ 7873883 w 7920841"/>
                <a:gd name="connsiteY8" fmla="*/ 2928255 h 2968653"/>
                <a:gd name="connsiteX9" fmla="*/ 5482815 w 7920841"/>
                <a:gd name="connsiteY9" fmla="*/ 2950372 h 2968653"/>
                <a:gd name="connsiteX10" fmla="*/ 2170980 w 7920841"/>
                <a:gd name="connsiteY10" fmla="*/ 2858173 h 2968653"/>
                <a:gd name="connsiteX11" fmla="*/ 64538 w 7920841"/>
                <a:gd name="connsiteY11" fmla="*/ 2928255 h 2968653"/>
                <a:gd name="connsiteX12" fmla="*/ 55156 w 7920841"/>
                <a:gd name="connsiteY12" fmla="*/ 1658646 h 2968653"/>
                <a:gd name="connsiteX13" fmla="*/ 223527 w 7920841"/>
                <a:gd name="connsiteY13" fmla="*/ 1048675 h 2968653"/>
                <a:gd name="connsiteX14" fmla="*/ 55155 w 7920841"/>
                <a:gd name="connsiteY14" fmla="*/ 481039 h 2968653"/>
                <a:gd name="connsiteX15" fmla="*/ 64538 w 7920841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55156 w 7928667"/>
                <a:gd name="connsiteY12" fmla="*/ 1658646 h 2968653"/>
                <a:gd name="connsiteX13" fmla="*/ 223527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55156 w 7928667"/>
                <a:gd name="connsiteY12" fmla="*/ 1658646 h 2968653"/>
                <a:gd name="connsiteX13" fmla="*/ 223527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55156 w 7928667"/>
                <a:gd name="connsiteY12" fmla="*/ 1658646 h 2968653"/>
                <a:gd name="connsiteX13" fmla="*/ 180376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44368 w 7928667"/>
                <a:gd name="connsiteY12" fmla="*/ 1814402 h 2968653"/>
                <a:gd name="connsiteX13" fmla="*/ 180376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44368 w 7928667"/>
                <a:gd name="connsiteY12" fmla="*/ 1814402 h 2968653"/>
                <a:gd name="connsiteX13" fmla="*/ 180376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44368 w 7928667"/>
                <a:gd name="connsiteY12" fmla="*/ 1814402 h 2968653"/>
                <a:gd name="connsiteX13" fmla="*/ 180376 w 7928667"/>
                <a:gd name="connsiteY13" fmla="*/ 1048675 h 2968653"/>
                <a:gd name="connsiteX14" fmla="*/ 55155 w 7928667"/>
                <a:gd name="connsiteY14" fmla="*/ 469913 h 2968653"/>
                <a:gd name="connsiteX15" fmla="*/ 64538 w 7928667"/>
                <a:gd name="connsiteY15" fmla="*/ 32655 h 2968653"/>
                <a:gd name="connsiteX0" fmla="*/ 196241 w 8060370"/>
                <a:gd name="connsiteY0" fmla="*/ 32655 h 2968653"/>
                <a:gd name="connsiteX1" fmla="*/ 3327518 w 8060370"/>
                <a:gd name="connsiteY1" fmla="*/ 92199 h 2968653"/>
                <a:gd name="connsiteX2" fmla="*/ 5582154 w 8060370"/>
                <a:gd name="connsiteY2" fmla="*/ 0 h 2968653"/>
                <a:gd name="connsiteX3" fmla="*/ 8005586 w 8060370"/>
                <a:gd name="connsiteY3" fmla="*/ 32655 h 2968653"/>
                <a:gd name="connsiteX4" fmla="*/ 7938289 w 8060370"/>
                <a:gd name="connsiteY4" fmla="*/ 543018 h 2968653"/>
                <a:gd name="connsiteX5" fmla="*/ 8020255 w 8060370"/>
                <a:gd name="connsiteY5" fmla="*/ 961378 h 2968653"/>
                <a:gd name="connsiteX6" fmla="*/ 7900446 w 8060370"/>
                <a:gd name="connsiteY6" fmla="*/ 1908049 h 2968653"/>
                <a:gd name="connsiteX7" fmla="*/ 8049592 w 8060370"/>
                <a:gd name="connsiteY7" fmla="*/ 2495366 h 2968653"/>
                <a:gd name="connsiteX8" fmla="*/ 8005586 w 8060370"/>
                <a:gd name="connsiteY8" fmla="*/ 2928255 h 2968653"/>
                <a:gd name="connsiteX9" fmla="*/ 5614518 w 8060370"/>
                <a:gd name="connsiteY9" fmla="*/ 2950372 h 2968653"/>
                <a:gd name="connsiteX10" fmla="*/ 2302683 w 8060370"/>
                <a:gd name="connsiteY10" fmla="*/ 2858173 h 2968653"/>
                <a:gd name="connsiteX11" fmla="*/ 196241 w 8060370"/>
                <a:gd name="connsiteY11" fmla="*/ 2928255 h 2968653"/>
                <a:gd name="connsiteX12" fmla="*/ 176071 w 8060370"/>
                <a:gd name="connsiteY12" fmla="*/ 1814402 h 2968653"/>
                <a:gd name="connsiteX13" fmla="*/ 312079 w 8060370"/>
                <a:gd name="connsiteY13" fmla="*/ 1048675 h 2968653"/>
                <a:gd name="connsiteX14" fmla="*/ 196241 w 8060370"/>
                <a:gd name="connsiteY14" fmla="*/ 32655 h 2968653"/>
                <a:gd name="connsiteX0" fmla="*/ 20335 w 7884464"/>
                <a:gd name="connsiteY0" fmla="*/ 32655 h 2968653"/>
                <a:gd name="connsiteX1" fmla="*/ 3151612 w 7884464"/>
                <a:gd name="connsiteY1" fmla="*/ 92199 h 2968653"/>
                <a:gd name="connsiteX2" fmla="*/ 5406248 w 7884464"/>
                <a:gd name="connsiteY2" fmla="*/ 0 h 2968653"/>
                <a:gd name="connsiteX3" fmla="*/ 7829680 w 7884464"/>
                <a:gd name="connsiteY3" fmla="*/ 32655 h 2968653"/>
                <a:gd name="connsiteX4" fmla="*/ 7762383 w 7884464"/>
                <a:gd name="connsiteY4" fmla="*/ 543018 h 2968653"/>
                <a:gd name="connsiteX5" fmla="*/ 7844349 w 7884464"/>
                <a:gd name="connsiteY5" fmla="*/ 961378 h 2968653"/>
                <a:gd name="connsiteX6" fmla="*/ 7724540 w 7884464"/>
                <a:gd name="connsiteY6" fmla="*/ 1908049 h 2968653"/>
                <a:gd name="connsiteX7" fmla="*/ 7873686 w 7884464"/>
                <a:gd name="connsiteY7" fmla="*/ 2495366 h 2968653"/>
                <a:gd name="connsiteX8" fmla="*/ 7829680 w 7884464"/>
                <a:gd name="connsiteY8" fmla="*/ 2928255 h 2968653"/>
                <a:gd name="connsiteX9" fmla="*/ 5438612 w 7884464"/>
                <a:gd name="connsiteY9" fmla="*/ 2950372 h 2968653"/>
                <a:gd name="connsiteX10" fmla="*/ 2126777 w 7884464"/>
                <a:gd name="connsiteY10" fmla="*/ 2858173 h 2968653"/>
                <a:gd name="connsiteX11" fmla="*/ 20335 w 7884464"/>
                <a:gd name="connsiteY11" fmla="*/ 2928255 h 2968653"/>
                <a:gd name="connsiteX12" fmla="*/ 165 w 7884464"/>
                <a:gd name="connsiteY12" fmla="*/ 1814402 h 2968653"/>
                <a:gd name="connsiteX13" fmla="*/ 136173 w 7884464"/>
                <a:gd name="connsiteY13" fmla="*/ 1048675 h 2968653"/>
                <a:gd name="connsiteX14" fmla="*/ 20335 w 7884464"/>
                <a:gd name="connsiteY14" fmla="*/ 32655 h 2968653"/>
                <a:gd name="connsiteX0" fmla="*/ 20335 w 7873686"/>
                <a:gd name="connsiteY0" fmla="*/ 32655 h 2968653"/>
                <a:gd name="connsiteX1" fmla="*/ 3151612 w 7873686"/>
                <a:gd name="connsiteY1" fmla="*/ 92199 h 2968653"/>
                <a:gd name="connsiteX2" fmla="*/ 5406248 w 7873686"/>
                <a:gd name="connsiteY2" fmla="*/ 0 h 2968653"/>
                <a:gd name="connsiteX3" fmla="*/ 7829680 w 7873686"/>
                <a:gd name="connsiteY3" fmla="*/ 32655 h 2968653"/>
                <a:gd name="connsiteX4" fmla="*/ 7762383 w 7873686"/>
                <a:gd name="connsiteY4" fmla="*/ 543018 h 2968653"/>
                <a:gd name="connsiteX5" fmla="*/ 7844349 w 7873686"/>
                <a:gd name="connsiteY5" fmla="*/ 961378 h 2968653"/>
                <a:gd name="connsiteX6" fmla="*/ 7724540 w 7873686"/>
                <a:gd name="connsiteY6" fmla="*/ 1908049 h 2968653"/>
                <a:gd name="connsiteX7" fmla="*/ 7873686 w 7873686"/>
                <a:gd name="connsiteY7" fmla="*/ 2495366 h 2968653"/>
                <a:gd name="connsiteX8" fmla="*/ 7829680 w 7873686"/>
                <a:gd name="connsiteY8" fmla="*/ 2928255 h 2968653"/>
                <a:gd name="connsiteX9" fmla="*/ 5438612 w 7873686"/>
                <a:gd name="connsiteY9" fmla="*/ 2950372 h 2968653"/>
                <a:gd name="connsiteX10" fmla="*/ 2126777 w 7873686"/>
                <a:gd name="connsiteY10" fmla="*/ 2858173 h 2968653"/>
                <a:gd name="connsiteX11" fmla="*/ 20335 w 7873686"/>
                <a:gd name="connsiteY11" fmla="*/ 2928255 h 2968653"/>
                <a:gd name="connsiteX12" fmla="*/ 165 w 7873686"/>
                <a:gd name="connsiteY12" fmla="*/ 1814402 h 2968653"/>
                <a:gd name="connsiteX13" fmla="*/ 136173 w 7873686"/>
                <a:gd name="connsiteY13" fmla="*/ 1048675 h 2968653"/>
                <a:gd name="connsiteX14" fmla="*/ 20335 w 7873686"/>
                <a:gd name="connsiteY14" fmla="*/ 32655 h 2968653"/>
                <a:gd name="connsiteX0" fmla="*/ 20335 w 7873686"/>
                <a:gd name="connsiteY0" fmla="*/ 32655 h 2968653"/>
                <a:gd name="connsiteX1" fmla="*/ 3151612 w 7873686"/>
                <a:gd name="connsiteY1" fmla="*/ 92199 h 2968653"/>
                <a:gd name="connsiteX2" fmla="*/ 5406248 w 7873686"/>
                <a:gd name="connsiteY2" fmla="*/ 0 h 2968653"/>
                <a:gd name="connsiteX3" fmla="*/ 7829680 w 7873686"/>
                <a:gd name="connsiteY3" fmla="*/ 32655 h 2968653"/>
                <a:gd name="connsiteX4" fmla="*/ 7762383 w 7873686"/>
                <a:gd name="connsiteY4" fmla="*/ 543018 h 2968653"/>
                <a:gd name="connsiteX5" fmla="*/ 7844349 w 7873686"/>
                <a:gd name="connsiteY5" fmla="*/ 961378 h 2968653"/>
                <a:gd name="connsiteX6" fmla="*/ 7724540 w 7873686"/>
                <a:gd name="connsiteY6" fmla="*/ 1908049 h 2968653"/>
                <a:gd name="connsiteX7" fmla="*/ 7873686 w 7873686"/>
                <a:gd name="connsiteY7" fmla="*/ 2495366 h 2968653"/>
                <a:gd name="connsiteX8" fmla="*/ 7829680 w 7873686"/>
                <a:gd name="connsiteY8" fmla="*/ 2928255 h 2968653"/>
                <a:gd name="connsiteX9" fmla="*/ 5438612 w 7873686"/>
                <a:gd name="connsiteY9" fmla="*/ 2950372 h 2968653"/>
                <a:gd name="connsiteX10" fmla="*/ 2126777 w 7873686"/>
                <a:gd name="connsiteY10" fmla="*/ 2858173 h 2968653"/>
                <a:gd name="connsiteX11" fmla="*/ 20335 w 7873686"/>
                <a:gd name="connsiteY11" fmla="*/ 2928255 h 2968653"/>
                <a:gd name="connsiteX12" fmla="*/ 165 w 7873686"/>
                <a:gd name="connsiteY12" fmla="*/ 1814402 h 2968653"/>
                <a:gd name="connsiteX13" fmla="*/ 136173 w 7873686"/>
                <a:gd name="connsiteY13" fmla="*/ 1048675 h 2968653"/>
                <a:gd name="connsiteX14" fmla="*/ 20335 w 7873686"/>
                <a:gd name="connsiteY14" fmla="*/ 32655 h 296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73686" h="2968653">
                  <a:moveTo>
                    <a:pt x="20335" y="32655"/>
                  </a:moveTo>
                  <a:cubicBezTo>
                    <a:pt x="1060498" y="33295"/>
                    <a:pt x="2111449" y="91559"/>
                    <a:pt x="3151612" y="92199"/>
                  </a:cubicBezTo>
                  <a:cubicBezTo>
                    <a:pt x="3903157" y="80674"/>
                    <a:pt x="4654703" y="11525"/>
                    <a:pt x="5406248" y="0"/>
                  </a:cubicBezTo>
                  <a:lnTo>
                    <a:pt x="7829680" y="32655"/>
                  </a:lnTo>
                  <a:cubicBezTo>
                    <a:pt x="7824790" y="202776"/>
                    <a:pt x="7767273" y="372897"/>
                    <a:pt x="7762383" y="543018"/>
                  </a:cubicBezTo>
                  <a:cubicBezTo>
                    <a:pt x="7757493" y="666977"/>
                    <a:pt x="7805232" y="759944"/>
                    <a:pt x="7844349" y="961378"/>
                  </a:cubicBezTo>
                  <a:cubicBezTo>
                    <a:pt x="7868798" y="1281605"/>
                    <a:pt x="7758771" y="1525843"/>
                    <a:pt x="7724540" y="1908049"/>
                  </a:cubicBezTo>
                  <a:cubicBezTo>
                    <a:pt x="7778327" y="2279925"/>
                    <a:pt x="7815363" y="2189838"/>
                    <a:pt x="7873686" y="2495366"/>
                  </a:cubicBezTo>
                  <a:cubicBezTo>
                    <a:pt x="7867584" y="2766412"/>
                    <a:pt x="7844349" y="2783959"/>
                    <a:pt x="7829680" y="2928255"/>
                  </a:cubicBezTo>
                  <a:cubicBezTo>
                    <a:pt x="7423834" y="2994485"/>
                    <a:pt x="6389096" y="2962052"/>
                    <a:pt x="5438612" y="2950372"/>
                  </a:cubicBezTo>
                  <a:cubicBezTo>
                    <a:pt x="4488128" y="2938692"/>
                    <a:pt x="3029823" y="2852255"/>
                    <a:pt x="2126777" y="2858173"/>
                  </a:cubicBezTo>
                  <a:cubicBezTo>
                    <a:pt x="1273601" y="2858484"/>
                    <a:pt x="873511" y="2927944"/>
                    <a:pt x="20335" y="2928255"/>
                  </a:cubicBezTo>
                  <a:cubicBezTo>
                    <a:pt x="318610" y="2494562"/>
                    <a:pt x="-8353" y="2127665"/>
                    <a:pt x="165" y="1814402"/>
                  </a:cubicBezTo>
                  <a:cubicBezTo>
                    <a:pt x="8683" y="1501139"/>
                    <a:pt x="103495" y="1317252"/>
                    <a:pt x="136173" y="1048675"/>
                  </a:cubicBezTo>
                  <a:cubicBezTo>
                    <a:pt x="139535" y="751717"/>
                    <a:pt x="100299" y="425703"/>
                    <a:pt x="20335" y="326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117764" y="3619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4682" y="449148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viết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9657" y="1488714"/>
            <a:ext cx="6342743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 bạn chúc mừng sinh nhật voi con.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9918" y="2027901"/>
            <a:ext cx="5769313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 huơ vòi cảm ơn các bạn.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1" t="33134" r="36862" b="45636"/>
          <a:stretch/>
        </p:blipFill>
        <p:spPr bwMode="auto">
          <a:xfrm>
            <a:off x="3116943" y="2550201"/>
            <a:ext cx="3461128" cy="200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1362348"/>
            <a:ext cx="9736610" cy="2147323"/>
            <a:chOff x="85929" y="3503807"/>
            <a:chExt cx="9736610" cy="214732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50380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735440" y="3971178"/>
              <a:ext cx="908709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</a:rPr>
                <a:t>Các</a:t>
              </a:r>
              <a:r>
                <a:rPr lang="en-US" sz="3200" b="1">
                  <a:solidFill>
                    <a:srgbClr val="7030A0"/>
                  </a:solidFill>
                  <a:latin typeface="HP001 4 hàng" pitchFamily="34" charset="0"/>
                </a:rPr>
                <a:t> bạn</a:t>
              </a:r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</a:rPr>
                <a:t> </a:t>
              </a:r>
              <a:r>
                <a:rPr lang="el-GR" sz="3200" b="1">
                  <a:solidFill>
                    <a:srgbClr val="7030A0"/>
                  </a:solidFill>
                  <a:latin typeface="HP001 4 hàng" pitchFamily="34" charset="0"/>
                </a:rPr>
                <a:t>ε</a:t>
              </a:r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</a:rPr>
                <a:t>úc jừng ǧ</a:t>
              </a:r>
              <a:r>
                <a:rPr lang="el-GR" sz="3200" b="1">
                  <a:solidFill>
                    <a:srgbClr val="7030A0"/>
                  </a:solidFill>
                  <a:latin typeface="HP001 4 hàng" pitchFamily="34" charset="0"/>
                </a:rPr>
                <a:t>΅ζ η</a:t>
              </a:r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</a:rPr>
                <a:t>ật v</a:t>
              </a:r>
              <a:r>
                <a:rPr lang="el-GR" sz="3200" b="1">
                  <a:solidFill>
                    <a:srgbClr val="7030A0"/>
                  </a:solidFill>
                  <a:latin typeface="HP001 4 hàng" pitchFamily="34" charset="0"/>
                </a:rPr>
                <a:t>Ρ </a:t>
              </a:r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</a:rPr>
                <a:t>c</a:t>
              </a:r>
              <a:r>
                <a:rPr lang="el-GR" sz="3200" b="1">
                  <a:solidFill>
                    <a:srgbClr val="7030A0"/>
                  </a:solidFill>
                  <a:latin typeface="HP001 4 hàng" pitchFamily="34" charset="0"/>
                </a:rPr>
                <a:t>Ϊ</a:t>
              </a:r>
              <a:r>
                <a:rPr lang="en-US" sz="3200" b="1">
                  <a:solidFill>
                    <a:srgbClr val="7030A0"/>
                  </a:solidFill>
                  <a:latin typeface="HP001 4 hàng" pitchFamily="34" charset="0"/>
                </a:rPr>
                <a:t>.</a:t>
              </a:r>
              <a:endParaRPr lang="en-US" sz="3200" b="1">
                <a:solidFill>
                  <a:srgbClr val="7030A0"/>
                </a:solidFill>
                <a:latin typeface="HP001 4 hàng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5929" y="4635524"/>
              <a:ext cx="908709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</a:rPr>
                <a:t>Nó huơ vā cảm </a:t>
              </a:r>
              <a:r>
                <a:rPr lang="el-GR" sz="3200" b="1">
                  <a:solidFill>
                    <a:srgbClr val="7030A0"/>
                  </a:solidFill>
                  <a:latin typeface="HP001 4 hàng" pitchFamily="34" charset="0"/>
                </a:rPr>
                <a:t>Ω </a:t>
              </a:r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</a:rPr>
                <a:t>các bạn</a:t>
              </a:r>
              <a:r>
                <a:rPr lang="en-US" sz="3200" b="1">
                  <a:solidFill>
                    <a:srgbClr val="7030A0"/>
                  </a:solidFill>
                  <a:latin typeface="HP001 4 hàng" pitchFamily="34" charset="0"/>
                </a:rPr>
                <a:t>.</a:t>
              </a:r>
              <a:endParaRPr lang="en-US" sz="3200" b="1">
                <a:solidFill>
                  <a:srgbClr val="7030A0"/>
                </a:solidFill>
                <a:latin typeface="HP001 4 hàng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976" y="895266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6" y="895350"/>
            <a:ext cx="8251825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trong hoặc ngoài bài đọc </a:t>
            </a:r>
            <a:r>
              <a:rPr lang="en-US" sz="32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Sinh nhật của voi con  </a:t>
            </a:r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 ngữ có tiếng chứa vần </a:t>
            </a:r>
            <a:r>
              <a:rPr lang="en-US" sz="32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oăc, oac, uơ, ua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2057400" y="2190750"/>
            <a:ext cx="4572000" cy="2286000"/>
          </a:xfrm>
          <a:prstGeom prst="irregularSeal1">
            <a:avLst/>
          </a:prstGeom>
          <a:solidFill>
            <a:srgbClr val="BEE39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đua</a:t>
            </a:r>
            <a:endParaRPr lang="en-US" sz="32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727" y="404395"/>
            <a:ext cx="8146473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lời chúc mừng sinh nhật một người bạn của em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22024" r="22471" b="22222"/>
          <a:stretch/>
        </p:blipFill>
        <p:spPr bwMode="auto">
          <a:xfrm>
            <a:off x="2057400" y="1451665"/>
            <a:ext cx="5760762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2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6937" y="1581150"/>
            <a:ext cx="2971800" cy="646331"/>
          </a:xfrm>
          <a:prstGeom prst="rect">
            <a:avLst/>
          </a:prstGeom>
          <a:solidFill>
            <a:srgbClr val="EBF6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15937" y="1538035"/>
            <a:ext cx="1143000" cy="732560"/>
            <a:chOff x="-10391" y="474426"/>
            <a:chExt cx="1143000" cy="732560"/>
          </a:xfrm>
        </p:grpSpPr>
        <p:sp>
          <p:nvSpPr>
            <p:cNvPr id="5" name="Oval 4"/>
            <p:cNvSpPr/>
            <p:nvPr/>
          </p:nvSpPr>
          <p:spPr>
            <a:xfrm>
              <a:off x="205220" y="474426"/>
              <a:ext cx="732560" cy="732560"/>
            </a:xfrm>
            <a:prstGeom prst="ellipse">
              <a:avLst/>
            </a:prstGeom>
            <a:solidFill>
              <a:srgbClr val="009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10391" y="542558"/>
              <a:ext cx="1143000" cy="584763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303</Words>
  <Application>Microsoft Office PowerPoint</Application>
  <PresentationFormat>On-screen Show (16:9)</PresentationFormat>
  <Paragraphs>45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Ôn và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135</cp:revision>
  <dcterms:created xsi:type="dcterms:W3CDTF">2020-12-08T15:48:47Z</dcterms:created>
  <dcterms:modified xsi:type="dcterms:W3CDTF">2021-01-01T23:40:00Z</dcterms:modified>
</cp:coreProperties>
</file>