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2"/>
  </p:notesMasterIdLst>
  <p:sldIdLst>
    <p:sldId id="1057" r:id="rId3"/>
    <p:sldId id="2639" r:id="rId4"/>
    <p:sldId id="257" r:id="rId5"/>
    <p:sldId id="258" r:id="rId6"/>
    <p:sldId id="259" r:id="rId7"/>
    <p:sldId id="1061" r:id="rId8"/>
    <p:sldId id="1074" r:id="rId9"/>
    <p:sldId id="1075" r:id="rId10"/>
    <p:sldId id="1058" r:id="rId11"/>
    <p:sldId id="1064" r:id="rId12"/>
    <p:sldId id="2635" r:id="rId13"/>
    <p:sldId id="2640" r:id="rId14"/>
    <p:sldId id="2636" r:id="rId15"/>
    <p:sldId id="2638" r:id="rId16"/>
    <p:sldId id="2641" r:id="rId17"/>
    <p:sldId id="1059" r:id="rId18"/>
    <p:sldId id="1072" r:id="rId19"/>
    <p:sldId id="1056" r:id="rId20"/>
    <p:sldId id="10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3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71650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79251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6616448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9139965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5476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1312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14595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9735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95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5925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6427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7469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76086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322168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57015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09167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3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312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672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2343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064119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8304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4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4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7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6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5829EE4D-A8E4-D43A-E752-045D8BD89F7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276224"/>
            <a:ext cx="1247775" cy="124777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257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42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4355261" cy="1229723"/>
            <a:chOff x="2188414" y="252108"/>
            <a:chExt cx="7329212" cy="220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53AF51C-D6C9-B67F-499D-98FDE222914F}"/>
                </a:ext>
              </a:extLst>
            </p:cNvPr>
            <p:cNvSpPr txBox="1"/>
            <p:nvPr/>
          </p:nvSpPr>
          <p:spPr>
            <a:xfrm>
              <a:off x="2451123" y="304710"/>
              <a:ext cx="6803797" cy="214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40 819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x 5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8685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61896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F4A258-4F85-96C4-6153-1B4CE2055461}"/>
              </a:ext>
            </a:extLst>
          </p:cNvPr>
          <p:cNvSpPr txBox="1"/>
          <p:nvPr/>
        </p:nvSpPr>
        <p:spPr>
          <a:xfrm>
            <a:off x="36766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D77C8B9D-9ADD-DBC2-CA72-4974345E10D7}"/>
              </a:ext>
            </a:extLst>
          </p:cNvPr>
          <p:cNvSpPr/>
          <p:nvPr/>
        </p:nvSpPr>
        <p:spPr>
          <a:xfrm>
            <a:off x="2886075" y="405765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DA3D29FE-19C1-4805-1EB2-3A059A1399A2}"/>
              </a:ext>
            </a:extLst>
          </p:cNvPr>
          <p:cNvSpPr/>
          <p:nvPr/>
        </p:nvSpPr>
        <p:spPr>
          <a:xfrm>
            <a:off x="1609725" y="4114800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95B7486-E359-9226-BCCE-312F1C962090}"/>
              </a:ext>
            </a:extLst>
          </p:cNvPr>
          <p:cNvSpPr/>
          <p:nvPr/>
        </p:nvSpPr>
        <p:spPr>
          <a:xfrm>
            <a:off x="6600825" y="403860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217C0118-DA23-8C38-1FCE-C32C2837E090}"/>
              </a:ext>
            </a:extLst>
          </p:cNvPr>
          <p:cNvSpPr/>
          <p:nvPr/>
        </p:nvSpPr>
        <p:spPr>
          <a:xfrm>
            <a:off x="10372725" y="4029075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xmlns="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xmlns="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230 000 x 4 = 920 000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920 000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:a16="http://schemas.microsoft.com/office/drawing/2014/main" xmlns="" id="{65C85588-095A-9606-484B-DBBDB9FD9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2082" y="2024891"/>
            <a:ext cx="8980186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CB6FDEA-668D-4DCD-9962-B8A4076DC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47CC696-F00A-47E1-BE4D-ACAE72C2B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94A8BAB-9E42-43C6-AC3D-EF786261E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4525055" y="1773788"/>
            <a:ext cx="9158051" cy="3396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25E606D-AE75-4D99-BF7F-2ECEEF5DA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7480"/>
            <a:ext cx="4024602" cy="18063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24E4419-57E3-4755-82B5-C57F58EFCB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1197411"/>
            <a:ext cx="1485090" cy="15620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E2AFD7B-087D-4E73-A576-8C9C2C3B6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3062225"/>
            <a:ext cx="1149833" cy="1165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63B1C82-5204-445F-BF26-2906804F2E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6" y="99308"/>
            <a:ext cx="1253969" cy="1071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3BABACF-4D84-4792-99A8-C2E22E8191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89" y="1574505"/>
            <a:ext cx="2006784" cy="1462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821D620-5B07-4F5E-8645-2B479C5AA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27737C24-C675-41D0-ACC0-AA6A0433DE96}"/>
              </a:ext>
            </a:extLst>
          </p:cNvPr>
          <p:cNvSpPr/>
          <p:nvPr/>
        </p:nvSpPr>
        <p:spPr>
          <a:xfrm>
            <a:off x="7235231" y="4994283"/>
            <a:ext cx="656574" cy="656574"/>
          </a:xfrm>
          <a:prstGeom prst="ellipse">
            <a:avLst/>
          </a:prstGeom>
          <a:solidFill>
            <a:srgbClr val="06967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9E510CAD-80CA-4DC7-B930-C179AD6B8D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7" y="3306237"/>
            <a:ext cx="2189762" cy="3284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EDC33B5-874C-9C3E-C8A8-5F6521CCF391}"/>
              </a:ext>
            </a:extLst>
          </p:cNvPr>
          <p:cNvGrpSpPr/>
          <p:nvPr/>
        </p:nvGrpSpPr>
        <p:grpSpPr>
          <a:xfrm>
            <a:off x="592538" y="1769323"/>
            <a:ext cx="8276256" cy="2707427"/>
            <a:chOff x="659213" y="426298"/>
            <a:chExt cx="8276256" cy="6107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0FA2281-A7B3-935D-F5C1-74C7440717BF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B3AF502-1E0F-8AD5-52D5-33BF3F7DB4B7}"/>
                </a:ext>
              </a:extLst>
            </p:cNvPr>
            <p:cNvSpPr txBox="1"/>
            <p:nvPr/>
          </p:nvSpPr>
          <p:spPr>
            <a:xfrm>
              <a:off x="956392" y="1146476"/>
              <a:ext cx="7857921" cy="4096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Thực hiện được các phép nhân với số có một chữ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dụng được các phép tính đã học vào giải quyết một số tình huống gắn với thực tế.</a:t>
              </a: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xmlns="" id="{06436D4F-AC08-1836-8215-4798F6042A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E93F463-A83A-1AA8-C861-9C3961FB68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0104" y="1063526"/>
            <a:ext cx="175580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xmlns="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7"/>
            <a:ext cx="8648700" cy="32289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DAEB0B90-3B93-BEC5-E4F6-CF906FE53D8D}"/>
              </a:ext>
            </a:extLst>
          </p:cNvPr>
          <p:cNvSpPr/>
          <p:nvPr/>
        </p:nvSpPr>
        <p:spPr>
          <a:xfrm>
            <a:off x="1085850" y="1657350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160 140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Trong 7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160 140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7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1 120 980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 thêm vào nháp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D3DA684-D82F-9A7C-26C8-3C34C1A22ECB}"/>
              </a:ext>
            </a:extLst>
          </p:cNvPr>
          <p:cNvSpPr/>
          <p:nvPr/>
        </p:nvSpPr>
        <p:spPr>
          <a:xfrm>
            <a:off x="762000" y="24765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3EFBC7D-2944-E68A-5481-A36AFF9F7C54}"/>
              </a:ext>
            </a:extLst>
          </p:cNvPr>
          <p:cNvSpPr txBox="1"/>
          <p:nvPr/>
        </p:nvSpPr>
        <p:spPr>
          <a:xfrm>
            <a:off x="1323975" y="25336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341 231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2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3CD8E58-9CE1-11C5-D0FD-E35E5AAD8E54}"/>
              </a:ext>
            </a:extLst>
          </p:cNvPr>
          <p:cNvSpPr txBox="1"/>
          <p:nvPr/>
        </p:nvSpPr>
        <p:spPr>
          <a:xfrm>
            <a:off x="914400" y="31527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6C17B4E-8025-B5B9-9A62-AF6DFF1F91AF}"/>
              </a:ext>
            </a:extLst>
          </p:cNvPr>
          <p:cNvCxnSpPr/>
          <p:nvPr/>
        </p:nvCxnSpPr>
        <p:spPr>
          <a:xfrm>
            <a:off x="1381125" y="37814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5CAEB46-7813-8446-FEB0-030A24CFA7EA}"/>
              </a:ext>
            </a:extLst>
          </p:cNvPr>
          <p:cNvSpPr txBox="1"/>
          <p:nvPr/>
        </p:nvSpPr>
        <p:spPr>
          <a:xfrm>
            <a:off x="29908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011C327-8EDE-0835-5C4C-F6A883B345AE}"/>
              </a:ext>
            </a:extLst>
          </p:cNvPr>
          <p:cNvSpPr txBox="1"/>
          <p:nvPr/>
        </p:nvSpPr>
        <p:spPr>
          <a:xfrm>
            <a:off x="26670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7952A75-13D6-4DB7-2FBE-0C09521885D4}"/>
              </a:ext>
            </a:extLst>
          </p:cNvPr>
          <p:cNvSpPr txBox="1"/>
          <p:nvPr/>
        </p:nvSpPr>
        <p:spPr>
          <a:xfrm>
            <a:off x="23812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F7AD7F9-D68A-46F4-8265-B9F45C3971F2}"/>
              </a:ext>
            </a:extLst>
          </p:cNvPr>
          <p:cNvSpPr txBox="1"/>
          <p:nvPr/>
        </p:nvSpPr>
        <p:spPr>
          <a:xfrm>
            <a:off x="199072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AF69A0F-EEE7-A268-8A04-33E798BDCC15}"/>
              </a:ext>
            </a:extLst>
          </p:cNvPr>
          <p:cNvSpPr txBox="1"/>
          <p:nvPr/>
        </p:nvSpPr>
        <p:spPr>
          <a:xfrm>
            <a:off x="16764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4B6DCC7-4854-5D20-EE5A-2B7A9DC2CB1C}"/>
              </a:ext>
            </a:extLst>
          </p:cNvPr>
          <p:cNvSpPr txBox="1"/>
          <p:nvPr/>
        </p:nvSpPr>
        <p:spPr>
          <a:xfrm>
            <a:off x="136207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AF1EBF9-C9A0-76E6-4060-6E47435D72AE}"/>
              </a:ext>
            </a:extLst>
          </p:cNvPr>
          <p:cNvSpPr/>
          <p:nvPr/>
        </p:nvSpPr>
        <p:spPr>
          <a:xfrm>
            <a:off x="6734175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02A6CE6-9253-4E05-0108-9861707E4FC7}"/>
              </a:ext>
            </a:extLst>
          </p:cNvPr>
          <p:cNvSpPr txBox="1"/>
          <p:nvPr/>
        </p:nvSpPr>
        <p:spPr>
          <a:xfrm>
            <a:off x="7296150" y="24193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214 325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4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9E19D61-CD7E-AC14-6CB2-6E541F5AF5F3}"/>
              </a:ext>
            </a:extLst>
          </p:cNvPr>
          <p:cNvSpPr txBox="1"/>
          <p:nvPr/>
        </p:nvSpPr>
        <p:spPr>
          <a:xfrm>
            <a:off x="6886575" y="30384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7FA28C9-A9BF-5CEE-BECE-A423D10126A8}"/>
              </a:ext>
            </a:extLst>
          </p:cNvPr>
          <p:cNvSpPr txBox="1"/>
          <p:nvPr/>
        </p:nvSpPr>
        <p:spPr>
          <a:xfrm>
            <a:off x="89630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91246FE-8FEE-56E4-DD23-F6753B2E25FC}"/>
              </a:ext>
            </a:extLst>
          </p:cNvPr>
          <p:cNvSpPr txBox="1"/>
          <p:nvPr/>
        </p:nvSpPr>
        <p:spPr>
          <a:xfrm>
            <a:off x="86391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A4144E8-F148-BACB-1657-14155BCA4E06}"/>
              </a:ext>
            </a:extLst>
          </p:cNvPr>
          <p:cNvSpPr txBox="1"/>
          <p:nvPr/>
        </p:nvSpPr>
        <p:spPr>
          <a:xfrm>
            <a:off x="83534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14EFFFB-A4AE-26D8-9A7F-283F48E06E82}"/>
              </a:ext>
            </a:extLst>
          </p:cNvPr>
          <p:cNvSpPr txBox="1"/>
          <p:nvPr/>
        </p:nvSpPr>
        <p:spPr>
          <a:xfrm>
            <a:off x="796290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76F9406-3A61-82DE-B0D8-BF8012845418}"/>
              </a:ext>
            </a:extLst>
          </p:cNvPr>
          <p:cNvSpPr txBox="1"/>
          <p:nvPr/>
        </p:nvSpPr>
        <p:spPr>
          <a:xfrm>
            <a:off x="76485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E598F9B-87A7-5C93-7868-CEAB9E149F2D}"/>
              </a:ext>
            </a:extLst>
          </p:cNvPr>
          <p:cNvSpPr txBox="1"/>
          <p:nvPr/>
        </p:nvSpPr>
        <p:spPr>
          <a:xfrm>
            <a:off x="733425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6" y="26298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374</Words>
  <Application>Microsoft Office PowerPoint</Application>
  <PresentationFormat>Widescreen</PresentationFormat>
  <Paragraphs>92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微软雅黑</vt:lpstr>
      <vt:lpstr>Arial</vt:lpstr>
      <vt:lpstr>Bebas Neue</vt:lpstr>
      <vt:lpstr>Calibri</vt:lpstr>
      <vt:lpstr>Cambria</vt:lpstr>
      <vt:lpstr>Cambria Math</vt:lpstr>
      <vt:lpstr>Karla</vt:lpstr>
      <vt:lpstr>Love Ya Like A Sister</vt:lpstr>
      <vt:lpstr>Times New Roman</vt:lpstr>
      <vt:lpstr>Wingdings</vt:lpstr>
      <vt:lpstr>字魂105号-简雅黑</vt:lpstr>
      <vt:lpstr>字魂151号-联盟综艺体</vt:lpstr>
      <vt:lpstr>等线</vt:lpstr>
      <vt:lpstr>Office 主题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Welcome</cp:lastModifiedBy>
  <cp:revision>22</cp:revision>
  <dcterms:created xsi:type="dcterms:W3CDTF">2023-10-24T11:07:46Z</dcterms:created>
  <dcterms:modified xsi:type="dcterms:W3CDTF">2024-01-17T12:17:06Z</dcterms:modified>
</cp:coreProperties>
</file>