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23"/>
  </p:notesMasterIdLst>
  <p:sldIdLst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" r:id="rId13"/>
    <p:sldId id="269" r:id="rId14"/>
    <p:sldId id="2644" r:id="rId15"/>
    <p:sldId id="2643" r:id="rId16"/>
    <p:sldId id="276" r:id="rId17"/>
    <p:sldId id="277" r:id="rId18"/>
    <p:sldId id="2638" r:id="rId19"/>
    <p:sldId id="2645" r:id="rId20"/>
    <p:sldId id="2646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2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191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596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1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26919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55426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996786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160643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0148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38295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0779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163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26387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8125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9359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2335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0965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395302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516367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27705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035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3488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237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59045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52989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30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xmlns="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xmlns="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xmlns="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xmlns="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xmlns="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xmlns="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xmlns="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xmlns="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xmlns="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xmlns="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xmlns="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xmlns="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xmlns="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xmlns="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xmlns="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xmlns="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xmlns="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xmlns="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xmlns="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xmlns="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xmlns="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xmlns="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xmlns="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xmlns="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xmlns="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xmlns="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xmlns="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xmlns="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xmlns="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xmlns="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xmlns="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xmlns="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xmlns="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xmlns="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xmlns="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xmlns="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xmlns="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xmlns="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xmlns="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xmlns="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xmlns="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xmlns="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xmlns="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xmlns="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xmlns="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xmlns="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xmlns="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xmlns="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xmlns="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xmlns="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xmlns="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xmlns="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xmlns="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xmlns="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xmlns="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xmlns="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xmlns="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xmlns="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xmlns="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803</Words>
  <Application>Microsoft Office PowerPoint</Application>
  <PresentationFormat>Widescreen</PresentationFormat>
  <Paragraphs>170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Times New Roman</vt:lpstr>
      <vt:lpstr>Wingdings</vt:lpstr>
      <vt:lpstr>等线</vt:lpstr>
      <vt:lpstr>等线 Light</vt:lpstr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Welcome</cp:lastModifiedBy>
  <cp:revision>38</cp:revision>
  <dcterms:created xsi:type="dcterms:W3CDTF">2023-10-25T01:07:40Z</dcterms:created>
  <dcterms:modified xsi:type="dcterms:W3CDTF">2024-01-17T12:20:51Z</dcterms:modified>
</cp:coreProperties>
</file>