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4.wav" ContentType="audio/wav"/>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8" r:id="rId3"/>
  </p:sldMasterIdLst>
  <p:notesMasterIdLst>
    <p:notesMasterId r:id="rId39"/>
  </p:notesMasterIdLst>
  <p:sldIdLst>
    <p:sldId id="338" r:id="rId4"/>
    <p:sldId id="258" r:id="rId5"/>
    <p:sldId id="259" r:id="rId6"/>
    <p:sldId id="260" r:id="rId7"/>
    <p:sldId id="448" r:id="rId8"/>
    <p:sldId id="262" r:id="rId9"/>
    <p:sldId id="339" r:id="rId10"/>
    <p:sldId id="319" r:id="rId11"/>
    <p:sldId id="270" r:id="rId12"/>
    <p:sldId id="450" r:id="rId13"/>
    <p:sldId id="261" r:id="rId14"/>
    <p:sldId id="449" r:id="rId15"/>
    <p:sldId id="435" r:id="rId16"/>
    <p:sldId id="451" r:id="rId17"/>
    <p:sldId id="452" r:id="rId18"/>
    <p:sldId id="453" r:id="rId19"/>
    <p:sldId id="454" r:id="rId20"/>
    <p:sldId id="455" r:id="rId21"/>
    <p:sldId id="318" r:id="rId22"/>
    <p:sldId id="267" r:id="rId23"/>
    <p:sldId id="268" r:id="rId24"/>
    <p:sldId id="269" r:id="rId25"/>
    <p:sldId id="291" r:id="rId26"/>
    <p:sldId id="272" r:id="rId27"/>
    <p:sldId id="447" r:id="rId28"/>
    <p:sldId id="456" r:id="rId29"/>
    <p:sldId id="457" r:id="rId30"/>
    <p:sldId id="458" r:id="rId31"/>
    <p:sldId id="459" r:id="rId32"/>
    <p:sldId id="460" r:id="rId33"/>
    <p:sldId id="461" r:id="rId34"/>
    <p:sldId id="462" r:id="rId35"/>
    <p:sldId id="464" r:id="rId36"/>
    <p:sldId id="463"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38" autoAdjust="0"/>
  </p:normalViewPr>
  <p:slideViewPr>
    <p:cSldViewPr snapToGrid="0">
      <p:cViewPr varScale="1">
        <p:scale>
          <a:sx n="27" d="100"/>
          <a:sy n="27" d="100"/>
        </p:scale>
        <p:origin x="13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4</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27</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1/4/2024</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00285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B7B10C6-EF82-427A-E97E-BA8C058546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B8B23C-71E0-FC66-F806-352C9132F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632EB58-D5BF-A857-31B9-9F47E88C29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8.jpeg"/><Relationship Id="rId5" Type="http://schemas.openxmlformats.org/officeDocument/2006/relationships/image" Target="../media/image45.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50.jpeg"/><Relationship Id="rId5" Type="http://schemas.openxmlformats.org/officeDocument/2006/relationships/image" Target="../media/image45.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53.gif"/><Relationship Id="rId5" Type="http://schemas.openxmlformats.org/officeDocument/2006/relationships/image" Target="../media/image45.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slide" Target="slide6.xml"/><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10.png"/><Relationship Id="rId24" Type="http://schemas.openxmlformats.org/officeDocument/2006/relationships/image" Target="../media/image20.gif"/><Relationship Id="rId5" Type="http://schemas.openxmlformats.org/officeDocument/2006/relationships/image" Target="../media/image6.jpeg"/><Relationship Id="rId15" Type="http://schemas.openxmlformats.org/officeDocument/2006/relationships/image" Target="../media/image12.png"/><Relationship Id="rId23" Type="http://schemas.openxmlformats.org/officeDocument/2006/relationships/image" Target="../media/image19.png"/><Relationship Id="rId10" Type="http://schemas.openxmlformats.org/officeDocument/2006/relationships/slide" Target="slide4.xml"/><Relationship Id="rId19"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slide" Target="slide3.xml"/><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59.png"/><Relationship Id="rId5" Type="http://schemas.openxmlformats.org/officeDocument/2006/relationships/image" Target="../media/image36.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42.png"/><Relationship Id="rId4" Type="http://schemas.openxmlformats.org/officeDocument/2006/relationships/hyperlink" Target="https://www.youtube.com/watch?v=0aDYj25Gca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3.png"/><Relationship Id="rId7" Type="http://schemas.openxmlformats.org/officeDocument/2006/relationships/image" Target="../media/image71.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7"/>
          <p:cNvPicPr>
            <a:picLocks noChangeAspect="1"/>
          </p:cNvPicPr>
          <p:nvPr/>
        </p:nvPicPr>
        <p:blipFill>
          <a:blip r:embed="rId4">
            <a:alphaModFix amt="6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8604" y="2706624"/>
            <a:ext cx="6944053" cy="5303520"/>
          </a:xfrm>
          <a:prstGeom prst="rect">
            <a:avLst/>
          </a:prstGeom>
        </p:spPr>
      </p:pic>
      <p:sp>
        <p:nvSpPr>
          <p:cNvPr id="3" name="TextBox 2">
            <a:extLst>
              <a:ext uri="{FF2B5EF4-FFF2-40B4-BE49-F238E27FC236}">
                <a16:creationId xmlns:a16="http://schemas.microsoft.com/office/drawing/2014/main" id="{072AB77D-4668-3C40-151E-444D914A2CD6}"/>
              </a:ext>
            </a:extLst>
          </p:cNvPr>
          <p:cNvSpPr txBox="1"/>
          <p:nvPr/>
        </p:nvSpPr>
        <p:spPr>
          <a:xfrm>
            <a:off x="1715784" y="1910993"/>
            <a:ext cx="8794679" cy="2308324"/>
          </a:xfrm>
          <a:prstGeom prst="rect">
            <a:avLst/>
          </a:prstGeom>
          <a:noFill/>
        </p:spPr>
        <p:txBody>
          <a:bodyPr wrap="square" rtlCol="0">
            <a:spAutoFit/>
          </a:bodyPr>
          <a:lstStyle/>
          <a:p>
            <a:pPr algn="ctr"/>
            <a:r>
              <a:rPr lang="en-US" sz="3600" dirty="0"/>
              <a:t>Do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trên</a:t>
            </a:r>
            <a:r>
              <a:rPr lang="en-US" sz="3600" dirty="0"/>
              <a:t> </a:t>
            </a:r>
            <a:r>
              <a:rPr lang="en-US" sz="3600" dirty="0" err="1"/>
              <a:t>trang</a:t>
            </a:r>
            <a:r>
              <a:rPr lang="en-US" sz="3600" dirty="0"/>
              <a:t> </a:t>
            </a:r>
            <a:r>
              <a:rPr lang="en-US" sz="3600" dirty="0" err="1"/>
              <a:t>hanhtrangso</a:t>
            </a:r>
            <a:r>
              <a:rPr lang="en-US" sz="3600" dirty="0"/>
              <a:t> </a:t>
            </a:r>
            <a:r>
              <a:rPr lang="en-US" sz="3600" dirty="0" err="1"/>
              <a:t>rất</a:t>
            </a:r>
            <a:r>
              <a:rPr lang="en-US" sz="3600" dirty="0"/>
              <a:t> </a:t>
            </a:r>
            <a:r>
              <a:rPr lang="en-US" sz="3600" dirty="0" err="1"/>
              <a:t>mờ</a:t>
            </a:r>
            <a:r>
              <a:rPr lang="en-US" sz="3600" dirty="0"/>
              <a:t> </a:t>
            </a:r>
            <a:r>
              <a:rPr lang="en-US" sz="3600" dirty="0" err="1"/>
              <a:t>nên</a:t>
            </a:r>
            <a:r>
              <a:rPr lang="en-US" sz="3600" dirty="0"/>
              <a:t> </a:t>
            </a:r>
            <a:r>
              <a:rPr lang="en-US" sz="3600" dirty="0" err="1"/>
              <a:t>em</a:t>
            </a:r>
            <a:r>
              <a:rPr lang="en-US" sz="3600" dirty="0"/>
              <a:t> </a:t>
            </a:r>
            <a:r>
              <a:rPr lang="en-US" sz="3600" dirty="0" err="1"/>
              <a:t>phải</a:t>
            </a:r>
            <a:r>
              <a:rPr lang="en-US" sz="3600" dirty="0"/>
              <a:t> </a:t>
            </a:r>
            <a:r>
              <a:rPr lang="en-US" sz="3600" dirty="0" err="1"/>
              <a:t>tìm</a:t>
            </a:r>
            <a:r>
              <a:rPr lang="en-US" sz="3600" dirty="0"/>
              <a:t>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khác</a:t>
            </a:r>
            <a:r>
              <a:rPr lang="en-US" sz="3600" dirty="0"/>
              <a:t> </a:t>
            </a:r>
            <a:r>
              <a:rPr lang="en-US" sz="3600" dirty="0" err="1"/>
              <a:t>thay</a:t>
            </a:r>
            <a:r>
              <a:rPr lang="en-US" sz="3600" dirty="0"/>
              <a:t> </a:t>
            </a:r>
            <a:r>
              <a:rPr lang="en-US" sz="3600" dirty="0" err="1"/>
              <a:t>thế</a:t>
            </a:r>
            <a:r>
              <a:rPr lang="en-US" sz="3600" dirty="0"/>
              <a:t> </a:t>
            </a:r>
            <a:r>
              <a:rPr lang="en-US" sz="3600" dirty="0" err="1"/>
              <a:t>để</a:t>
            </a:r>
            <a:r>
              <a:rPr lang="en-US" sz="3600" dirty="0"/>
              <a:t> </a:t>
            </a:r>
            <a:r>
              <a:rPr lang="en-US" sz="3600" dirty="0" err="1"/>
              <a:t>khi</a:t>
            </a:r>
            <a:r>
              <a:rPr lang="en-US" sz="3600" dirty="0"/>
              <a:t> </a:t>
            </a:r>
            <a:r>
              <a:rPr lang="en-US" sz="3600" dirty="0" err="1"/>
              <a:t>trình</a:t>
            </a:r>
            <a:r>
              <a:rPr lang="en-US" sz="3600" dirty="0"/>
              <a:t> </a:t>
            </a:r>
            <a:r>
              <a:rPr lang="en-US" sz="3600" dirty="0" err="1"/>
              <a:t>chiếu</a:t>
            </a:r>
            <a:r>
              <a:rPr lang="en-US" sz="3600" dirty="0"/>
              <a:t> </a:t>
            </a:r>
            <a:r>
              <a:rPr lang="en-US" sz="3600" dirty="0" err="1"/>
              <a:t>bài</a:t>
            </a:r>
            <a:r>
              <a:rPr lang="en-US" sz="3600" dirty="0"/>
              <a:t> </a:t>
            </a:r>
            <a:r>
              <a:rPr lang="en-US" sz="3600" dirty="0" err="1"/>
              <a:t>nhìn</a:t>
            </a:r>
            <a:r>
              <a:rPr lang="en-US" sz="3600" dirty="0"/>
              <a:t> </a:t>
            </a:r>
            <a:r>
              <a:rPr lang="en-US" sz="3600" dirty="0" err="1"/>
              <a:t>cho</a:t>
            </a:r>
            <a:r>
              <a:rPr lang="en-US" sz="3600" dirty="0"/>
              <a:t> </a:t>
            </a:r>
            <a:r>
              <a:rPr lang="en-US" sz="3600" dirty="0" err="1"/>
              <a:t>rõ</a:t>
            </a:r>
            <a:r>
              <a:rPr lang="en-US" sz="3600" dirty="0"/>
              <a:t>. </a:t>
            </a:r>
            <a:r>
              <a:rPr lang="en-US" sz="3600" dirty="0" err="1"/>
              <a:t>Vì</a:t>
            </a:r>
            <a:r>
              <a:rPr lang="en-US" sz="3600" dirty="0"/>
              <a:t> </a:t>
            </a:r>
            <a:r>
              <a:rPr lang="en-US" sz="3600" dirty="0" err="1"/>
              <a:t>vậy</a:t>
            </a:r>
            <a:r>
              <a:rPr lang="en-US" sz="3600" dirty="0"/>
              <a:t> </a:t>
            </a:r>
            <a:r>
              <a:rPr lang="en-US" sz="3600" dirty="0" err="1"/>
              <a:t>ảnh</a:t>
            </a:r>
            <a:r>
              <a:rPr lang="en-US" sz="3600" dirty="0"/>
              <a:t> </a:t>
            </a:r>
            <a:r>
              <a:rPr lang="en-US" sz="3600" dirty="0" err="1"/>
              <a:t>sẽ</a:t>
            </a:r>
            <a:r>
              <a:rPr lang="en-US" sz="3600" dirty="0"/>
              <a:t> </a:t>
            </a:r>
            <a:r>
              <a:rPr lang="en-US" sz="3600" dirty="0" err="1"/>
              <a:t>hơi</a:t>
            </a:r>
            <a:r>
              <a:rPr lang="en-US" sz="3600" dirty="0"/>
              <a:t> </a:t>
            </a:r>
            <a:r>
              <a:rPr lang="en-US" sz="3600" dirty="0" err="1"/>
              <a:t>khác</a:t>
            </a:r>
            <a:r>
              <a:rPr lang="en-US" sz="3600" dirty="0"/>
              <a:t> 1 </a:t>
            </a:r>
            <a:r>
              <a:rPr lang="en-US" sz="3600" dirty="0" err="1"/>
              <a:t>xíu</a:t>
            </a:r>
            <a:r>
              <a:rPr lang="en-US" sz="3600" dirty="0"/>
              <a:t> so </a:t>
            </a:r>
            <a:r>
              <a:rPr lang="en-US" sz="3600" dirty="0" err="1"/>
              <a:t>với</a:t>
            </a:r>
            <a:r>
              <a:rPr lang="en-US" sz="3600" dirty="0"/>
              <a:t> </a:t>
            </a:r>
            <a:r>
              <a:rPr lang="en-US" sz="3600" dirty="0" err="1"/>
              <a:t>sgk</a:t>
            </a:r>
            <a:r>
              <a:rPr lang="en-US" sz="3600" dirty="0"/>
              <a:t> ạ</a:t>
            </a:r>
          </a:p>
        </p:txBody>
      </p:sp>
    </p:spTree>
    <p:custDataLst>
      <p:tags r:id="rId1"/>
    </p:custDataLst>
    <p:extLst>
      <p:ext uri="{BB962C8B-B14F-4D97-AF65-F5344CB8AC3E}">
        <p14:creationId xmlns:p14="http://schemas.microsoft.com/office/powerpoint/2010/main" val="40617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8"/>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7">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4"/>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Arial" panose="020B0604020202020204" pitchFamily="34" charset="0"/>
                <a:cs typeface="Arial" panose="020B0604020202020204" pitchFamily="34" charset="0"/>
              </a:rPr>
              <a:t>2. </a:t>
            </a:r>
            <a:r>
              <a:rPr lang="en-US" sz="6600" b="1" i="1" dirty="0" err="1">
                <a:solidFill>
                  <a:srgbClr val="FF0000"/>
                </a:solidFill>
                <a:latin typeface="Arial" panose="020B0604020202020204" pitchFamily="34" charset="0"/>
                <a:cs typeface="Arial" panose="020B0604020202020204" pitchFamily="34" charset="0"/>
              </a:rPr>
              <a:t>Đặc</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điểm</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thiên</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nhiên</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TotalTime>
  <Words>950</Words>
  <Application>Microsoft Office PowerPoint</Application>
  <PresentationFormat>Widescreen</PresentationFormat>
  <Paragraphs>67</Paragraphs>
  <Slides>35</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Calibri</vt:lpstr>
      <vt:lpstr>Cambria</vt:lpstr>
      <vt:lpstr>UTM Showcard</vt:lpstr>
      <vt:lpstr>UVN Gia Dinh Hep</vt:lpstr>
      <vt:lpstr>Wingdings</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PCD</cp:lastModifiedBy>
  <cp:revision>55</cp:revision>
  <dcterms:created xsi:type="dcterms:W3CDTF">2023-09-28T05:40:43Z</dcterms:created>
  <dcterms:modified xsi:type="dcterms:W3CDTF">2024-01-05T05:29:05Z</dcterms:modified>
  <cp:category>9Slide.vn</cp:category>
</cp:coreProperties>
</file>