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76" r:id="rId6"/>
    <p:sldId id="361" r:id="rId7"/>
    <p:sldId id="297" r:id="rId8"/>
    <p:sldId id="299" r:id="rId9"/>
    <p:sldId id="300" r:id="rId10"/>
    <p:sldId id="301" r:id="rId11"/>
    <p:sldId id="364" r:id="rId12"/>
    <p:sldId id="362" r:id="rId13"/>
    <p:sldId id="366" r:id="rId14"/>
    <p:sldId id="367" r:id="rId15"/>
    <p:sldId id="368" r:id="rId16"/>
    <p:sldId id="370" r:id="rId17"/>
    <p:sldId id="371" r:id="rId18"/>
    <p:sldId id="377" r:id="rId19"/>
    <p:sldId id="378" r:id="rId20"/>
    <p:sldId id="379" r:id="rId21"/>
    <p:sldId id="381" r:id="rId22"/>
    <p:sldId id="382" r:id="rId23"/>
    <p:sldId id="383" r:id="rId24"/>
    <p:sldId id="384" r:id="rId25"/>
    <p:sldId id="372" r:id="rId26"/>
    <p:sldId id="333" r:id="rId27"/>
    <p:sldId id="357" r:id="rId28"/>
    <p:sldId id="3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xmlns=""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xmlns=""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xmlns=""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xmlns=""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xmlns=""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xmlns=""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xmlns=""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xmlns=""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xmlns=""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1/17/2024</a:t>
            </a:fld>
            <a:endParaRPr lang="en-US"/>
          </a:p>
        </p:txBody>
      </p:sp>
      <p:pic>
        <p:nvPicPr>
          <p:cNvPr id="10" name="图片 7">
            <a:extLst>
              <a:ext uri="{FF2B5EF4-FFF2-40B4-BE49-F238E27FC236}">
                <a16:creationId xmlns:a16="http://schemas.microsoft.com/office/drawing/2014/main" xmlns=""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xmlns=""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xmlns=""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xmlns=""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xmlns=""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xmlns=""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1/17/2024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xmlns=""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xmlns=""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xmlns=""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xmlns=""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xmlns=""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xmlns=""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xmlns=""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x-none"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xmlns=""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x-none"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xmlns=""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x-none"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xmlns=""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xmlns=""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xmlns=""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xmlns=""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xmlns=""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xmlns=""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xmlns=""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xmlns=""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xmlns=""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xmlns=""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xmlns=""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xmlns=""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xmlns=""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xmlns=""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x-none"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xmlns=""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xmlns=""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xmlns=""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xmlns=""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xmlns=""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xmlns=""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xmlns=""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xmlns=""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xmlns=""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xmlns=""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xmlns=""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xmlns=""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xmlns=""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xmlns=""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xmlns=""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xmlns="" id="{18DC36A9-ADFD-CD61-2C80-5716ED4B39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xmlns="" id="{5E2AB034-8A2A-1573-914F-3D4EAAD6CC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xmlns=""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xmlns=""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xmlns=""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xmlns=""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x-none"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xmlns=""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xmlns=""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xmlns="" id="{F5084B0D-E51F-D36E-C428-58AF4E0B3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xmlns=""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x-none"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xmlns=""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xmlns="" id="{F5084B0D-E51F-D36E-C428-58AF4E0B3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xmlns=""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x-none"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xmlns=""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xmlns=""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xmlns=""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xmlns="" id="{EF346C89-93C1-19F2-F83A-BF75E7555DA3}"/>
              </a:ext>
            </a:extLst>
          </p:cNvPr>
          <p:cNvPicPr>
            <a:picLocks noChangeAspect="1"/>
          </p:cNvPicPr>
          <p:nvPr/>
        </p:nvPicPr>
        <p:blipFill>
          <a:blip r:embed="rId2"/>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xmlns=""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xmlns="" id="{F5084B0D-E51F-D36E-C428-58AF4E0B3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xmlns=""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x-none"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xmlns=""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xmlns=""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xmlns="" id="{F5084B0D-E51F-D36E-C428-58AF4E0B3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xmlns=""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x-none"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xmlns=""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xmlns=""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xmlns=""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xmlns=""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xmlns=""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xmlns=""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xmlns=""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xmlns=""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xmlns=""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xmlns=""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xmlns=""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xmlns=""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xmlns=""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xmlns=""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xmlns=""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xmlns=""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xmlns=""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xmlns=""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xmlns=""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xmlns=""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xmlns=""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xmlns=""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xmlns=""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xmlns=""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xmlns=""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xmlns=""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xmlns=""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x-none"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xmlns=""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xmlns=""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xmlns=""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xmlns=""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xmlns=""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xmlns=""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xmlns=""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x-none"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xmlns=""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752</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25</vt:i4>
      </vt:variant>
    </vt:vector>
  </HeadingPairs>
  <TitlesOfParts>
    <vt:vector size="46" baseType="lpstr">
      <vt:lpstr>KaiTi</vt:lpstr>
      <vt:lpstr>微软雅黑</vt:lpstr>
      <vt:lpstr>#9Slide03 SFU Futura_05 ExtraBo</vt:lpstr>
      <vt:lpstr>#9Slide07 Cadena</vt:lpstr>
      <vt:lpstr>#9Slide07 HoneyCream</vt:lpstr>
      <vt:lpstr>Arial</vt:lpstr>
      <vt:lpstr>Calibri</vt:lpstr>
      <vt:lpstr>Calibri Light</vt:lpstr>
      <vt:lpstr>Cambria</vt:lpstr>
      <vt:lpstr>Times New Roman</vt:lpstr>
      <vt:lpstr>UTM Wedding K&amp;T</vt:lpstr>
      <vt:lpstr>Wingdings</vt:lpstr>
      <vt:lpstr>字魂131号-酷乐潮玩体</vt:lpstr>
      <vt:lpstr>字魂20号-石头体</vt:lpstr>
      <vt:lpstr>字魂58号-创中黑</vt:lpstr>
      <vt:lpstr>思源黑体 CN Medium</vt:lpstr>
      <vt:lpstr>汉仪正圆-55W</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Welcome</cp:lastModifiedBy>
  <cp:revision>46</cp:revision>
  <dcterms:created xsi:type="dcterms:W3CDTF">2023-10-22T11:54:16Z</dcterms:created>
  <dcterms:modified xsi:type="dcterms:W3CDTF">2024-01-17T11:34:57Z</dcterms:modified>
</cp:coreProperties>
</file>