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1" r:id="rId4"/>
  </p:sldMasterIdLst>
  <p:notesMasterIdLst>
    <p:notesMasterId r:id="rId35"/>
  </p:notesMasterIdLst>
  <p:handoutMasterIdLst>
    <p:handoutMasterId r:id="rId36"/>
  </p:handoutMasterIdLst>
  <p:sldIdLst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7" r:id="rId14"/>
    <p:sldId id="338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695" r:id="rId25"/>
    <p:sldId id="11696" r:id="rId26"/>
    <p:sldId id="264" r:id="rId27"/>
    <p:sldId id="11697" r:id="rId28"/>
    <p:sldId id="259" r:id="rId29"/>
    <p:sldId id="260" r:id="rId30"/>
    <p:sldId id="263" r:id="rId31"/>
    <p:sldId id="334" r:id="rId32"/>
    <p:sldId id="332" r:id="rId33"/>
    <p:sldId id="33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7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19.gif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5.png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957</Words>
  <Application>Microsoft Office PowerPoint</Application>
  <PresentationFormat>Widescreen</PresentationFormat>
  <Paragraphs>112</Paragraphs>
  <Slides>30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PCD</cp:lastModifiedBy>
  <cp:revision>33</cp:revision>
  <dcterms:created xsi:type="dcterms:W3CDTF">2023-10-09T22:58:28Z</dcterms:created>
  <dcterms:modified xsi:type="dcterms:W3CDTF">2024-01-05T04:55:13Z</dcterms:modified>
</cp:coreProperties>
</file>