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Lst>
  <p:notesMasterIdLst>
    <p:notesMasterId r:id="rId22"/>
  </p:notesMasterIdLst>
  <p:sldIdLst>
    <p:sldId id="402" r:id="rId6"/>
    <p:sldId id="401" r:id="rId7"/>
    <p:sldId id="261" r:id="rId8"/>
    <p:sldId id="408" r:id="rId9"/>
    <p:sldId id="407" r:id="rId10"/>
    <p:sldId id="284" r:id="rId11"/>
    <p:sldId id="279" r:id="rId12"/>
    <p:sldId id="409" r:id="rId13"/>
    <p:sldId id="410" r:id="rId14"/>
    <p:sldId id="411" r:id="rId15"/>
    <p:sldId id="412" r:id="rId16"/>
    <p:sldId id="413" r:id="rId17"/>
    <p:sldId id="414" r:id="rId18"/>
    <p:sldId id="314" r:id="rId19"/>
    <p:sldId id="319"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0,'10493'0,"-10279"0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xmlns=""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xmlns=""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xmlns=""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9C5C2F-78DB-480B-BE39-2AAF23D22735}"/>
              </a:ext>
            </a:extLst>
          </p:cNvPr>
          <p:cNvSpPr>
            <a:spLocks noGrp="1"/>
          </p:cNvSpPr>
          <p:nvPr>
            <p:ph type="dt" sz="half" idx="10"/>
          </p:nvPr>
        </p:nvSpPr>
        <p:spPr/>
        <p:txBody>
          <a:bodyPr/>
          <a:lstStyle/>
          <a:p>
            <a:fld id="{4CB5F36F-A5F2-422A-A465-8105AC7DA715}" type="datetimeFigureOut">
              <a:rPr lang="zh-CN" altLang="en-US" smtClean="0"/>
              <a:t>2024/1/17</a:t>
            </a:fld>
            <a:endParaRPr lang="zh-CN" altLang="en-US"/>
          </a:p>
        </p:txBody>
      </p:sp>
      <p:sp>
        <p:nvSpPr>
          <p:cNvPr id="3" name="页脚占位符 2">
            <a:extLst>
              <a:ext uri="{FF2B5EF4-FFF2-40B4-BE49-F238E27FC236}">
                <a16:creationId xmlns:a16="http://schemas.microsoft.com/office/drawing/2014/main" xmlns=""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F0D655E-5A94-467A-A78B-83C734193265}"/>
              </a:ext>
            </a:extLst>
          </p:cNvPr>
          <p:cNvSpPr>
            <a:spLocks noGrp="1"/>
          </p:cNvSpPr>
          <p:nvPr>
            <p:ph type="dt" sz="half" idx="10"/>
          </p:nvPr>
        </p:nvSpPr>
        <p:spPr/>
        <p:txBody>
          <a:bodyPr/>
          <a:lstStyle/>
          <a:p>
            <a:fld id="{885ED0AC-7099-4BCC-902A-8081A16814A5}"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xmlns=""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xmlns=""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xmlns=""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xmlns=""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xmlns=""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xmlns=""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xmlns=""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xmlns=""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xmlns=""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xmlns=""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xmlns=""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xmlns=""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xmlns=""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xmlns=""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xmlns=""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xmlns=""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9.svg"/><Relationship Id="rId7" Type="http://schemas.openxmlformats.org/officeDocument/2006/relationships/customXml" Target="../ink/ink2.xml"/><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xmlns=""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xmlns=""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xmlns=""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xmlns=""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xmlns=""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xmlns=""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xmlns=""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xmlns=""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xmlns=""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xmlns=""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xmlns=""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xmlns=""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xmlns=""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xmlns=""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xmlns=""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xmlns=""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xmlns=""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xmlns=""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xmlns=""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xmlns=""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xmlns="" id="{BE62C314-C1D4-FA8F-68D8-B184A5F68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xmlns="" id="{3001E4D4-0364-0E5D-6B7E-A4E61A290C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xmlns=""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xmlns=""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xmlns=""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xmlns=""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xmlns=""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xmln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xmlns=""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xmlns=""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xmlns=""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xmlns=""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sp>
        <p:nvSpPr>
          <p:cNvPr id="6" name="TextBox 5">
            <a:extLst>
              <a:ext uri="{FF2B5EF4-FFF2-40B4-BE49-F238E27FC236}">
                <a16:creationId xmlns:a16="http://schemas.microsoft.com/office/drawing/2014/main" xmlns="" id="{68DCD2DF-F58E-4390-A320-638D123531FD}"/>
              </a:ext>
            </a:extLst>
          </p:cNvPr>
          <p:cNvSpPr txBox="1"/>
          <p:nvPr/>
        </p:nvSpPr>
        <p:spPr>
          <a:xfrm>
            <a:off x="4616464" y="426361"/>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Thứ</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r>
              <a:rPr kumimoji="0" lang="en-US" sz="3200" b="0" i="0" u="none" strike="noStrike" kern="1200" cap="none" spc="0" normalizeH="0" baseline="0" noProof="0" dirty="0" err="1" smtClean="0">
                <a:ln>
                  <a:noFill/>
                </a:ln>
                <a:effectLst/>
                <a:uLnTx/>
                <a:uFillTx/>
                <a:latin typeface="Calibri"/>
                <a:ea typeface="+mn-ea"/>
                <a:cs typeface="Baloo" panose="03080902040302020200" pitchFamily="66" charset="0"/>
              </a:rPr>
              <a:t>ba</a:t>
            </a:r>
            <a:r>
              <a:rPr kumimoji="0" lang="en-US" sz="3200" b="0" i="0" u="none" strike="noStrike" kern="1200" cap="none" spc="0" normalizeH="0" baseline="0" noProof="0" dirty="0" smtClean="0">
                <a:ln>
                  <a:noFill/>
                </a:ln>
                <a:effectLst/>
                <a:uLnTx/>
                <a:uFillTx/>
                <a:latin typeface="Calibri"/>
                <a:ea typeface="+mn-ea"/>
                <a:cs typeface="Baloo" panose="03080902040302020200" pitchFamily="66" charset="0"/>
              </a:rPr>
              <a:t>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ngày</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r>
              <a:rPr kumimoji="0" lang="en-US" sz="3200" b="0" i="0" u="none" strike="noStrike" kern="1200" cap="none" spc="0" normalizeH="0" baseline="0" noProof="0" dirty="0" smtClean="0">
                <a:ln>
                  <a:noFill/>
                </a:ln>
                <a:effectLst/>
                <a:uLnTx/>
                <a:uFillTx/>
                <a:latin typeface="Calibri"/>
                <a:ea typeface="+mn-ea"/>
                <a:cs typeface="Baloo" panose="03080902040302020200" pitchFamily="66" charset="0"/>
              </a:rPr>
              <a:t>16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tháng</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r>
              <a:rPr kumimoji="0" lang="en-US" sz="3200" b="0" i="0" u="none" strike="noStrike" kern="1200" cap="none" spc="0" normalizeH="0" baseline="0" noProof="0" dirty="0" smtClean="0">
                <a:ln>
                  <a:noFill/>
                </a:ln>
                <a:effectLst/>
                <a:uLnTx/>
                <a:uFillTx/>
                <a:latin typeface="Calibri"/>
                <a:ea typeface="+mn-ea"/>
                <a:cs typeface="Baloo" panose="03080902040302020200" pitchFamily="66" charset="0"/>
              </a:rPr>
              <a:t>01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năm</a:t>
            </a:r>
            <a:r>
              <a:rPr kumimoji="0" lang="en-US" sz="3200" b="0" i="0" u="none" strike="noStrike" kern="1200" cap="none" spc="0" normalizeH="0" baseline="0" noProof="0">
                <a:ln>
                  <a:noFill/>
                </a:ln>
                <a:effectLst/>
                <a:uLnTx/>
                <a:uFillTx/>
                <a:latin typeface="Calibri"/>
                <a:ea typeface="+mn-ea"/>
                <a:cs typeface="Baloo" panose="03080902040302020200" pitchFamily="66" charset="0"/>
              </a:rPr>
              <a:t> </a:t>
            </a:r>
            <a:r>
              <a:rPr kumimoji="0" lang="en-US" sz="3200" b="0" i="0" u="none" strike="noStrike" kern="1200" cap="none" spc="0" normalizeH="0" baseline="0" noProof="0" smtClean="0">
                <a:ln>
                  <a:noFill/>
                </a:ln>
                <a:effectLst/>
                <a:uLnTx/>
                <a:uFillTx/>
                <a:latin typeface="Calibri"/>
                <a:ea typeface="+mn-ea"/>
                <a:cs typeface="Baloo" panose="03080902040302020200" pitchFamily="66" charset="0"/>
              </a:rPr>
              <a:t>2024</a:t>
            </a:r>
            <a:endParaRPr kumimoji="0" lang="en-US" sz="3200" b="0" i="0" u="none" strike="noStrike" kern="1200" cap="none" spc="0" normalizeH="0" baseline="0" noProof="0" dirty="0">
              <a:ln>
                <a:noFill/>
              </a:ln>
              <a:effectLst/>
              <a:uLnTx/>
              <a:uFillTx/>
              <a:latin typeface="Calibri"/>
              <a:ea typeface="+mn-ea"/>
              <a:cs typeface="Baloo" panose="03080902040302020200" pitchFamily="66" charset="0"/>
            </a:endParaRPr>
          </a:p>
        </p:txBody>
      </p:sp>
      <p:pic>
        <p:nvPicPr>
          <p:cNvPr id="4" name="Picture 3">
            <a:extLst>
              <a:ext uri="{FF2B5EF4-FFF2-40B4-BE49-F238E27FC236}">
                <a16:creationId xmlns:a16="http://schemas.microsoft.com/office/drawing/2014/main" xmlns=""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xmlns=""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pic>
        <p:nvPicPr>
          <p:cNvPr id="3" name="Picture 2">
            <a:extLst>
              <a:ext uri="{FF2B5EF4-FFF2-40B4-BE49-F238E27FC236}">
                <a16:creationId xmlns:a16="http://schemas.microsoft.com/office/drawing/2014/main" xmlns="" id="{E0A9D0F2-B1F6-625C-DC72-FE6382A9CD89}"/>
              </a:ext>
            </a:extLst>
          </p:cNvPr>
          <p:cNvPicPr>
            <a:picLocks noChangeAspect="1"/>
          </p:cNvPicPr>
          <p:nvPr/>
        </p:nvPicPr>
        <p:blipFill>
          <a:blip r:embed="rId5"/>
          <a:stretch>
            <a:fillRect/>
          </a:stretch>
        </p:blipFill>
        <p:spPr>
          <a:xfrm>
            <a:off x="2606124" y="490665"/>
            <a:ext cx="6846401" cy="1457070"/>
          </a:xfrm>
          <a:prstGeom prst="rect">
            <a:avLst/>
          </a:prstGeom>
        </p:spPr>
      </p:pic>
      <p:sp>
        <p:nvSpPr>
          <p:cNvPr id="6" name="TextBox 5">
            <a:extLst>
              <a:ext uri="{FF2B5EF4-FFF2-40B4-BE49-F238E27FC236}">
                <a16:creationId xmlns:a16="http://schemas.microsoft.com/office/drawing/2014/main" xmlns="" id="{E4388A99-2730-2B23-EF3B-D269F4125344}"/>
              </a:ext>
            </a:extLst>
          </p:cNvPr>
          <p:cNvSpPr txBox="1"/>
          <p:nvPr/>
        </p:nvSpPr>
        <p:spPr>
          <a:xfrm>
            <a:off x="1295400" y="2066925"/>
            <a:ext cx="9782175" cy="2748125"/>
          </a:xfrm>
          <a:prstGeom prst="rect">
            <a:avLst/>
          </a:prstGeom>
          <a:noFill/>
        </p:spPr>
        <p:txBody>
          <a:bodyPr wrap="square" rtlCol="0">
            <a:spAutoFit/>
          </a:bodyPr>
          <a:lstStyle/>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Nhận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p>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câu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9567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xmlns=""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xmlns=""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xmlns=""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xmlns=""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xmlns=""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xmlns=""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xmlns=""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xmlns=""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xmlns=""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xmlns=""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xmlns=""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xmlns=""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xmlns=""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xmlns=""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xmlns=""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xmlns="" val="26429863"/>
                    </a:ext>
                  </a:extLst>
                </a:gridCol>
                <a:gridCol w="4114447">
                  <a:extLst>
                    <a:ext uri="{9D8B030D-6E8A-4147-A177-3AD203B41FA5}">
                      <a16:colId xmlns:a16="http://schemas.microsoft.com/office/drawing/2014/main" xmlns=""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35806712"/>
                  </a:ext>
                </a:extLst>
              </a:tr>
            </a:tbl>
          </a:graphicData>
        </a:graphic>
      </p:graphicFrame>
      <p:sp>
        <p:nvSpPr>
          <p:cNvPr id="5" name="TextBox 4">
            <a:extLst>
              <a:ext uri="{FF2B5EF4-FFF2-40B4-BE49-F238E27FC236}">
                <a16:creationId xmlns:a16="http://schemas.microsoft.com/office/drawing/2014/main" xmlns=""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xmlns=""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xmlns=""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952</Words>
  <Application>Microsoft Office PowerPoint</Application>
  <PresentationFormat>Widescreen</PresentationFormat>
  <Paragraphs>49</Paragraphs>
  <Slides>16</Slides>
  <Notes>6</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16</vt:i4>
      </vt:variant>
    </vt:vector>
  </HeadingPairs>
  <TitlesOfParts>
    <vt:vector size="36" baseType="lpstr">
      <vt:lpstr>宋体</vt:lpstr>
      <vt:lpstr>Arial</vt:lpstr>
      <vt:lpstr>Arial-Rounded</vt:lpstr>
      <vt:lpstr>Baloo</vt:lpstr>
      <vt:lpstr>Calibri</vt:lpstr>
      <vt:lpstr>Calibri Light</vt:lpstr>
      <vt:lpstr>Cambria</vt:lpstr>
      <vt:lpstr>Source Sans Pro</vt:lpstr>
      <vt:lpstr>Tahoma</vt:lpstr>
      <vt:lpstr>UTM Avo</vt:lpstr>
      <vt:lpstr>Wingdings</vt:lpstr>
      <vt:lpstr>仓耳玄三M W05</vt:lpstr>
      <vt:lpstr>思源黑体 CN</vt:lpstr>
      <vt:lpstr>等线</vt:lpstr>
      <vt:lpstr>等线 Light</vt:lpstr>
      <vt:lpstr>2_Office Theme</vt:lpstr>
      <vt:lpstr>1_Office Theme</vt:lpstr>
      <vt:lpstr>1_Office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Welcome</cp:lastModifiedBy>
  <cp:revision>41</cp:revision>
  <dcterms:created xsi:type="dcterms:W3CDTF">2023-10-23T04:01:01Z</dcterms:created>
  <dcterms:modified xsi:type="dcterms:W3CDTF">2024-01-17T11:34:20Z</dcterms:modified>
</cp:coreProperties>
</file>