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xmlns="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xmlns="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xmlns="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xmlns="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xmlns="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xmlns="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xmlns="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xmlns="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xmlns="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xmlns="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xmlns="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xmlns="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xmlns="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xmlns="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xmlns="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xmlns="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xmlns="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521</Words>
  <Application>Microsoft Office PowerPoint</Application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Cambria</vt:lpstr>
      <vt:lpstr>UTM Avo</vt:lpstr>
      <vt:lpstr>思源黑体 CN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Welcome</cp:lastModifiedBy>
  <cp:revision>33</cp:revision>
  <dcterms:created xsi:type="dcterms:W3CDTF">2023-10-23T06:50:24Z</dcterms:created>
  <dcterms:modified xsi:type="dcterms:W3CDTF">2024-01-17T12:26:16Z</dcterms:modified>
</cp:coreProperties>
</file>