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0" r:id="rId1"/>
    <p:sldMasterId id="2147483755" r:id="rId2"/>
    <p:sldMasterId id="2147483894" r:id="rId3"/>
  </p:sldMasterIdLst>
  <p:notesMasterIdLst>
    <p:notesMasterId r:id="rId19"/>
  </p:notesMasterIdLst>
  <p:sldIdLst>
    <p:sldId id="273" r:id="rId4"/>
    <p:sldId id="274" r:id="rId5"/>
    <p:sldId id="282" r:id="rId6"/>
    <p:sldId id="276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3" r:id="rId17"/>
    <p:sldId id="272" r:id="rId18"/>
  </p:sldIdLst>
  <p:sldSz cx="18288000" cy="10287000"/>
  <p:notesSz cx="6858000" cy="9144000"/>
  <p:embeddedFontLst>
    <p:embeddedFont>
      <p:font typeface="Roboto Condensed Light" charset="0"/>
      <p:regular r:id="rId20"/>
      <p:italic r:id="rId21"/>
    </p:embeddedFont>
    <p:embeddedFont>
      <p:font typeface="Acme" charset="0"/>
      <p:regular r:id="rId22"/>
    </p:embeddedFont>
    <p:embeddedFont>
      <p:font typeface="Actor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Wingdings 3" pitchFamily="18" charset="2"/>
      <p:regular r:id="rId28"/>
    </p:embeddedFont>
    <p:embeddedFont>
      <p:font typeface="Milonga" charset="0"/>
      <p:regular r:id="rId29"/>
    </p:embeddedFont>
  </p:embeddedFontLst>
  <p:defaultTextStyle>
    <a:defPPr>
      <a:defRPr lang="en-US"/>
    </a:defPPr>
    <a:lvl1pPr marL="0" algn="l" defTabSz="9138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4" algn="l" defTabSz="9138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57" algn="l" defTabSz="9138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89" algn="l" defTabSz="9138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714" algn="l" defTabSz="9138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644" algn="l" defTabSz="9138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67" algn="l" defTabSz="9138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501" algn="l" defTabSz="9138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423" algn="l" defTabSz="9138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6600"/>
    <a:srgbClr val="58AF01"/>
    <a:srgbClr val="CC3300"/>
    <a:srgbClr val="336600"/>
    <a:srgbClr val="FF0066"/>
    <a:srgbClr val="C30DAD"/>
    <a:srgbClr val="BCFD8B"/>
    <a:srgbClr val="EA30B9"/>
    <a:srgbClr val="3FF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47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9813E-2B85-451F-A786-EE9A54CA0DCB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67F25-AED1-4AEB-8596-E6D87B24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1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4" algn="l" defTabSz="9138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57" algn="l" defTabSz="9138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89" algn="l" defTabSz="9138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14" algn="l" defTabSz="9138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644" algn="l" defTabSz="9138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67" algn="l" defTabSz="9138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501" algn="l" defTabSz="9138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423" algn="l" defTabSz="9138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EA67F25-AED1-4AEB-8596-E6D87B249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11da120802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11da120802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11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288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1062cc69e5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0" name="Google Shape;1150;g1062cc69e5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0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235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103f136db70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103f136db70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039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7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7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2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2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64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354567" y="342900"/>
            <a:ext cx="17578874" cy="96012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6F90AF-9A90-41BB-AEC9-06DC6A344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73917" y="406732"/>
            <a:ext cx="884598" cy="7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17" name="Google Shape;17;p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065404" y="5462426"/>
            <a:ext cx="10157400" cy="1683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1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5225477" y="7555322"/>
            <a:ext cx="7837202" cy="956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 rot="515571">
            <a:off x="7418472" y="2297091"/>
            <a:ext cx="3477636" cy="2356182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26034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5" name="Google Shape;25;p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subTitle" idx="1"/>
          </p:nvPr>
        </p:nvSpPr>
        <p:spPr>
          <a:xfrm>
            <a:off x="2859152" y="5012936"/>
            <a:ext cx="4948200" cy="21570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2119952" y="3526784"/>
            <a:ext cx="64266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676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32" name="Google Shape;32;p5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3935063" y="7777628"/>
            <a:ext cx="4186802" cy="1262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10166441" y="7777628"/>
            <a:ext cx="4186802" cy="1262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3"/>
          </p:nvPr>
        </p:nvSpPr>
        <p:spPr>
          <a:xfrm>
            <a:off x="4253123" y="6915084"/>
            <a:ext cx="3550802" cy="7446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 idx="4"/>
          </p:nvPr>
        </p:nvSpPr>
        <p:spPr>
          <a:xfrm>
            <a:off x="10484469" y="6915084"/>
            <a:ext cx="3550802" cy="7446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72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42" name="Google Shape;42;p6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147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7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48" name="Google Shape;48;p7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7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2926152" y="4189290"/>
            <a:ext cx="7519800" cy="3131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2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2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2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2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2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2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2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23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415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55" name="Google Shape;55;p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 rot="-170047">
            <a:off x="4127079" y="2671527"/>
            <a:ext cx="10011242" cy="4966866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8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985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9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61" name="Google Shape;61;p9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2274600" y="3899422"/>
            <a:ext cx="5556000" cy="38448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68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69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912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3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83" name="Google Shape;83;p1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4019616" y="3571326"/>
            <a:ext cx="4474200" cy="12072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4019616" y="6567300"/>
            <a:ext cx="4474200" cy="12072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hasCustomPrompt="1"/>
          </p:nvPr>
        </p:nvSpPr>
        <p:spPr>
          <a:xfrm>
            <a:off x="1797455" y="6594504"/>
            <a:ext cx="2286002" cy="12072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3"/>
          </p:nvPr>
        </p:nvSpPr>
        <p:spPr>
          <a:xfrm>
            <a:off x="12023756" y="3571326"/>
            <a:ext cx="4474200" cy="12072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4"/>
          </p:nvPr>
        </p:nvSpPr>
        <p:spPr>
          <a:xfrm>
            <a:off x="12023756" y="6567300"/>
            <a:ext cx="4474200" cy="12072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5" hasCustomPrompt="1"/>
          </p:nvPr>
        </p:nvSpPr>
        <p:spPr>
          <a:xfrm>
            <a:off x="9760799" y="3598524"/>
            <a:ext cx="2286002" cy="12072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6" hasCustomPrompt="1"/>
          </p:nvPr>
        </p:nvSpPr>
        <p:spPr>
          <a:xfrm>
            <a:off x="9759033" y="6594504"/>
            <a:ext cx="2286002" cy="12072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7" hasCustomPrompt="1"/>
          </p:nvPr>
        </p:nvSpPr>
        <p:spPr>
          <a:xfrm>
            <a:off x="1797501" y="3595224"/>
            <a:ext cx="2286002" cy="12138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4019604" y="4526952"/>
            <a:ext cx="4660200" cy="12072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9"/>
          </p:nvPr>
        </p:nvSpPr>
        <p:spPr>
          <a:xfrm>
            <a:off x="12046800" y="4526952"/>
            <a:ext cx="4660200" cy="12072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3"/>
          </p:nvPr>
        </p:nvSpPr>
        <p:spPr>
          <a:xfrm>
            <a:off x="4019604" y="7551996"/>
            <a:ext cx="4660200" cy="12072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12046800" y="7551996"/>
            <a:ext cx="4660200" cy="12072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442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4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101" name="Google Shape;101;p1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3596406" y="3214478"/>
            <a:ext cx="11095200" cy="26340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5947182" y="6307518"/>
            <a:ext cx="6348000" cy="9192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589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or header 1">
  <p:cSld name="Sector header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108" name="Google Shape;108;p15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9192939" y="2727402"/>
            <a:ext cx="5979602" cy="3372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1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5080856" y="7122349"/>
            <a:ext cx="7814400" cy="5832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2" hasCustomPrompt="1"/>
          </p:nvPr>
        </p:nvSpPr>
        <p:spPr>
          <a:xfrm rot="-346617">
            <a:off x="4082874" y="3374045"/>
            <a:ext cx="3814976" cy="2383854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1705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7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134" name="Google Shape;134;p17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3291209" y="3964764"/>
            <a:ext cx="4986002" cy="150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3083144" y="3183786"/>
            <a:ext cx="5402400" cy="744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2"/>
          </p:nvPr>
        </p:nvSpPr>
        <p:spPr>
          <a:xfrm>
            <a:off x="10190797" y="3964764"/>
            <a:ext cx="4986002" cy="150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 idx="3"/>
          </p:nvPr>
        </p:nvSpPr>
        <p:spPr>
          <a:xfrm>
            <a:off x="9982560" y="3183786"/>
            <a:ext cx="5402400" cy="744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4"/>
          </p:nvPr>
        </p:nvSpPr>
        <p:spPr>
          <a:xfrm>
            <a:off x="3291209" y="7107654"/>
            <a:ext cx="4986002" cy="150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5"/>
          </p:nvPr>
        </p:nvSpPr>
        <p:spPr>
          <a:xfrm>
            <a:off x="3083144" y="6419568"/>
            <a:ext cx="5402400" cy="7422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6"/>
          </p:nvPr>
        </p:nvSpPr>
        <p:spPr>
          <a:xfrm>
            <a:off x="10190797" y="7107656"/>
            <a:ext cx="4986002" cy="150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7"/>
          </p:nvPr>
        </p:nvSpPr>
        <p:spPr>
          <a:xfrm>
            <a:off x="9982560" y="6419568"/>
            <a:ext cx="5402400" cy="7422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title" idx="8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535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148" name="Google Shape;148;p1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11749922" y="5188950"/>
            <a:ext cx="4377000" cy="25068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11845053" y="4212878"/>
            <a:ext cx="4186802" cy="744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2"/>
          </p:nvPr>
        </p:nvSpPr>
        <p:spPr>
          <a:xfrm>
            <a:off x="6800406" y="5188950"/>
            <a:ext cx="4377000" cy="25068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title" idx="3"/>
          </p:nvPr>
        </p:nvSpPr>
        <p:spPr>
          <a:xfrm>
            <a:off x="6895547" y="4212878"/>
            <a:ext cx="4186802" cy="744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4"/>
          </p:nvPr>
        </p:nvSpPr>
        <p:spPr>
          <a:xfrm>
            <a:off x="1850402" y="5188950"/>
            <a:ext cx="4377000" cy="25068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5"/>
          </p:nvPr>
        </p:nvSpPr>
        <p:spPr>
          <a:xfrm>
            <a:off x="2097941" y="4212878"/>
            <a:ext cx="4186802" cy="744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title" idx="6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703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9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160" name="Google Shape;160;p19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3" name="Google Shape;163;p19"/>
          <p:cNvSpPr txBox="1">
            <a:spLocks noGrp="1"/>
          </p:cNvSpPr>
          <p:nvPr>
            <p:ph type="subTitle" idx="1"/>
          </p:nvPr>
        </p:nvSpPr>
        <p:spPr>
          <a:xfrm>
            <a:off x="1838131" y="7079400"/>
            <a:ext cx="4206002" cy="12498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 hasCustomPrompt="1"/>
          </p:nvPr>
        </p:nvSpPr>
        <p:spPr>
          <a:xfrm>
            <a:off x="1838131" y="5989998"/>
            <a:ext cx="4206002" cy="1083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9pPr>
          </a:lstStyle>
          <a:p>
            <a:r>
              <a:t>xx%</a:t>
            </a:r>
          </a:p>
        </p:txBody>
      </p:sp>
      <p:sp>
        <p:nvSpPr>
          <p:cNvPr id="165" name="Google Shape;165;p19"/>
          <p:cNvSpPr txBox="1">
            <a:spLocks noGrp="1"/>
          </p:cNvSpPr>
          <p:nvPr>
            <p:ph type="subTitle" idx="2"/>
          </p:nvPr>
        </p:nvSpPr>
        <p:spPr>
          <a:xfrm>
            <a:off x="7041045" y="7079400"/>
            <a:ext cx="4206002" cy="12498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title" idx="3" hasCustomPrompt="1"/>
          </p:nvPr>
        </p:nvSpPr>
        <p:spPr>
          <a:xfrm>
            <a:off x="7041045" y="5990022"/>
            <a:ext cx="4206002" cy="1083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9pPr>
          </a:lstStyle>
          <a:p>
            <a:r>
              <a:t>xx%</a:t>
            </a:r>
          </a:p>
        </p:txBody>
      </p:sp>
      <p:sp>
        <p:nvSpPr>
          <p:cNvPr id="167" name="Google Shape;167;p19"/>
          <p:cNvSpPr txBox="1">
            <a:spLocks noGrp="1"/>
          </p:cNvSpPr>
          <p:nvPr>
            <p:ph type="subTitle" idx="4"/>
          </p:nvPr>
        </p:nvSpPr>
        <p:spPr>
          <a:xfrm>
            <a:off x="12243929" y="7079400"/>
            <a:ext cx="4206002" cy="12498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title" idx="5" hasCustomPrompt="1"/>
          </p:nvPr>
        </p:nvSpPr>
        <p:spPr>
          <a:xfrm>
            <a:off x="12243929" y="5990022"/>
            <a:ext cx="4206002" cy="1083600"/>
          </a:xfrm>
          <a:prstGeom prst="rect">
            <a:avLst/>
          </a:prstGeom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7167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1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182" name="Google Shape;182;p21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 rot="-294622">
            <a:off x="5281802" y="2877152"/>
            <a:ext cx="7724552" cy="2759346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4024245" y="7352250"/>
            <a:ext cx="10239602" cy="15678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454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2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189" name="Google Shape;189;p2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2859152" y="4807196"/>
            <a:ext cx="4948200" cy="21570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2119952" y="3321044"/>
            <a:ext cx="64266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717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3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196" name="Google Shape;196;p2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23"/>
          <p:cNvSpPr txBox="1">
            <a:spLocks noGrp="1"/>
          </p:cNvSpPr>
          <p:nvPr>
            <p:ph type="subTitle" idx="1"/>
          </p:nvPr>
        </p:nvSpPr>
        <p:spPr>
          <a:xfrm>
            <a:off x="9708402" y="4403300"/>
            <a:ext cx="5088000" cy="21570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65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3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1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2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3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04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4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86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27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6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18" name="Google Shape;218;p26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796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7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24" name="Google Shape;224;p27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794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8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30" name="Google Shape;230;p2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263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29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36" name="Google Shape;236;p29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679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30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42" name="Google Shape;242;p30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5" name="Google Shape;245;p30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320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1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48" name="Google Shape;248;p31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742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33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60" name="Google Shape;260;p3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3" name="Google Shape;263;p33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581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4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66" name="Google Shape;266;p3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498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36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78" name="Google Shape;278;p36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36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639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37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84" name="Google Shape;284;p37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7" name="Google Shape;287;p37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3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5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5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760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8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90" name="Google Shape;290;p3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30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4">
  <p:cSld name="Title only 14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39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296" name="Google Shape;296;p39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9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9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39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313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5">
  <p:cSld name="Title only 15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0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302" name="Google Shape;302;p40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1969052" y="1096452"/>
            <a:ext cx="14333400" cy="1358400"/>
          </a:xfrm>
          <a:prstGeom prst="rect">
            <a:avLst/>
          </a:prstGeom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995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42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314" name="Google Shape;314;p4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7" name="Google Shape;317;p42"/>
          <p:cNvGrpSpPr/>
          <p:nvPr/>
        </p:nvGrpSpPr>
        <p:grpSpPr>
          <a:xfrm>
            <a:off x="1065225" y="1383818"/>
            <a:ext cx="1332150" cy="1418550"/>
            <a:chOff x="3894875" y="1871850"/>
            <a:chExt cx="666075" cy="709275"/>
          </a:xfrm>
        </p:grpSpPr>
        <p:sp>
          <p:nvSpPr>
            <p:cNvPr id="318" name="Google Shape;318;p4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4" name="Google Shape;324;p42"/>
          <p:cNvGrpSpPr/>
          <p:nvPr/>
        </p:nvGrpSpPr>
        <p:grpSpPr>
          <a:xfrm rot="10800000" flipH="1">
            <a:off x="15766112" y="6776862"/>
            <a:ext cx="982452" cy="2078076"/>
            <a:chOff x="2019788" y="3671350"/>
            <a:chExt cx="491225" cy="1039038"/>
          </a:xfrm>
        </p:grpSpPr>
        <p:sp>
          <p:nvSpPr>
            <p:cNvPr id="325" name="Google Shape;325;p42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1" name="Google Shape;331;p42"/>
          <p:cNvGrpSpPr/>
          <p:nvPr/>
        </p:nvGrpSpPr>
        <p:grpSpPr>
          <a:xfrm rot="899960">
            <a:off x="14294288" y="1357337"/>
            <a:ext cx="2522024" cy="2818916"/>
            <a:chOff x="616200" y="3359625"/>
            <a:chExt cx="1261050" cy="1409500"/>
          </a:xfrm>
        </p:grpSpPr>
        <p:sp>
          <p:nvSpPr>
            <p:cNvPr id="332" name="Google Shape;332;p42"/>
            <p:cNvSpPr/>
            <p:nvPr/>
          </p:nvSpPr>
          <p:spPr>
            <a:xfrm>
              <a:off x="1296675" y="4325175"/>
              <a:ext cx="78425" cy="124675"/>
            </a:xfrm>
            <a:custGeom>
              <a:avLst/>
              <a:gdLst/>
              <a:ahLst/>
              <a:cxnLst/>
              <a:rect l="l" t="t" r="r" b="b"/>
              <a:pathLst>
                <a:path w="3137" h="4987" extrusionOk="0">
                  <a:moveTo>
                    <a:pt x="1402" y="678"/>
                  </a:moveTo>
                  <a:cubicBezTo>
                    <a:pt x="1469" y="1211"/>
                    <a:pt x="1669" y="1678"/>
                    <a:pt x="1902" y="2179"/>
                  </a:cubicBezTo>
                  <a:cubicBezTo>
                    <a:pt x="2121" y="2616"/>
                    <a:pt x="2778" y="4339"/>
                    <a:pt x="1794" y="4339"/>
                  </a:cubicBezTo>
                  <a:cubicBezTo>
                    <a:pt x="1727" y="4339"/>
                    <a:pt x="1652" y="4331"/>
                    <a:pt x="1569" y="4314"/>
                  </a:cubicBezTo>
                  <a:cubicBezTo>
                    <a:pt x="568" y="4147"/>
                    <a:pt x="735" y="2779"/>
                    <a:pt x="935" y="2112"/>
                  </a:cubicBezTo>
                  <a:cubicBezTo>
                    <a:pt x="1102" y="1645"/>
                    <a:pt x="1268" y="1178"/>
                    <a:pt x="1402" y="678"/>
                  </a:cubicBezTo>
                  <a:close/>
                  <a:moveTo>
                    <a:pt x="1368" y="1"/>
                  </a:moveTo>
                  <a:cubicBezTo>
                    <a:pt x="1302" y="1"/>
                    <a:pt x="1232" y="35"/>
                    <a:pt x="1202" y="111"/>
                  </a:cubicBezTo>
                  <a:cubicBezTo>
                    <a:pt x="901" y="1145"/>
                    <a:pt x="1" y="2245"/>
                    <a:pt x="168" y="3413"/>
                  </a:cubicBezTo>
                  <a:cubicBezTo>
                    <a:pt x="301" y="4113"/>
                    <a:pt x="835" y="4947"/>
                    <a:pt x="1635" y="4981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36" y="2546"/>
                    <a:pt x="2036" y="1645"/>
                    <a:pt x="2002" y="411"/>
                  </a:cubicBezTo>
                  <a:cubicBezTo>
                    <a:pt x="2002" y="208"/>
                    <a:pt x="1865" y="112"/>
                    <a:pt x="1715" y="112"/>
                  </a:cubicBezTo>
                  <a:cubicBezTo>
                    <a:pt x="1642" y="112"/>
                    <a:pt x="1567" y="134"/>
                    <a:pt x="1502" y="177"/>
                  </a:cubicBezTo>
                  <a:lnTo>
                    <a:pt x="1502" y="144"/>
                  </a:lnTo>
                  <a:cubicBezTo>
                    <a:pt x="1520" y="52"/>
                    <a:pt x="1448" y="1"/>
                    <a:pt x="13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1310850" y="434210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1"/>
                  </a:moveTo>
                  <a:cubicBezTo>
                    <a:pt x="701" y="501"/>
                    <a:pt x="535" y="968"/>
                    <a:pt x="368" y="1435"/>
                  </a:cubicBezTo>
                  <a:cubicBezTo>
                    <a:pt x="168" y="2102"/>
                    <a:pt x="1" y="3470"/>
                    <a:pt x="1002" y="3637"/>
                  </a:cubicBezTo>
                  <a:cubicBezTo>
                    <a:pt x="1085" y="3654"/>
                    <a:pt x="1160" y="3662"/>
                    <a:pt x="1227" y="3662"/>
                  </a:cubicBezTo>
                  <a:cubicBezTo>
                    <a:pt x="2211" y="3662"/>
                    <a:pt x="1554" y="1939"/>
                    <a:pt x="1335" y="1502"/>
                  </a:cubicBezTo>
                  <a:cubicBezTo>
                    <a:pt x="1102" y="1001"/>
                    <a:pt x="902" y="534"/>
                    <a:pt x="83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1506825" y="4375225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5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36" y="2545"/>
                    <a:pt x="2036" y="1611"/>
                    <a:pt x="2036" y="410"/>
                  </a:cubicBezTo>
                  <a:cubicBezTo>
                    <a:pt x="2013" y="207"/>
                    <a:pt x="1869" y="111"/>
                    <a:pt x="1716" y="111"/>
                  </a:cubicBezTo>
                  <a:cubicBezTo>
                    <a:pt x="1642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1521000" y="439215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0"/>
                  </a:moveTo>
                  <a:cubicBezTo>
                    <a:pt x="735" y="500"/>
                    <a:pt x="535" y="967"/>
                    <a:pt x="368" y="1434"/>
                  </a:cubicBezTo>
                  <a:cubicBezTo>
                    <a:pt x="168" y="2102"/>
                    <a:pt x="1" y="3469"/>
                    <a:pt x="1002" y="3636"/>
                  </a:cubicBezTo>
                  <a:cubicBezTo>
                    <a:pt x="1085" y="3653"/>
                    <a:pt x="1160" y="3661"/>
                    <a:pt x="1227" y="3661"/>
                  </a:cubicBezTo>
                  <a:cubicBezTo>
                    <a:pt x="2211" y="3661"/>
                    <a:pt x="1554" y="1938"/>
                    <a:pt x="1335" y="1501"/>
                  </a:cubicBezTo>
                  <a:cubicBezTo>
                    <a:pt x="1102" y="1001"/>
                    <a:pt x="902" y="534"/>
                    <a:pt x="835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1686950" y="4254300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090" y="2615"/>
                    <a:pt x="2774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2"/>
                  </a:cubicBezTo>
                  <a:cubicBezTo>
                    <a:pt x="1068" y="1645"/>
                    <a:pt x="1269" y="1178"/>
                    <a:pt x="1402" y="677"/>
                  </a:cubicBezTo>
                  <a:close/>
                  <a:moveTo>
                    <a:pt x="1343" y="1"/>
                  </a:moveTo>
                  <a:cubicBezTo>
                    <a:pt x="1279" y="1"/>
                    <a:pt x="1217" y="35"/>
                    <a:pt x="1202" y="110"/>
                  </a:cubicBezTo>
                  <a:cubicBezTo>
                    <a:pt x="868" y="1144"/>
                    <a:pt x="1" y="2245"/>
                    <a:pt x="168" y="3379"/>
                  </a:cubicBezTo>
                  <a:cubicBezTo>
                    <a:pt x="268" y="4113"/>
                    <a:pt x="835" y="4947"/>
                    <a:pt x="1602" y="4980"/>
                  </a:cubicBezTo>
                  <a:cubicBezTo>
                    <a:pt x="1623" y="4981"/>
                    <a:pt x="1643" y="4982"/>
                    <a:pt x="1663" y="4982"/>
                  </a:cubicBezTo>
                  <a:cubicBezTo>
                    <a:pt x="2362" y="4982"/>
                    <a:pt x="2807" y="4429"/>
                    <a:pt x="2936" y="3813"/>
                  </a:cubicBezTo>
                  <a:cubicBezTo>
                    <a:pt x="3137" y="2545"/>
                    <a:pt x="2002" y="1611"/>
                    <a:pt x="2002" y="410"/>
                  </a:cubicBezTo>
                  <a:cubicBezTo>
                    <a:pt x="2002" y="208"/>
                    <a:pt x="1850" y="111"/>
                    <a:pt x="1700" y="111"/>
                  </a:cubicBezTo>
                  <a:cubicBezTo>
                    <a:pt x="1628" y="111"/>
                    <a:pt x="1556" y="134"/>
                    <a:pt x="1502" y="177"/>
                  </a:cubicBezTo>
                  <a:lnTo>
                    <a:pt x="1502" y="144"/>
                  </a:lnTo>
                  <a:cubicBezTo>
                    <a:pt x="1502" y="52"/>
                    <a:pt x="1421" y="1"/>
                    <a:pt x="13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42"/>
            <p:cNvSpPr/>
            <p:nvPr/>
          </p:nvSpPr>
          <p:spPr>
            <a:xfrm>
              <a:off x="1701150" y="4271225"/>
              <a:ext cx="55150" cy="91550"/>
            </a:xfrm>
            <a:custGeom>
              <a:avLst/>
              <a:gdLst/>
              <a:ahLst/>
              <a:cxnLst/>
              <a:rect l="l" t="t" r="r" b="b"/>
              <a:pathLst>
                <a:path w="2206" h="3662" extrusionOk="0">
                  <a:moveTo>
                    <a:pt x="834" y="0"/>
                  </a:moveTo>
                  <a:cubicBezTo>
                    <a:pt x="701" y="501"/>
                    <a:pt x="500" y="968"/>
                    <a:pt x="367" y="1435"/>
                  </a:cubicBezTo>
                  <a:cubicBezTo>
                    <a:pt x="167" y="2102"/>
                    <a:pt x="0" y="3469"/>
                    <a:pt x="1001" y="3636"/>
                  </a:cubicBezTo>
                  <a:cubicBezTo>
                    <a:pt x="1084" y="3653"/>
                    <a:pt x="1159" y="3661"/>
                    <a:pt x="1226" y="3661"/>
                  </a:cubicBezTo>
                  <a:cubicBezTo>
                    <a:pt x="2206" y="3661"/>
                    <a:pt x="1522" y="1938"/>
                    <a:pt x="1334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1107375" y="4350200"/>
              <a:ext cx="79250" cy="124550"/>
            </a:xfrm>
            <a:custGeom>
              <a:avLst/>
              <a:gdLst/>
              <a:ahLst/>
              <a:cxnLst/>
              <a:rect l="l" t="t" r="r" b="b"/>
              <a:pathLst>
                <a:path w="3170" h="4982" extrusionOk="0">
                  <a:moveTo>
                    <a:pt x="1435" y="677"/>
                  </a:moveTo>
                  <a:cubicBezTo>
                    <a:pt x="1468" y="1211"/>
                    <a:pt x="1669" y="1678"/>
                    <a:pt x="1935" y="2178"/>
                  </a:cubicBezTo>
                  <a:cubicBezTo>
                    <a:pt x="2123" y="2616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7"/>
                    <a:pt x="735" y="2779"/>
                    <a:pt x="935" y="2112"/>
                  </a:cubicBezTo>
                  <a:cubicBezTo>
                    <a:pt x="1102" y="1645"/>
                    <a:pt x="1302" y="1178"/>
                    <a:pt x="1435" y="677"/>
                  </a:cubicBezTo>
                  <a:close/>
                  <a:moveTo>
                    <a:pt x="1376" y="1"/>
                  </a:moveTo>
                  <a:cubicBezTo>
                    <a:pt x="1312" y="1"/>
                    <a:pt x="1250" y="35"/>
                    <a:pt x="1235" y="110"/>
                  </a:cubicBezTo>
                  <a:cubicBezTo>
                    <a:pt x="901" y="1144"/>
                    <a:pt x="1" y="2245"/>
                    <a:pt x="201" y="3413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4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70" y="2545"/>
                    <a:pt x="2036" y="1611"/>
                    <a:pt x="2036" y="411"/>
                  </a:cubicBezTo>
                  <a:cubicBezTo>
                    <a:pt x="2036" y="208"/>
                    <a:pt x="1883" y="112"/>
                    <a:pt x="1733" y="112"/>
                  </a:cubicBezTo>
                  <a:cubicBezTo>
                    <a:pt x="1661" y="112"/>
                    <a:pt x="1589" y="134"/>
                    <a:pt x="1535" y="177"/>
                  </a:cubicBezTo>
                  <a:lnTo>
                    <a:pt x="1535" y="144"/>
                  </a:lnTo>
                  <a:cubicBezTo>
                    <a:pt x="1535" y="52"/>
                    <a:pt x="1455" y="1"/>
                    <a:pt x="137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1122400" y="4367125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34" y="0"/>
                  </a:moveTo>
                  <a:cubicBezTo>
                    <a:pt x="701" y="501"/>
                    <a:pt x="501" y="968"/>
                    <a:pt x="334" y="1435"/>
                  </a:cubicBezTo>
                  <a:cubicBezTo>
                    <a:pt x="134" y="2102"/>
                    <a:pt x="0" y="3470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2" y="1939"/>
                    <a:pt x="1334" y="1501"/>
                  </a:cubicBezTo>
                  <a:cubicBezTo>
                    <a:pt x="1068" y="1001"/>
                    <a:pt x="867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1239150" y="4535875"/>
              <a:ext cx="79250" cy="124850"/>
            </a:xfrm>
            <a:custGeom>
              <a:avLst/>
              <a:gdLst/>
              <a:ahLst/>
              <a:cxnLst/>
              <a:rect l="l" t="t" r="r" b="b"/>
              <a:pathLst>
                <a:path w="3170" h="4994" extrusionOk="0">
                  <a:moveTo>
                    <a:pt x="1401" y="689"/>
                  </a:moveTo>
                  <a:cubicBezTo>
                    <a:pt x="1468" y="1223"/>
                    <a:pt x="1668" y="1690"/>
                    <a:pt x="1902" y="2190"/>
                  </a:cubicBezTo>
                  <a:cubicBezTo>
                    <a:pt x="2122" y="2599"/>
                    <a:pt x="2787" y="4344"/>
                    <a:pt x="1770" y="4344"/>
                  </a:cubicBezTo>
                  <a:cubicBezTo>
                    <a:pt x="1709" y="4344"/>
                    <a:pt x="1642" y="4338"/>
                    <a:pt x="1568" y="4325"/>
                  </a:cubicBezTo>
                  <a:cubicBezTo>
                    <a:pt x="567" y="4125"/>
                    <a:pt x="734" y="2757"/>
                    <a:pt x="934" y="2123"/>
                  </a:cubicBezTo>
                  <a:cubicBezTo>
                    <a:pt x="1101" y="1623"/>
                    <a:pt x="1301" y="1156"/>
                    <a:pt x="1401" y="689"/>
                  </a:cubicBezTo>
                  <a:close/>
                  <a:moveTo>
                    <a:pt x="1379" y="1"/>
                  </a:moveTo>
                  <a:cubicBezTo>
                    <a:pt x="1310" y="1"/>
                    <a:pt x="1233" y="42"/>
                    <a:pt x="1201" y="122"/>
                  </a:cubicBezTo>
                  <a:cubicBezTo>
                    <a:pt x="901" y="1156"/>
                    <a:pt x="0" y="2257"/>
                    <a:pt x="167" y="3391"/>
                  </a:cubicBezTo>
                  <a:cubicBezTo>
                    <a:pt x="300" y="4125"/>
                    <a:pt x="834" y="4925"/>
                    <a:pt x="1635" y="4992"/>
                  </a:cubicBezTo>
                  <a:cubicBezTo>
                    <a:pt x="1654" y="4993"/>
                    <a:pt x="1674" y="4994"/>
                    <a:pt x="1693" y="4994"/>
                  </a:cubicBezTo>
                  <a:cubicBezTo>
                    <a:pt x="2363" y="4994"/>
                    <a:pt x="2838" y="4440"/>
                    <a:pt x="2936" y="3791"/>
                  </a:cubicBezTo>
                  <a:cubicBezTo>
                    <a:pt x="3169" y="2524"/>
                    <a:pt x="2035" y="1623"/>
                    <a:pt x="2035" y="422"/>
                  </a:cubicBezTo>
                  <a:cubicBezTo>
                    <a:pt x="2011" y="210"/>
                    <a:pt x="1854" y="97"/>
                    <a:pt x="1693" y="97"/>
                  </a:cubicBezTo>
                  <a:cubicBezTo>
                    <a:pt x="1627" y="97"/>
                    <a:pt x="1560" y="116"/>
                    <a:pt x="1501" y="155"/>
                  </a:cubicBezTo>
                  <a:cubicBezTo>
                    <a:pt x="1519" y="51"/>
                    <a:pt x="1454" y="1"/>
                    <a:pt x="137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1253325" y="4553100"/>
              <a:ext cx="55525" cy="91400"/>
            </a:xfrm>
            <a:custGeom>
              <a:avLst/>
              <a:gdLst/>
              <a:ahLst/>
              <a:cxnLst/>
              <a:rect l="l" t="t" r="r" b="b"/>
              <a:pathLst>
                <a:path w="2221" h="3656" extrusionOk="0">
                  <a:moveTo>
                    <a:pt x="834" y="0"/>
                  </a:moveTo>
                  <a:cubicBezTo>
                    <a:pt x="734" y="467"/>
                    <a:pt x="534" y="934"/>
                    <a:pt x="367" y="1434"/>
                  </a:cubicBezTo>
                  <a:cubicBezTo>
                    <a:pt x="167" y="2068"/>
                    <a:pt x="0" y="3436"/>
                    <a:pt x="1001" y="3636"/>
                  </a:cubicBezTo>
                  <a:cubicBezTo>
                    <a:pt x="1075" y="3649"/>
                    <a:pt x="1142" y="3655"/>
                    <a:pt x="1203" y="3655"/>
                  </a:cubicBezTo>
                  <a:cubicBezTo>
                    <a:pt x="2220" y="3655"/>
                    <a:pt x="1555" y="1910"/>
                    <a:pt x="1335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1419275" y="4588700"/>
              <a:ext cx="78400" cy="124650"/>
            </a:xfrm>
            <a:custGeom>
              <a:avLst/>
              <a:gdLst/>
              <a:ahLst/>
              <a:cxnLst/>
              <a:rect l="l" t="t" r="r" b="b"/>
              <a:pathLst>
                <a:path w="3136" h="4986" extrusionOk="0">
                  <a:moveTo>
                    <a:pt x="1401" y="678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4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268" y="1178"/>
                    <a:pt x="1401" y="678"/>
                  </a:cubicBezTo>
                  <a:close/>
                  <a:moveTo>
                    <a:pt x="1354" y="1"/>
                  </a:moveTo>
                  <a:cubicBezTo>
                    <a:pt x="1285" y="1"/>
                    <a:pt x="1216" y="35"/>
                    <a:pt x="1201" y="110"/>
                  </a:cubicBezTo>
                  <a:cubicBezTo>
                    <a:pt x="868" y="1145"/>
                    <a:pt x="0" y="2245"/>
                    <a:pt x="167" y="3413"/>
                  </a:cubicBezTo>
                  <a:cubicBezTo>
                    <a:pt x="267" y="4113"/>
                    <a:pt x="834" y="4947"/>
                    <a:pt x="1635" y="4981"/>
                  </a:cubicBezTo>
                  <a:cubicBezTo>
                    <a:pt x="1673" y="4984"/>
                    <a:pt x="1710" y="4986"/>
                    <a:pt x="1746" y="4986"/>
                  </a:cubicBezTo>
                  <a:cubicBezTo>
                    <a:pt x="2385" y="4986"/>
                    <a:pt x="2809" y="4444"/>
                    <a:pt x="2936" y="3813"/>
                  </a:cubicBezTo>
                  <a:cubicBezTo>
                    <a:pt x="3136" y="2546"/>
                    <a:pt x="2002" y="1645"/>
                    <a:pt x="2002" y="411"/>
                  </a:cubicBezTo>
                  <a:cubicBezTo>
                    <a:pt x="2002" y="208"/>
                    <a:pt x="1850" y="112"/>
                    <a:pt x="1699" y="112"/>
                  </a:cubicBezTo>
                  <a:cubicBezTo>
                    <a:pt x="1627" y="112"/>
                    <a:pt x="155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37" y="1"/>
                    <a:pt x="13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1433450" y="4605625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4" y="1"/>
                  </a:moveTo>
                  <a:cubicBezTo>
                    <a:pt x="701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7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1658600" y="4468625"/>
              <a:ext cx="79250" cy="124650"/>
            </a:xfrm>
            <a:custGeom>
              <a:avLst/>
              <a:gdLst/>
              <a:ahLst/>
              <a:cxnLst/>
              <a:rect l="l" t="t" r="r" b="b"/>
              <a:pathLst>
                <a:path w="3170" h="4986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70" y="2545"/>
                    <a:pt x="2036" y="1644"/>
                    <a:pt x="2036" y="410"/>
                  </a:cubicBezTo>
                  <a:cubicBezTo>
                    <a:pt x="2036" y="207"/>
                    <a:pt x="1883" y="111"/>
                    <a:pt x="1723" y="111"/>
                  </a:cubicBezTo>
                  <a:cubicBezTo>
                    <a:pt x="1646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1673625" y="4485550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01" y="0"/>
                  </a:moveTo>
                  <a:cubicBezTo>
                    <a:pt x="701" y="500"/>
                    <a:pt x="501" y="967"/>
                    <a:pt x="334" y="1434"/>
                  </a:cubicBezTo>
                  <a:cubicBezTo>
                    <a:pt x="134" y="2102"/>
                    <a:pt x="0" y="3469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0" y="1938"/>
                    <a:pt x="1301" y="1501"/>
                  </a:cubicBezTo>
                  <a:cubicBezTo>
                    <a:pt x="1068" y="1001"/>
                    <a:pt x="868" y="534"/>
                    <a:pt x="8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1589400" y="4644575"/>
              <a:ext cx="78400" cy="124550"/>
            </a:xfrm>
            <a:custGeom>
              <a:avLst/>
              <a:gdLst/>
              <a:ahLst/>
              <a:cxnLst/>
              <a:rect l="l" t="t" r="r" b="b"/>
              <a:pathLst>
                <a:path w="3136" h="4982" extrusionOk="0">
                  <a:moveTo>
                    <a:pt x="1401" y="677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3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301" y="1178"/>
                    <a:pt x="1401" y="677"/>
                  </a:cubicBezTo>
                  <a:close/>
                  <a:moveTo>
                    <a:pt x="1367" y="1"/>
                  </a:moveTo>
                  <a:cubicBezTo>
                    <a:pt x="1302" y="1"/>
                    <a:pt x="1231" y="35"/>
                    <a:pt x="1201" y="110"/>
                  </a:cubicBezTo>
                  <a:cubicBezTo>
                    <a:pt x="901" y="1144"/>
                    <a:pt x="0" y="2245"/>
                    <a:pt x="167" y="3413"/>
                  </a:cubicBezTo>
                  <a:cubicBezTo>
                    <a:pt x="300" y="4113"/>
                    <a:pt x="834" y="4947"/>
                    <a:pt x="1635" y="4981"/>
                  </a:cubicBezTo>
                  <a:cubicBezTo>
                    <a:pt x="1654" y="4982"/>
                    <a:pt x="1674" y="4982"/>
                    <a:pt x="1693" y="4982"/>
                  </a:cubicBezTo>
                  <a:cubicBezTo>
                    <a:pt x="2363" y="4982"/>
                    <a:pt x="2838" y="4429"/>
                    <a:pt x="2936" y="3813"/>
                  </a:cubicBezTo>
                  <a:cubicBezTo>
                    <a:pt x="3136" y="2545"/>
                    <a:pt x="2035" y="1611"/>
                    <a:pt x="2035" y="411"/>
                  </a:cubicBezTo>
                  <a:cubicBezTo>
                    <a:pt x="2012" y="208"/>
                    <a:pt x="1868" y="112"/>
                    <a:pt x="1715" y="112"/>
                  </a:cubicBezTo>
                  <a:cubicBezTo>
                    <a:pt x="1642" y="112"/>
                    <a:pt x="156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47" y="1"/>
                    <a:pt x="13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42"/>
            <p:cNvSpPr/>
            <p:nvPr/>
          </p:nvSpPr>
          <p:spPr>
            <a:xfrm>
              <a:off x="1603575" y="4661500"/>
              <a:ext cx="55250" cy="91550"/>
            </a:xfrm>
            <a:custGeom>
              <a:avLst/>
              <a:gdLst/>
              <a:ahLst/>
              <a:cxnLst/>
              <a:rect l="l" t="t" r="r" b="b"/>
              <a:pathLst>
                <a:path w="2210" h="3662" extrusionOk="0">
                  <a:moveTo>
                    <a:pt x="834" y="0"/>
                  </a:moveTo>
                  <a:cubicBezTo>
                    <a:pt x="734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6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42"/>
            <p:cNvSpPr/>
            <p:nvPr/>
          </p:nvSpPr>
          <p:spPr>
            <a:xfrm>
              <a:off x="616200" y="3359625"/>
              <a:ext cx="1261050" cy="968275"/>
            </a:xfrm>
            <a:custGeom>
              <a:avLst/>
              <a:gdLst/>
              <a:ahLst/>
              <a:cxnLst/>
              <a:rect l="l" t="t" r="r" b="b"/>
              <a:pathLst>
                <a:path w="50442" h="38731" extrusionOk="0">
                  <a:moveTo>
                    <a:pt x="20852" y="11143"/>
                  </a:moveTo>
                  <a:cubicBezTo>
                    <a:pt x="23468" y="11143"/>
                    <a:pt x="25685" y="12681"/>
                    <a:pt x="27053" y="14882"/>
                  </a:cubicBezTo>
                  <a:cubicBezTo>
                    <a:pt x="26886" y="14882"/>
                    <a:pt x="26753" y="14882"/>
                    <a:pt x="26619" y="14916"/>
                  </a:cubicBezTo>
                  <a:cubicBezTo>
                    <a:pt x="26119" y="14982"/>
                    <a:pt x="25619" y="15149"/>
                    <a:pt x="25185" y="15416"/>
                  </a:cubicBezTo>
                  <a:cubicBezTo>
                    <a:pt x="24417" y="13475"/>
                    <a:pt x="22729" y="12602"/>
                    <a:pt x="21027" y="12602"/>
                  </a:cubicBezTo>
                  <a:cubicBezTo>
                    <a:pt x="18516" y="12602"/>
                    <a:pt x="15974" y="14503"/>
                    <a:pt x="16312" y="17684"/>
                  </a:cubicBezTo>
                  <a:cubicBezTo>
                    <a:pt x="16312" y="17786"/>
                    <a:pt x="16390" y="17830"/>
                    <a:pt x="16471" y="17830"/>
                  </a:cubicBezTo>
                  <a:cubicBezTo>
                    <a:pt x="16496" y="17830"/>
                    <a:pt x="16522" y="17826"/>
                    <a:pt x="16546" y="17818"/>
                  </a:cubicBezTo>
                  <a:cubicBezTo>
                    <a:pt x="16612" y="17818"/>
                    <a:pt x="16646" y="17751"/>
                    <a:pt x="16646" y="17684"/>
                  </a:cubicBezTo>
                  <a:cubicBezTo>
                    <a:pt x="16612" y="15583"/>
                    <a:pt x="17880" y="13548"/>
                    <a:pt x="20015" y="13048"/>
                  </a:cubicBezTo>
                  <a:cubicBezTo>
                    <a:pt x="20281" y="12992"/>
                    <a:pt x="20543" y="12965"/>
                    <a:pt x="20800" y="12965"/>
                  </a:cubicBezTo>
                  <a:cubicBezTo>
                    <a:pt x="22532" y="12965"/>
                    <a:pt x="23996" y="14176"/>
                    <a:pt x="24751" y="15716"/>
                  </a:cubicBezTo>
                  <a:cubicBezTo>
                    <a:pt x="23450" y="16683"/>
                    <a:pt x="22650" y="18385"/>
                    <a:pt x="23084" y="19953"/>
                  </a:cubicBezTo>
                  <a:cubicBezTo>
                    <a:pt x="21905" y="18578"/>
                    <a:pt x="20184" y="17691"/>
                    <a:pt x="18467" y="17691"/>
                  </a:cubicBezTo>
                  <a:cubicBezTo>
                    <a:pt x="17851" y="17691"/>
                    <a:pt x="17235" y="17805"/>
                    <a:pt x="16646" y="18051"/>
                  </a:cubicBezTo>
                  <a:cubicBezTo>
                    <a:pt x="16212" y="18251"/>
                    <a:pt x="15812" y="18485"/>
                    <a:pt x="15411" y="18818"/>
                  </a:cubicBezTo>
                  <a:cubicBezTo>
                    <a:pt x="15278" y="18952"/>
                    <a:pt x="15145" y="19085"/>
                    <a:pt x="15044" y="19219"/>
                  </a:cubicBezTo>
                  <a:cubicBezTo>
                    <a:pt x="13877" y="15549"/>
                    <a:pt x="15945" y="11813"/>
                    <a:pt x="19881" y="11213"/>
                  </a:cubicBezTo>
                  <a:cubicBezTo>
                    <a:pt x="20210" y="11166"/>
                    <a:pt x="20534" y="11143"/>
                    <a:pt x="20852" y="11143"/>
                  </a:cubicBezTo>
                  <a:close/>
                  <a:moveTo>
                    <a:pt x="20454" y="8650"/>
                  </a:moveTo>
                  <a:cubicBezTo>
                    <a:pt x="25021" y="8650"/>
                    <a:pt x="28792" y="11790"/>
                    <a:pt x="29988" y="16216"/>
                  </a:cubicBezTo>
                  <a:cubicBezTo>
                    <a:pt x="29421" y="15583"/>
                    <a:pt x="28654" y="15116"/>
                    <a:pt x="27787" y="14949"/>
                  </a:cubicBezTo>
                  <a:cubicBezTo>
                    <a:pt x="26306" y="12403"/>
                    <a:pt x="23713" y="10626"/>
                    <a:pt x="20858" y="10626"/>
                  </a:cubicBezTo>
                  <a:cubicBezTo>
                    <a:pt x="20046" y="10626"/>
                    <a:pt x="19214" y="10770"/>
                    <a:pt x="18380" y="11079"/>
                  </a:cubicBezTo>
                  <a:cubicBezTo>
                    <a:pt x="14944" y="12347"/>
                    <a:pt x="13277" y="16183"/>
                    <a:pt x="14811" y="19486"/>
                  </a:cubicBezTo>
                  <a:cubicBezTo>
                    <a:pt x="14277" y="20186"/>
                    <a:pt x="14010" y="21087"/>
                    <a:pt x="14010" y="21954"/>
                  </a:cubicBezTo>
                  <a:cubicBezTo>
                    <a:pt x="12476" y="20186"/>
                    <a:pt x="12042" y="17584"/>
                    <a:pt x="12242" y="15282"/>
                  </a:cubicBezTo>
                  <a:cubicBezTo>
                    <a:pt x="12543" y="11546"/>
                    <a:pt x="15345" y="9378"/>
                    <a:pt x="18847" y="8778"/>
                  </a:cubicBezTo>
                  <a:cubicBezTo>
                    <a:pt x="19392" y="8692"/>
                    <a:pt x="19928" y="8650"/>
                    <a:pt x="20454" y="8650"/>
                  </a:cubicBezTo>
                  <a:close/>
                  <a:moveTo>
                    <a:pt x="19688" y="5314"/>
                  </a:moveTo>
                  <a:cubicBezTo>
                    <a:pt x="25523" y="5314"/>
                    <a:pt x="30897" y="9411"/>
                    <a:pt x="32924" y="14949"/>
                  </a:cubicBezTo>
                  <a:cubicBezTo>
                    <a:pt x="32924" y="14982"/>
                    <a:pt x="32957" y="15016"/>
                    <a:pt x="32957" y="15049"/>
                  </a:cubicBezTo>
                  <a:cubicBezTo>
                    <a:pt x="31890" y="15783"/>
                    <a:pt x="31223" y="17017"/>
                    <a:pt x="31123" y="18685"/>
                  </a:cubicBezTo>
                  <a:cubicBezTo>
                    <a:pt x="31056" y="18084"/>
                    <a:pt x="30856" y="17517"/>
                    <a:pt x="30556" y="17017"/>
                  </a:cubicBezTo>
                  <a:cubicBezTo>
                    <a:pt x="30689" y="16950"/>
                    <a:pt x="30789" y="16817"/>
                    <a:pt x="30756" y="16650"/>
                  </a:cubicBezTo>
                  <a:cubicBezTo>
                    <a:pt x="29682" y="11568"/>
                    <a:pt x="25254" y="8049"/>
                    <a:pt x="20381" y="8049"/>
                  </a:cubicBezTo>
                  <a:cubicBezTo>
                    <a:pt x="19049" y="8049"/>
                    <a:pt x="17684" y="8312"/>
                    <a:pt x="16345" y="8878"/>
                  </a:cubicBezTo>
                  <a:cubicBezTo>
                    <a:pt x="13844" y="9945"/>
                    <a:pt x="12176" y="11813"/>
                    <a:pt x="11742" y="14515"/>
                  </a:cubicBezTo>
                  <a:cubicBezTo>
                    <a:pt x="11342" y="17050"/>
                    <a:pt x="11742" y="20586"/>
                    <a:pt x="13944" y="22254"/>
                  </a:cubicBezTo>
                  <a:cubicBezTo>
                    <a:pt x="13977" y="22288"/>
                    <a:pt x="14010" y="22288"/>
                    <a:pt x="14044" y="22288"/>
                  </a:cubicBezTo>
                  <a:cubicBezTo>
                    <a:pt x="14110" y="23155"/>
                    <a:pt x="14477" y="23989"/>
                    <a:pt x="15145" y="24589"/>
                  </a:cubicBezTo>
                  <a:cubicBezTo>
                    <a:pt x="14957" y="24564"/>
                    <a:pt x="14767" y="24551"/>
                    <a:pt x="14577" y="24551"/>
                  </a:cubicBezTo>
                  <a:cubicBezTo>
                    <a:pt x="14021" y="24551"/>
                    <a:pt x="13456" y="24657"/>
                    <a:pt x="12910" y="24856"/>
                  </a:cubicBezTo>
                  <a:cubicBezTo>
                    <a:pt x="10541" y="21854"/>
                    <a:pt x="8673" y="18451"/>
                    <a:pt x="8907" y="14449"/>
                  </a:cubicBezTo>
                  <a:cubicBezTo>
                    <a:pt x="9174" y="9979"/>
                    <a:pt x="12443" y="6710"/>
                    <a:pt x="16712" y="5676"/>
                  </a:cubicBezTo>
                  <a:cubicBezTo>
                    <a:pt x="17708" y="5430"/>
                    <a:pt x="18704" y="5314"/>
                    <a:pt x="19688" y="5314"/>
                  </a:cubicBezTo>
                  <a:close/>
                  <a:moveTo>
                    <a:pt x="19809" y="3435"/>
                  </a:moveTo>
                  <a:cubicBezTo>
                    <a:pt x="26700" y="3435"/>
                    <a:pt x="32828" y="8044"/>
                    <a:pt x="35859" y="14382"/>
                  </a:cubicBezTo>
                  <a:cubicBezTo>
                    <a:pt x="35713" y="14371"/>
                    <a:pt x="35569" y="14365"/>
                    <a:pt x="35428" y="14365"/>
                  </a:cubicBezTo>
                  <a:cubicBezTo>
                    <a:pt x="34735" y="14365"/>
                    <a:pt x="34112" y="14499"/>
                    <a:pt x="33558" y="14749"/>
                  </a:cubicBezTo>
                  <a:cubicBezTo>
                    <a:pt x="31643" y="8844"/>
                    <a:pt x="25720" y="4700"/>
                    <a:pt x="19644" y="4700"/>
                  </a:cubicBezTo>
                  <a:cubicBezTo>
                    <a:pt x="18099" y="4700"/>
                    <a:pt x="16545" y="4968"/>
                    <a:pt x="15044" y="5542"/>
                  </a:cubicBezTo>
                  <a:cubicBezTo>
                    <a:pt x="6739" y="8744"/>
                    <a:pt x="6572" y="19385"/>
                    <a:pt x="12576" y="24989"/>
                  </a:cubicBezTo>
                  <a:cubicBezTo>
                    <a:pt x="11976" y="25256"/>
                    <a:pt x="11409" y="25623"/>
                    <a:pt x="10908" y="26090"/>
                  </a:cubicBezTo>
                  <a:cubicBezTo>
                    <a:pt x="7639" y="22921"/>
                    <a:pt x="6505" y="18385"/>
                    <a:pt x="6605" y="13915"/>
                  </a:cubicBezTo>
                  <a:cubicBezTo>
                    <a:pt x="6739" y="8845"/>
                    <a:pt x="10741" y="5409"/>
                    <a:pt x="15378" y="4074"/>
                  </a:cubicBezTo>
                  <a:cubicBezTo>
                    <a:pt x="16874" y="3640"/>
                    <a:pt x="18358" y="3435"/>
                    <a:pt x="19809" y="3435"/>
                  </a:cubicBezTo>
                  <a:close/>
                  <a:moveTo>
                    <a:pt x="19417" y="714"/>
                  </a:moveTo>
                  <a:cubicBezTo>
                    <a:pt x="28231" y="714"/>
                    <a:pt x="35887" y="8157"/>
                    <a:pt x="39695" y="16016"/>
                  </a:cubicBezTo>
                  <a:cubicBezTo>
                    <a:pt x="38995" y="15449"/>
                    <a:pt x="38194" y="15049"/>
                    <a:pt x="37494" y="14782"/>
                  </a:cubicBezTo>
                  <a:cubicBezTo>
                    <a:pt x="37227" y="14682"/>
                    <a:pt x="36960" y="14615"/>
                    <a:pt x="36693" y="14549"/>
                  </a:cubicBezTo>
                  <a:cubicBezTo>
                    <a:pt x="36693" y="14515"/>
                    <a:pt x="36693" y="14482"/>
                    <a:pt x="36660" y="14449"/>
                  </a:cubicBezTo>
                  <a:cubicBezTo>
                    <a:pt x="33580" y="7646"/>
                    <a:pt x="26944" y="2740"/>
                    <a:pt x="19762" y="2740"/>
                  </a:cubicBezTo>
                  <a:cubicBezTo>
                    <a:pt x="17611" y="2740"/>
                    <a:pt x="15411" y="3180"/>
                    <a:pt x="13243" y="4141"/>
                  </a:cubicBezTo>
                  <a:cubicBezTo>
                    <a:pt x="9140" y="5942"/>
                    <a:pt x="6038" y="9278"/>
                    <a:pt x="5971" y="13915"/>
                  </a:cubicBezTo>
                  <a:cubicBezTo>
                    <a:pt x="5938" y="18418"/>
                    <a:pt x="6939" y="23422"/>
                    <a:pt x="10708" y="26290"/>
                  </a:cubicBezTo>
                  <a:cubicBezTo>
                    <a:pt x="10108" y="26857"/>
                    <a:pt x="9641" y="27558"/>
                    <a:pt x="9307" y="28292"/>
                  </a:cubicBezTo>
                  <a:cubicBezTo>
                    <a:pt x="5571" y="24689"/>
                    <a:pt x="3203" y="19852"/>
                    <a:pt x="3736" y="14549"/>
                  </a:cubicBezTo>
                  <a:cubicBezTo>
                    <a:pt x="4270" y="9111"/>
                    <a:pt x="8039" y="4175"/>
                    <a:pt x="13043" y="2040"/>
                  </a:cubicBezTo>
                  <a:cubicBezTo>
                    <a:pt x="15208" y="1125"/>
                    <a:pt x="17345" y="714"/>
                    <a:pt x="19417" y="714"/>
                  </a:cubicBezTo>
                  <a:close/>
                  <a:moveTo>
                    <a:pt x="35190" y="15058"/>
                  </a:moveTo>
                  <a:cubicBezTo>
                    <a:pt x="35695" y="15058"/>
                    <a:pt x="36217" y="15141"/>
                    <a:pt x="36727" y="15282"/>
                  </a:cubicBezTo>
                  <a:cubicBezTo>
                    <a:pt x="39062" y="15916"/>
                    <a:pt x="42464" y="18218"/>
                    <a:pt x="40496" y="20987"/>
                  </a:cubicBezTo>
                  <a:cubicBezTo>
                    <a:pt x="40463" y="21053"/>
                    <a:pt x="40463" y="21120"/>
                    <a:pt x="40496" y="21220"/>
                  </a:cubicBezTo>
                  <a:cubicBezTo>
                    <a:pt x="40331" y="21439"/>
                    <a:pt x="40528" y="21772"/>
                    <a:pt x="40788" y="21772"/>
                  </a:cubicBezTo>
                  <a:cubicBezTo>
                    <a:pt x="40844" y="21772"/>
                    <a:pt x="40904" y="21756"/>
                    <a:pt x="40963" y="21720"/>
                  </a:cubicBezTo>
                  <a:cubicBezTo>
                    <a:pt x="42023" y="21127"/>
                    <a:pt x="43420" y="20781"/>
                    <a:pt x="44775" y="20781"/>
                  </a:cubicBezTo>
                  <a:cubicBezTo>
                    <a:pt x="47303" y="20781"/>
                    <a:pt x="49686" y="21983"/>
                    <a:pt x="49469" y="25023"/>
                  </a:cubicBezTo>
                  <a:cubicBezTo>
                    <a:pt x="49270" y="28009"/>
                    <a:pt x="46881" y="29287"/>
                    <a:pt x="44365" y="29287"/>
                  </a:cubicBezTo>
                  <a:cubicBezTo>
                    <a:pt x="43507" y="29287"/>
                    <a:pt x="42635" y="29139"/>
                    <a:pt x="41830" y="28859"/>
                  </a:cubicBezTo>
                  <a:cubicBezTo>
                    <a:pt x="41663" y="28692"/>
                    <a:pt x="41497" y="28492"/>
                    <a:pt x="41330" y="28292"/>
                  </a:cubicBezTo>
                  <a:cubicBezTo>
                    <a:pt x="41249" y="28218"/>
                    <a:pt x="41159" y="28187"/>
                    <a:pt x="41073" y="28187"/>
                  </a:cubicBezTo>
                  <a:cubicBezTo>
                    <a:pt x="40771" y="28187"/>
                    <a:pt x="40511" y="28573"/>
                    <a:pt x="40796" y="28859"/>
                  </a:cubicBezTo>
                  <a:cubicBezTo>
                    <a:pt x="44952" y="33216"/>
                    <a:pt x="39020" y="38142"/>
                    <a:pt x="34379" y="38142"/>
                  </a:cubicBezTo>
                  <a:cubicBezTo>
                    <a:pt x="32092" y="38142"/>
                    <a:pt x="30119" y="36946"/>
                    <a:pt x="29822" y="33896"/>
                  </a:cubicBezTo>
                  <a:cubicBezTo>
                    <a:pt x="29788" y="33829"/>
                    <a:pt x="29755" y="33796"/>
                    <a:pt x="29688" y="33796"/>
                  </a:cubicBezTo>
                  <a:cubicBezTo>
                    <a:pt x="29638" y="33662"/>
                    <a:pt x="29496" y="33587"/>
                    <a:pt x="29350" y="33587"/>
                  </a:cubicBezTo>
                  <a:cubicBezTo>
                    <a:pt x="29205" y="33587"/>
                    <a:pt x="29054" y="33662"/>
                    <a:pt x="28988" y="33829"/>
                  </a:cubicBezTo>
                  <a:cubicBezTo>
                    <a:pt x="28206" y="35800"/>
                    <a:pt x="26573" y="37183"/>
                    <a:pt x="24448" y="37183"/>
                  </a:cubicBezTo>
                  <a:cubicBezTo>
                    <a:pt x="24307" y="37183"/>
                    <a:pt x="24163" y="37177"/>
                    <a:pt x="24018" y="37165"/>
                  </a:cubicBezTo>
                  <a:cubicBezTo>
                    <a:pt x="22783" y="37031"/>
                    <a:pt x="21549" y="36598"/>
                    <a:pt x="21115" y="35364"/>
                  </a:cubicBezTo>
                  <a:cubicBezTo>
                    <a:pt x="20715" y="34096"/>
                    <a:pt x="21182" y="32895"/>
                    <a:pt x="21749" y="31728"/>
                  </a:cubicBezTo>
                  <a:cubicBezTo>
                    <a:pt x="21783" y="31661"/>
                    <a:pt x="21849" y="31628"/>
                    <a:pt x="21883" y="31561"/>
                  </a:cubicBezTo>
                  <a:cubicBezTo>
                    <a:pt x="22086" y="31306"/>
                    <a:pt x="21882" y="30993"/>
                    <a:pt x="21640" y="30993"/>
                  </a:cubicBezTo>
                  <a:cubicBezTo>
                    <a:pt x="21565" y="30993"/>
                    <a:pt x="21487" y="31023"/>
                    <a:pt x="21416" y="31094"/>
                  </a:cubicBezTo>
                  <a:cubicBezTo>
                    <a:pt x="19653" y="32965"/>
                    <a:pt x="17208" y="34240"/>
                    <a:pt x="14634" y="34240"/>
                  </a:cubicBezTo>
                  <a:cubicBezTo>
                    <a:pt x="14042" y="34240"/>
                    <a:pt x="13442" y="34173"/>
                    <a:pt x="12843" y="34029"/>
                  </a:cubicBezTo>
                  <a:cubicBezTo>
                    <a:pt x="7906" y="32795"/>
                    <a:pt x="9374" y="26857"/>
                    <a:pt x="12976" y="25290"/>
                  </a:cubicBezTo>
                  <a:cubicBezTo>
                    <a:pt x="12996" y="25299"/>
                    <a:pt x="13015" y="25303"/>
                    <a:pt x="13034" y="25303"/>
                  </a:cubicBezTo>
                  <a:cubicBezTo>
                    <a:pt x="13079" y="25303"/>
                    <a:pt x="13119" y="25280"/>
                    <a:pt x="13143" y="25256"/>
                  </a:cubicBezTo>
                  <a:cubicBezTo>
                    <a:pt x="13643" y="25029"/>
                    <a:pt x="14205" y="24910"/>
                    <a:pt x="14797" y="24910"/>
                  </a:cubicBezTo>
                  <a:cubicBezTo>
                    <a:pt x="15074" y="24910"/>
                    <a:pt x="15358" y="24936"/>
                    <a:pt x="15645" y="24989"/>
                  </a:cubicBezTo>
                  <a:cubicBezTo>
                    <a:pt x="15656" y="25001"/>
                    <a:pt x="15663" y="25004"/>
                    <a:pt x="15670" y="25004"/>
                  </a:cubicBezTo>
                  <a:cubicBezTo>
                    <a:pt x="15682" y="25004"/>
                    <a:pt x="15689" y="24989"/>
                    <a:pt x="15712" y="24989"/>
                  </a:cubicBezTo>
                  <a:cubicBezTo>
                    <a:pt x="15812" y="25056"/>
                    <a:pt x="15878" y="25090"/>
                    <a:pt x="15978" y="25156"/>
                  </a:cubicBezTo>
                  <a:cubicBezTo>
                    <a:pt x="16025" y="25175"/>
                    <a:pt x="16069" y="25183"/>
                    <a:pt x="16110" y="25183"/>
                  </a:cubicBezTo>
                  <a:cubicBezTo>
                    <a:pt x="16366" y="25183"/>
                    <a:pt x="16504" y="24862"/>
                    <a:pt x="16245" y="24689"/>
                  </a:cubicBezTo>
                  <a:cubicBezTo>
                    <a:pt x="13977" y="23188"/>
                    <a:pt x="14211" y="20119"/>
                    <a:pt x="16579" y="18818"/>
                  </a:cubicBezTo>
                  <a:cubicBezTo>
                    <a:pt x="17241" y="18443"/>
                    <a:pt x="17927" y="18281"/>
                    <a:pt x="18609" y="18281"/>
                  </a:cubicBezTo>
                  <a:cubicBezTo>
                    <a:pt x="20229" y="18281"/>
                    <a:pt x="21830" y="19193"/>
                    <a:pt x="23050" y="20319"/>
                  </a:cubicBezTo>
                  <a:cubicBezTo>
                    <a:pt x="23084" y="20336"/>
                    <a:pt x="23109" y="20344"/>
                    <a:pt x="23134" y="20344"/>
                  </a:cubicBezTo>
                  <a:cubicBezTo>
                    <a:pt x="23159" y="20344"/>
                    <a:pt x="23184" y="20336"/>
                    <a:pt x="23217" y="20319"/>
                  </a:cubicBezTo>
                  <a:cubicBezTo>
                    <a:pt x="23272" y="20403"/>
                    <a:pt x="23380" y="20446"/>
                    <a:pt x="23484" y="20446"/>
                  </a:cubicBezTo>
                  <a:cubicBezTo>
                    <a:pt x="23630" y="20446"/>
                    <a:pt x="23770" y="20361"/>
                    <a:pt x="23751" y="20186"/>
                  </a:cubicBezTo>
                  <a:cubicBezTo>
                    <a:pt x="23551" y="18351"/>
                    <a:pt x="24151" y="16417"/>
                    <a:pt x="26052" y="15749"/>
                  </a:cubicBezTo>
                  <a:cubicBezTo>
                    <a:pt x="26399" y="15626"/>
                    <a:pt x="26745" y="15557"/>
                    <a:pt x="27078" y="15557"/>
                  </a:cubicBezTo>
                  <a:cubicBezTo>
                    <a:pt x="27194" y="15557"/>
                    <a:pt x="27308" y="15565"/>
                    <a:pt x="27420" y="15583"/>
                  </a:cubicBezTo>
                  <a:cubicBezTo>
                    <a:pt x="27487" y="15683"/>
                    <a:pt x="27553" y="15816"/>
                    <a:pt x="27620" y="15916"/>
                  </a:cubicBezTo>
                  <a:cubicBezTo>
                    <a:pt x="27666" y="16032"/>
                    <a:pt x="27749" y="16080"/>
                    <a:pt x="27836" y="16080"/>
                  </a:cubicBezTo>
                  <a:cubicBezTo>
                    <a:pt x="27998" y="16080"/>
                    <a:pt x="28176" y="15912"/>
                    <a:pt x="28154" y="15716"/>
                  </a:cubicBezTo>
                  <a:lnTo>
                    <a:pt x="28154" y="15716"/>
                  </a:lnTo>
                  <a:cubicBezTo>
                    <a:pt x="29622" y="16216"/>
                    <a:pt x="30722" y="17684"/>
                    <a:pt x="30822" y="19285"/>
                  </a:cubicBezTo>
                  <a:cubicBezTo>
                    <a:pt x="30822" y="19396"/>
                    <a:pt x="30893" y="19445"/>
                    <a:pt x="30962" y="19445"/>
                  </a:cubicBezTo>
                  <a:cubicBezTo>
                    <a:pt x="31019" y="19445"/>
                    <a:pt x="31074" y="19412"/>
                    <a:pt x="31089" y="19352"/>
                  </a:cubicBezTo>
                  <a:cubicBezTo>
                    <a:pt x="31123" y="19419"/>
                    <a:pt x="31089" y="19486"/>
                    <a:pt x="31123" y="19552"/>
                  </a:cubicBezTo>
                  <a:cubicBezTo>
                    <a:pt x="31123" y="19722"/>
                    <a:pt x="31282" y="19827"/>
                    <a:pt x="31433" y="19827"/>
                  </a:cubicBezTo>
                  <a:cubicBezTo>
                    <a:pt x="31549" y="19827"/>
                    <a:pt x="31661" y="19764"/>
                    <a:pt x="31690" y="19619"/>
                  </a:cubicBezTo>
                  <a:cubicBezTo>
                    <a:pt x="31856" y="18752"/>
                    <a:pt x="31890" y="17884"/>
                    <a:pt x="32190" y="17050"/>
                  </a:cubicBezTo>
                  <a:cubicBezTo>
                    <a:pt x="32740" y="15591"/>
                    <a:pt x="33908" y="15058"/>
                    <a:pt x="35190" y="15058"/>
                  </a:cubicBezTo>
                  <a:close/>
                  <a:moveTo>
                    <a:pt x="19313" y="1"/>
                  </a:moveTo>
                  <a:cubicBezTo>
                    <a:pt x="16708" y="1"/>
                    <a:pt x="14034" y="644"/>
                    <a:pt x="11375" y="2106"/>
                  </a:cubicBezTo>
                  <a:cubicBezTo>
                    <a:pt x="1635" y="7444"/>
                    <a:pt x="0" y="21887"/>
                    <a:pt x="9174" y="28625"/>
                  </a:cubicBezTo>
                  <a:cubicBezTo>
                    <a:pt x="8707" y="29926"/>
                    <a:pt x="8707" y="31394"/>
                    <a:pt x="9507" y="32628"/>
                  </a:cubicBezTo>
                  <a:cubicBezTo>
                    <a:pt x="10576" y="34327"/>
                    <a:pt x="12320" y="34997"/>
                    <a:pt x="14203" y="34997"/>
                  </a:cubicBezTo>
                  <a:cubicBezTo>
                    <a:pt x="16609" y="34997"/>
                    <a:pt x="19242" y="33902"/>
                    <a:pt x="20982" y="32461"/>
                  </a:cubicBezTo>
                  <a:lnTo>
                    <a:pt x="20982" y="32461"/>
                  </a:lnTo>
                  <a:cubicBezTo>
                    <a:pt x="19781" y="34696"/>
                    <a:pt x="20215" y="36965"/>
                    <a:pt x="23084" y="37732"/>
                  </a:cubicBezTo>
                  <a:cubicBezTo>
                    <a:pt x="23549" y="37858"/>
                    <a:pt x="24016" y="37918"/>
                    <a:pt x="24475" y="37918"/>
                  </a:cubicBezTo>
                  <a:cubicBezTo>
                    <a:pt x="26686" y="37918"/>
                    <a:pt x="28726" y="36528"/>
                    <a:pt x="29555" y="34430"/>
                  </a:cubicBezTo>
                  <a:lnTo>
                    <a:pt x="29555" y="34430"/>
                  </a:lnTo>
                  <a:cubicBezTo>
                    <a:pt x="29510" y="37463"/>
                    <a:pt x="32138" y="38730"/>
                    <a:pt x="34865" y="38730"/>
                  </a:cubicBezTo>
                  <a:cubicBezTo>
                    <a:pt x="36155" y="38730"/>
                    <a:pt x="37467" y="38446"/>
                    <a:pt x="38528" y="37932"/>
                  </a:cubicBezTo>
                  <a:cubicBezTo>
                    <a:pt x="41697" y="36431"/>
                    <a:pt x="44065" y="32595"/>
                    <a:pt x="42231" y="29493"/>
                  </a:cubicBezTo>
                  <a:lnTo>
                    <a:pt x="42231" y="29493"/>
                  </a:lnTo>
                  <a:cubicBezTo>
                    <a:pt x="42994" y="29774"/>
                    <a:pt x="43798" y="29913"/>
                    <a:pt x="44590" y="29913"/>
                  </a:cubicBezTo>
                  <a:cubicBezTo>
                    <a:pt x="47365" y="29913"/>
                    <a:pt x="49995" y="28215"/>
                    <a:pt x="50203" y="25023"/>
                  </a:cubicBezTo>
                  <a:cubicBezTo>
                    <a:pt x="50442" y="21563"/>
                    <a:pt x="47607" y="19997"/>
                    <a:pt x="44668" y="19997"/>
                  </a:cubicBezTo>
                  <a:cubicBezTo>
                    <a:pt x="43498" y="19997"/>
                    <a:pt x="42312" y="20245"/>
                    <a:pt x="41297" y="20720"/>
                  </a:cubicBezTo>
                  <a:cubicBezTo>
                    <a:pt x="42264" y="19285"/>
                    <a:pt x="41597" y="17818"/>
                    <a:pt x="40429" y="16650"/>
                  </a:cubicBezTo>
                  <a:cubicBezTo>
                    <a:pt x="40563" y="16550"/>
                    <a:pt x="40663" y="16383"/>
                    <a:pt x="40563" y="16183"/>
                  </a:cubicBezTo>
                  <a:cubicBezTo>
                    <a:pt x="36771" y="7950"/>
                    <a:pt x="28470" y="1"/>
                    <a:pt x="193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813850" y="3736075"/>
              <a:ext cx="1044525" cy="577100"/>
            </a:xfrm>
            <a:custGeom>
              <a:avLst/>
              <a:gdLst/>
              <a:ahLst/>
              <a:cxnLst/>
              <a:rect l="l" t="t" r="r" b="b"/>
              <a:pathLst>
                <a:path w="41781" h="23084" extrusionOk="0">
                  <a:moveTo>
                    <a:pt x="27284" y="0"/>
                  </a:moveTo>
                  <a:cubicBezTo>
                    <a:pt x="26002" y="0"/>
                    <a:pt x="24834" y="533"/>
                    <a:pt x="24284" y="1992"/>
                  </a:cubicBezTo>
                  <a:cubicBezTo>
                    <a:pt x="23984" y="2793"/>
                    <a:pt x="23950" y="3694"/>
                    <a:pt x="23784" y="4561"/>
                  </a:cubicBezTo>
                  <a:cubicBezTo>
                    <a:pt x="23755" y="4706"/>
                    <a:pt x="23643" y="4769"/>
                    <a:pt x="23527" y="4769"/>
                  </a:cubicBezTo>
                  <a:cubicBezTo>
                    <a:pt x="23376" y="4769"/>
                    <a:pt x="23217" y="4664"/>
                    <a:pt x="23217" y="4494"/>
                  </a:cubicBezTo>
                  <a:cubicBezTo>
                    <a:pt x="23183" y="4428"/>
                    <a:pt x="23217" y="4361"/>
                    <a:pt x="23183" y="4294"/>
                  </a:cubicBezTo>
                  <a:cubicBezTo>
                    <a:pt x="23168" y="4354"/>
                    <a:pt x="23113" y="4387"/>
                    <a:pt x="23056" y="4387"/>
                  </a:cubicBezTo>
                  <a:cubicBezTo>
                    <a:pt x="22987" y="4387"/>
                    <a:pt x="22916" y="4338"/>
                    <a:pt x="22916" y="4227"/>
                  </a:cubicBezTo>
                  <a:cubicBezTo>
                    <a:pt x="22816" y="2626"/>
                    <a:pt x="21716" y="1158"/>
                    <a:pt x="20248" y="658"/>
                  </a:cubicBezTo>
                  <a:lnTo>
                    <a:pt x="20248" y="658"/>
                  </a:lnTo>
                  <a:cubicBezTo>
                    <a:pt x="20270" y="854"/>
                    <a:pt x="20092" y="1022"/>
                    <a:pt x="19930" y="1022"/>
                  </a:cubicBezTo>
                  <a:cubicBezTo>
                    <a:pt x="19843" y="1022"/>
                    <a:pt x="19760" y="974"/>
                    <a:pt x="19714" y="858"/>
                  </a:cubicBezTo>
                  <a:cubicBezTo>
                    <a:pt x="19647" y="758"/>
                    <a:pt x="19581" y="625"/>
                    <a:pt x="19514" y="491"/>
                  </a:cubicBezTo>
                  <a:cubicBezTo>
                    <a:pt x="19440" y="486"/>
                    <a:pt x="19364" y="483"/>
                    <a:pt x="19288" y="483"/>
                  </a:cubicBezTo>
                  <a:cubicBezTo>
                    <a:pt x="18920" y="483"/>
                    <a:pt x="18533" y="548"/>
                    <a:pt x="18146" y="658"/>
                  </a:cubicBezTo>
                  <a:cubicBezTo>
                    <a:pt x="16245" y="1359"/>
                    <a:pt x="15645" y="3293"/>
                    <a:pt x="15845" y="5128"/>
                  </a:cubicBezTo>
                  <a:cubicBezTo>
                    <a:pt x="15864" y="5303"/>
                    <a:pt x="15724" y="5388"/>
                    <a:pt x="15578" y="5388"/>
                  </a:cubicBezTo>
                  <a:cubicBezTo>
                    <a:pt x="15474" y="5388"/>
                    <a:pt x="15366" y="5345"/>
                    <a:pt x="15311" y="5261"/>
                  </a:cubicBezTo>
                  <a:cubicBezTo>
                    <a:pt x="15294" y="5278"/>
                    <a:pt x="15269" y="5286"/>
                    <a:pt x="15240" y="5286"/>
                  </a:cubicBezTo>
                  <a:cubicBezTo>
                    <a:pt x="15211" y="5286"/>
                    <a:pt x="15178" y="5278"/>
                    <a:pt x="15144" y="5261"/>
                  </a:cubicBezTo>
                  <a:cubicBezTo>
                    <a:pt x="13924" y="4135"/>
                    <a:pt x="12323" y="3223"/>
                    <a:pt x="10703" y="3223"/>
                  </a:cubicBezTo>
                  <a:cubicBezTo>
                    <a:pt x="10021" y="3223"/>
                    <a:pt x="9335" y="3385"/>
                    <a:pt x="8673" y="3760"/>
                  </a:cubicBezTo>
                  <a:cubicBezTo>
                    <a:pt x="6305" y="5061"/>
                    <a:pt x="6071" y="8130"/>
                    <a:pt x="8373" y="9631"/>
                  </a:cubicBezTo>
                  <a:cubicBezTo>
                    <a:pt x="8603" y="9804"/>
                    <a:pt x="8461" y="10125"/>
                    <a:pt x="8204" y="10125"/>
                  </a:cubicBezTo>
                  <a:cubicBezTo>
                    <a:pt x="8163" y="10125"/>
                    <a:pt x="8119" y="10117"/>
                    <a:pt x="8072" y="10098"/>
                  </a:cubicBezTo>
                  <a:cubicBezTo>
                    <a:pt x="7972" y="10032"/>
                    <a:pt x="7906" y="9998"/>
                    <a:pt x="7806" y="9931"/>
                  </a:cubicBezTo>
                  <a:cubicBezTo>
                    <a:pt x="7783" y="9931"/>
                    <a:pt x="7776" y="9946"/>
                    <a:pt x="7764" y="9946"/>
                  </a:cubicBezTo>
                  <a:cubicBezTo>
                    <a:pt x="7757" y="9946"/>
                    <a:pt x="7750" y="9943"/>
                    <a:pt x="7739" y="9931"/>
                  </a:cubicBezTo>
                  <a:cubicBezTo>
                    <a:pt x="7445" y="9877"/>
                    <a:pt x="7156" y="9851"/>
                    <a:pt x="6873" y="9851"/>
                  </a:cubicBezTo>
                  <a:cubicBezTo>
                    <a:pt x="6287" y="9851"/>
                    <a:pt x="5732" y="9963"/>
                    <a:pt x="5237" y="10165"/>
                  </a:cubicBezTo>
                  <a:cubicBezTo>
                    <a:pt x="5213" y="10214"/>
                    <a:pt x="5170" y="10245"/>
                    <a:pt x="5123" y="10245"/>
                  </a:cubicBezTo>
                  <a:cubicBezTo>
                    <a:pt x="5106" y="10245"/>
                    <a:pt x="5088" y="10241"/>
                    <a:pt x="5070" y="10232"/>
                  </a:cubicBezTo>
                  <a:cubicBezTo>
                    <a:pt x="1468" y="11799"/>
                    <a:pt x="0" y="17737"/>
                    <a:pt x="4937" y="18938"/>
                  </a:cubicBezTo>
                  <a:cubicBezTo>
                    <a:pt x="5554" y="19092"/>
                    <a:pt x="6172" y="19165"/>
                    <a:pt x="6782" y="19165"/>
                  </a:cubicBezTo>
                  <a:cubicBezTo>
                    <a:pt x="9336" y="19165"/>
                    <a:pt x="11759" y="17894"/>
                    <a:pt x="13510" y="16036"/>
                  </a:cubicBezTo>
                  <a:cubicBezTo>
                    <a:pt x="13581" y="15965"/>
                    <a:pt x="13659" y="15935"/>
                    <a:pt x="13734" y="15935"/>
                  </a:cubicBezTo>
                  <a:cubicBezTo>
                    <a:pt x="13976" y="15935"/>
                    <a:pt x="14180" y="16248"/>
                    <a:pt x="13977" y="16503"/>
                  </a:cubicBezTo>
                  <a:cubicBezTo>
                    <a:pt x="13943" y="16570"/>
                    <a:pt x="13877" y="16603"/>
                    <a:pt x="13843" y="16670"/>
                  </a:cubicBezTo>
                  <a:cubicBezTo>
                    <a:pt x="13276" y="17837"/>
                    <a:pt x="12809" y="19038"/>
                    <a:pt x="13209" y="20306"/>
                  </a:cubicBezTo>
                  <a:cubicBezTo>
                    <a:pt x="13643" y="21540"/>
                    <a:pt x="14877" y="21973"/>
                    <a:pt x="16112" y="22107"/>
                  </a:cubicBezTo>
                  <a:cubicBezTo>
                    <a:pt x="16257" y="22119"/>
                    <a:pt x="16401" y="22125"/>
                    <a:pt x="16542" y="22125"/>
                  </a:cubicBezTo>
                  <a:cubicBezTo>
                    <a:pt x="18667" y="22125"/>
                    <a:pt x="20300" y="20742"/>
                    <a:pt x="21082" y="18771"/>
                  </a:cubicBezTo>
                  <a:cubicBezTo>
                    <a:pt x="21148" y="18604"/>
                    <a:pt x="21299" y="18529"/>
                    <a:pt x="21444" y="18529"/>
                  </a:cubicBezTo>
                  <a:cubicBezTo>
                    <a:pt x="21590" y="18529"/>
                    <a:pt x="21732" y="18604"/>
                    <a:pt x="21782" y="18738"/>
                  </a:cubicBezTo>
                  <a:cubicBezTo>
                    <a:pt x="21849" y="18738"/>
                    <a:pt x="21882" y="18771"/>
                    <a:pt x="21916" y="18838"/>
                  </a:cubicBezTo>
                  <a:cubicBezTo>
                    <a:pt x="22213" y="21887"/>
                    <a:pt x="24184" y="23083"/>
                    <a:pt x="26470" y="23083"/>
                  </a:cubicBezTo>
                  <a:cubicBezTo>
                    <a:pt x="31111" y="23083"/>
                    <a:pt x="37047" y="18148"/>
                    <a:pt x="32890" y="13768"/>
                  </a:cubicBezTo>
                  <a:cubicBezTo>
                    <a:pt x="32605" y="13508"/>
                    <a:pt x="32864" y="13128"/>
                    <a:pt x="33166" y="13128"/>
                  </a:cubicBezTo>
                  <a:cubicBezTo>
                    <a:pt x="33252" y="13128"/>
                    <a:pt x="33342" y="13159"/>
                    <a:pt x="33424" y="13234"/>
                  </a:cubicBezTo>
                  <a:cubicBezTo>
                    <a:pt x="33591" y="13434"/>
                    <a:pt x="33757" y="13634"/>
                    <a:pt x="33924" y="13801"/>
                  </a:cubicBezTo>
                  <a:cubicBezTo>
                    <a:pt x="34729" y="14081"/>
                    <a:pt x="35601" y="14229"/>
                    <a:pt x="36459" y="14229"/>
                  </a:cubicBezTo>
                  <a:cubicBezTo>
                    <a:pt x="38975" y="14229"/>
                    <a:pt x="41364" y="12951"/>
                    <a:pt x="41563" y="9965"/>
                  </a:cubicBezTo>
                  <a:cubicBezTo>
                    <a:pt x="41780" y="6925"/>
                    <a:pt x="39397" y="5723"/>
                    <a:pt x="36869" y="5723"/>
                  </a:cubicBezTo>
                  <a:cubicBezTo>
                    <a:pt x="35514" y="5723"/>
                    <a:pt x="34117" y="6069"/>
                    <a:pt x="33057" y="6662"/>
                  </a:cubicBezTo>
                  <a:cubicBezTo>
                    <a:pt x="32998" y="6698"/>
                    <a:pt x="32939" y="6713"/>
                    <a:pt x="32883" y="6713"/>
                  </a:cubicBezTo>
                  <a:cubicBezTo>
                    <a:pt x="32622" y="6713"/>
                    <a:pt x="32425" y="6376"/>
                    <a:pt x="32590" y="6129"/>
                  </a:cubicBezTo>
                  <a:cubicBezTo>
                    <a:pt x="32557" y="6062"/>
                    <a:pt x="32557" y="5995"/>
                    <a:pt x="32590" y="5929"/>
                  </a:cubicBezTo>
                  <a:cubicBezTo>
                    <a:pt x="34558" y="3160"/>
                    <a:pt x="31156" y="858"/>
                    <a:pt x="28821" y="224"/>
                  </a:cubicBezTo>
                  <a:cubicBezTo>
                    <a:pt x="28311" y="83"/>
                    <a:pt x="27789" y="0"/>
                    <a:pt x="2728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696250" y="3377450"/>
              <a:ext cx="912350" cy="689475"/>
            </a:xfrm>
            <a:custGeom>
              <a:avLst/>
              <a:gdLst/>
              <a:ahLst/>
              <a:cxnLst/>
              <a:rect l="l" t="t" r="r" b="b"/>
              <a:pathLst>
                <a:path w="36494" h="27579" extrusionOk="0">
                  <a:moveTo>
                    <a:pt x="16215" y="1"/>
                  </a:moveTo>
                  <a:cubicBezTo>
                    <a:pt x="14143" y="1"/>
                    <a:pt x="12006" y="412"/>
                    <a:pt x="9841" y="1327"/>
                  </a:cubicBezTo>
                  <a:cubicBezTo>
                    <a:pt x="4837" y="3462"/>
                    <a:pt x="1068" y="8398"/>
                    <a:pt x="534" y="13836"/>
                  </a:cubicBezTo>
                  <a:cubicBezTo>
                    <a:pt x="1" y="19139"/>
                    <a:pt x="2369" y="23976"/>
                    <a:pt x="6105" y="27579"/>
                  </a:cubicBezTo>
                  <a:cubicBezTo>
                    <a:pt x="6439" y="26845"/>
                    <a:pt x="6906" y="26144"/>
                    <a:pt x="7506" y="25577"/>
                  </a:cubicBezTo>
                  <a:cubicBezTo>
                    <a:pt x="3737" y="22709"/>
                    <a:pt x="2736" y="17705"/>
                    <a:pt x="2769" y="13202"/>
                  </a:cubicBezTo>
                  <a:cubicBezTo>
                    <a:pt x="2836" y="8565"/>
                    <a:pt x="5938" y="5229"/>
                    <a:pt x="10041" y="3428"/>
                  </a:cubicBezTo>
                  <a:cubicBezTo>
                    <a:pt x="12209" y="2467"/>
                    <a:pt x="14409" y="2027"/>
                    <a:pt x="16560" y="2027"/>
                  </a:cubicBezTo>
                  <a:cubicBezTo>
                    <a:pt x="23742" y="2027"/>
                    <a:pt x="30378" y="6933"/>
                    <a:pt x="33458" y="13736"/>
                  </a:cubicBezTo>
                  <a:cubicBezTo>
                    <a:pt x="33491" y="13769"/>
                    <a:pt x="33491" y="13802"/>
                    <a:pt x="33491" y="13836"/>
                  </a:cubicBezTo>
                  <a:cubicBezTo>
                    <a:pt x="33758" y="13902"/>
                    <a:pt x="34025" y="13969"/>
                    <a:pt x="34292" y="14069"/>
                  </a:cubicBezTo>
                  <a:cubicBezTo>
                    <a:pt x="34992" y="14336"/>
                    <a:pt x="35793" y="14736"/>
                    <a:pt x="36493" y="15303"/>
                  </a:cubicBezTo>
                  <a:cubicBezTo>
                    <a:pt x="32685" y="7444"/>
                    <a:pt x="25029" y="1"/>
                    <a:pt x="16215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778825" y="3445500"/>
              <a:ext cx="733875" cy="566400"/>
            </a:xfrm>
            <a:custGeom>
              <a:avLst/>
              <a:gdLst/>
              <a:ahLst/>
              <a:cxnLst/>
              <a:rect l="l" t="t" r="r" b="b"/>
              <a:pathLst>
                <a:path w="29355" h="22656" extrusionOk="0">
                  <a:moveTo>
                    <a:pt x="13304" y="0"/>
                  </a:moveTo>
                  <a:cubicBezTo>
                    <a:pt x="11853" y="0"/>
                    <a:pt x="10369" y="205"/>
                    <a:pt x="8873" y="639"/>
                  </a:cubicBezTo>
                  <a:cubicBezTo>
                    <a:pt x="4236" y="1974"/>
                    <a:pt x="234" y="5410"/>
                    <a:pt x="100" y="10480"/>
                  </a:cubicBezTo>
                  <a:cubicBezTo>
                    <a:pt x="0" y="14950"/>
                    <a:pt x="1134" y="19486"/>
                    <a:pt x="4403" y="22655"/>
                  </a:cubicBezTo>
                  <a:cubicBezTo>
                    <a:pt x="4904" y="22188"/>
                    <a:pt x="5471" y="21821"/>
                    <a:pt x="6071" y="21554"/>
                  </a:cubicBezTo>
                  <a:cubicBezTo>
                    <a:pt x="67" y="15950"/>
                    <a:pt x="234" y="5309"/>
                    <a:pt x="8539" y="2107"/>
                  </a:cubicBezTo>
                  <a:cubicBezTo>
                    <a:pt x="10040" y="1533"/>
                    <a:pt x="11594" y="1265"/>
                    <a:pt x="13139" y="1265"/>
                  </a:cubicBezTo>
                  <a:cubicBezTo>
                    <a:pt x="19215" y="1265"/>
                    <a:pt x="25138" y="5409"/>
                    <a:pt x="27053" y="11314"/>
                  </a:cubicBezTo>
                  <a:cubicBezTo>
                    <a:pt x="27607" y="11064"/>
                    <a:pt x="28230" y="10930"/>
                    <a:pt x="28923" y="10930"/>
                  </a:cubicBezTo>
                  <a:cubicBezTo>
                    <a:pt x="29064" y="10930"/>
                    <a:pt x="29208" y="10936"/>
                    <a:pt x="29354" y="10947"/>
                  </a:cubicBezTo>
                  <a:cubicBezTo>
                    <a:pt x="26323" y="4609"/>
                    <a:pt x="20195" y="0"/>
                    <a:pt x="13304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833025" y="3492475"/>
              <a:ext cx="607125" cy="488550"/>
            </a:xfrm>
            <a:custGeom>
              <a:avLst/>
              <a:gdLst/>
              <a:ahLst/>
              <a:cxnLst/>
              <a:rect l="l" t="t" r="r" b="b"/>
              <a:pathLst>
                <a:path w="24285" h="19542" extrusionOk="0">
                  <a:moveTo>
                    <a:pt x="11015" y="0"/>
                  </a:moveTo>
                  <a:cubicBezTo>
                    <a:pt x="10031" y="0"/>
                    <a:pt x="9035" y="116"/>
                    <a:pt x="8039" y="362"/>
                  </a:cubicBezTo>
                  <a:cubicBezTo>
                    <a:pt x="3770" y="1396"/>
                    <a:pt x="501" y="4665"/>
                    <a:pt x="234" y="9135"/>
                  </a:cubicBezTo>
                  <a:cubicBezTo>
                    <a:pt x="0" y="13137"/>
                    <a:pt x="1868" y="16540"/>
                    <a:pt x="4237" y="19542"/>
                  </a:cubicBezTo>
                  <a:cubicBezTo>
                    <a:pt x="4783" y="19343"/>
                    <a:pt x="5348" y="19237"/>
                    <a:pt x="5904" y="19237"/>
                  </a:cubicBezTo>
                  <a:cubicBezTo>
                    <a:pt x="6094" y="19237"/>
                    <a:pt x="6284" y="19250"/>
                    <a:pt x="6472" y="19275"/>
                  </a:cubicBezTo>
                  <a:cubicBezTo>
                    <a:pt x="5804" y="18675"/>
                    <a:pt x="5437" y="17841"/>
                    <a:pt x="5371" y="16974"/>
                  </a:cubicBezTo>
                  <a:cubicBezTo>
                    <a:pt x="5337" y="16974"/>
                    <a:pt x="5304" y="16974"/>
                    <a:pt x="5271" y="16940"/>
                  </a:cubicBezTo>
                  <a:cubicBezTo>
                    <a:pt x="3069" y="15272"/>
                    <a:pt x="2669" y="11736"/>
                    <a:pt x="3069" y="9201"/>
                  </a:cubicBezTo>
                  <a:cubicBezTo>
                    <a:pt x="3503" y="6499"/>
                    <a:pt x="5171" y="4631"/>
                    <a:pt x="7672" y="3564"/>
                  </a:cubicBezTo>
                  <a:cubicBezTo>
                    <a:pt x="9011" y="2998"/>
                    <a:pt x="10376" y="2735"/>
                    <a:pt x="11708" y="2735"/>
                  </a:cubicBezTo>
                  <a:cubicBezTo>
                    <a:pt x="16581" y="2735"/>
                    <a:pt x="21009" y="6254"/>
                    <a:pt x="22083" y="11336"/>
                  </a:cubicBezTo>
                  <a:cubicBezTo>
                    <a:pt x="22116" y="11503"/>
                    <a:pt x="22016" y="11636"/>
                    <a:pt x="21883" y="11703"/>
                  </a:cubicBezTo>
                  <a:cubicBezTo>
                    <a:pt x="22183" y="12203"/>
                    <a:pt x="22383" y="12770"/>
                    <a:pt x="22450" y="13371"/>
                  </a:cubicBezTo>
                  <a:cubicBezTo>
                    <a:pt x="22550" y="11703"/>
                    <a:pt x="23217" y="10469"/>
                    <a:pt x="24284" y="9735"/>
                  </a:cubicBezTo>
                  <a:cubicBezTo>
                    <a:pt x="24284" y="9702"/>
                    <a:pt x="24251" y="9668"/>
                    <a:pt x="24251" y="9635"/>
                  </a:cubicBezTo>
                  <a:cubicBezTo>
                    <a:pt x="22224" y="4097"/>
                    <a:pt x="16850" y="0"/>
                    <a:pt x="1101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917250" y="3575875"/>
              <a:ext cx="448675" cy="332600"/>
            </a:xfrm>
            <a:custGeom>
              <a:avLst/>
              <a:gdLst/>
              <a:ahLst/>
              <a:cxnLst/>
              <a:rect l="l" t="t" r="r" b="b"/>
              <a:pathLst>
                <a:path w="17947" h="13304" extrusionOk="0">
                  <a:moveTo>
                    <a:pt x="8412" y="0"/>
                  </a:moveTo>
                  <a:cubicBezTo>
                    <a:pt x="7886" y="0"/>
                    <a:pt x="7350" y="42"/>
                    <a:pt x="6805" y="128"/>
                  </a:cubicBezTo>
                  <a:cubicBezTo>
                    <a:pt x="3303" y="728"/>
                    <a:pt x="501" y="2896"/>
                    <a:pt x="200" y="6632"/>
                  </a:cubicBezTo>
                  <a:cubicBezTo>
                    <a:pt x="0" y="8934"/>
                    <a:pt x="434" y="11536"/>
                    <a:pt x="1968" y="13304"/>
                  </a:cubicBezTo>
                  <a:cubicBezTo>
                    <a:pt x="1968" y="12437"/>
                    <a:pt x="2235" y="11536"/>
                    <a:pt x="2769" y="10836"/>
                  </a:cubicBezTo>
                  <a:cubicBezTo>
                    <a:pt x="1235" y="7533"/>
                    <a:pt x="2902" y="3697"/>
                    <a:pt x="6338" y="2429"/>
                  </a:cubicBezTo>
                  <a:cubicBezTo>
                    <a:pt x="7172" y="2120"/>
                    <a:pt x="8004" y="1976"/>
                    <a:pt x="8816" y="1976"/>
                  </a:cubicBezTo>
                  <a:cubicBezTo>
                    <a:pt x="11671" y="1976"/>
                    <a:pt x="14264" y="3753"/>
                    <a:pt x="15745" y="6299"/>
                  </a:cubicBezTo>
                  <a:cubicBezTo>
                    <a:pt x="16612" y="6466"/>
                    <a:pt x="17379" y="6933"/>
                    <a:pt x="17946" y="7566"/>
                  </a:cubicBezTo>
                  <a:cubicBezTo>
                    <a:pt x="16750" y="3140"/>
                    <a:pt x="12979" y="0"/>
                    <a:pt x="8412" y="0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963100" y="3638200"/>
              <a:ext cx="329450" cy="201900"/>
            </a:xfrm>
            <a:custGeom>
              <a:avLst/>
              <a:gdLst/>
              <a:ahLst/>
              <a:cxnLst/>
              <a:rect l="l" t="t" r="r" b="b"/>
              <a:pathLst>
                <a:path w="13178" h="8076" extrusionOk="0">
                  <a:moveTo>
                    <a:pt x="6976" y="0"/>
                  </a:moveTo>
                  <a:cubicBezTo>
                    <a:pt x="6658" y="0"/>
                    <a:pt x="6334" y="23"/>
                    <a:pt x="6005" y="70"/>
                  </a:cubicBezTo>
                  <a:cubicBezTo>
                    <a:pt x="2069" y="670"/>
                    <a:pt x="1" y="4406"/>
                    <a:pt x="1168" y="8076"/>
                  </a:cubicBezTo>
                  <a:cubicBezTo>
                    <a:pt x="1269" y="7942"/>
                    <a:pt x="1402" y="7809"/>
                    <a:pt x="1535" y="7675"/>
                  </a:cubicBezTo>
                  <a:cubicBezTo>
                    <a:pt x="1936" y="7342"/>
                    <a:pt x="2336" y="7108"/>
                    <a:pt x="2770" y="6908"/>
                  </a:cubicBezTo>
                  <a:lnTo>
                    <a:pt x="2670" y="6675"/>
                  </a:lnTo>
                  <a:cubicBezTo>
                    <a:pt x="2646" y="6683"/>
                    <a:pt x="2620" y="6687"/>
                    <a:pt x="2595" y="6687"/>
                  </a:cubicBezTo>
                  <a:cubicBezTo>
                    <a:pt x="2514" y="6687"/>
                    <a:pt x="2436" y="6643"/>
                    <a:pt x="2436" y="6541"/>
                  </a:cubicBezTo>
                  <a:cubicBezTo>
                    <a:pt x="2098" y="3360"/>
                    <a:pt x="4640" y="1459"/>
                    <a:pt x="7151" y="1459"/>
                  </a:cubicBezTo>
                  <a:cubicBezTo>
                    <a:pt x="8853" y="1459"/>
                    <a:pt x="10541" y="2332"/>
                    <a:pt x="11309" y="4273"/>
                  </a:cubicBezTo>
                  <a:cubicBezTo>
                    <a:pt x="11743" y="4006"/>
                    <a:pt x="12243" y="3839"/>
                    <a:pt x="12743" y="3773"/>
                  </a:cubicBezTo>
                  <a:cubicBezTo>
                    <a:pt x="12877" y="3739"/>
                    <a:pt x="13010" y="3739"/>
                    <a:pt x="13177" y="3739"/>
                  </a:cubicBezTo>
                  <a:cubicBezTo>
                    <a:pt x="11809" y="1538"/>
                    <a:pt x="9592" y="0"/>
                    <a:pt x="697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885550" y="4039975"/>
              <a:ext cx="103950" cy="153975"/>
            </a:xfrm>
            <a:custGeom>
              <a:avLst/>
              <a:gdLst/>
              <a:ahLst/>
              <a:cxnLst/>
              <a:rect l="l" t="t" r="r" b="b"/>
              <a:pathLst>
                <a:path w="4158" h="6159" extrusionOk="0">
                  <a:moveTo>
                    <a:pt x="3280" y="0"/>
                  </a:moveTo>
                  <a:cubicBezTo>
                    <a:pt x="3204" y="0"/>
                    <a:pt x="3123" y="14"/>
                    <a:pt x="3036" y="44"/>
                  </a:cubicBezTo>
                  <a:cubicBezTo>
                    <a:pt x="168" y="1111"/>
                    <a:pt x="1" y="5214"/>
                    <a:pt x="3103" y="6148"/>
                  </a:cubicBezTo>
                  <a:cubicBezTo>
                    <a:pt x="3134" y="6155"/>
                    <a:pt x="3165" y="6159"/>
                    <a:pt x="3195" y="6159"/>
                  </a:cubicBezTo>
                  <a:cubicBezTo>
                    <a:pt x="3576" y="6159"/>
                    <a:pt x="3805" y="5600"/>
                    <a:pt x="3403" y="5414"/>
                  </a:cubicBezTo>
                  <a:cubicBezTo>
                    <a:pt x="1669" y="4580"/>
                    <a:pt x="1468" y="2112"/>
                    <a:pt x="3437" y="1411"/>
                  </a:cubicBezTo>
                  <a:cubicBezTo>
                    <a:pt x="4157" y="1111"/>
                    <a:pt x="3959" y="0"/>
                    <a:pt x="3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737950" y="3556725"/>
              <a:ext cx="194075" cy="413150"/>
            </a:xfrm>
            <a:custGeom>
              <a:avLst/>
              <a:gdLst/>
              <a:ahLst/>
              <a:cxnLst/>
              <a:rect l="l" t="t" r="r" b="b"/>
              <a:pathLst>
                <a:path w="7763" h="16526" extrusionOk="0">
                  <a:moveTo>
                    <a:pt x="5790" y="0"/>
                  </a:moveTo>
                  <a:cubicBezTo>
                    <a:pt x="5478" y="0"/>
                    <a:pt x="5155" y="127"/>
                    <a:pt x="4871" y="427"/>
                  </a:cubicBezTo>
                  <a:cubicBezTo>
                    <a:pt x="935" y="4630"/>
                    <a:pt x="1" y="11568"/>
                    <a:pt x="3470" y="16338"/>
                  </a:cubicBezTo>
                  <a:cubicBezTo>
                    <a:pt x="3563" y="16466"/>
                    <a:pt x="3708" y="16525"/>
                    <a:pt x="3852" y="16525"/>
                  </a:cubicBezTo>
                  <a:cubicBezTo>
                    <a:pt x="4119" y="16525"/>
                    <a:pt x="4379" y="16319"/>
                    <a:pt x="4270" y="15971"/>
                  </a:cubicBezTo>
                  <a:cubicBezTo>
                    <a:pt x="2736" y="11134"/>
                    <a:pt x="3370" y="6264"/>
                    <a:pt x="6839" y="2428"/>
                  </a:cubicBezTo>
                  <a:cubicBezTo>
                    <a:pt x="7762" y="1402"/>
                    <a:pt x="6831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5201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43"/>
          <p:cNvGrpSpPr/>
          <p:nvPr/>
        </p:nvGrpSpPr>
        <p:grpSpPr>
          <a:xfrm flipH="1">
            <a:off x="340665" y="381841"/>
            <a:ext cx="17606762" cy="9515126"/>
            <a:chOff x="170309" y="190897"/>
            <a:chExt cx="8803381" cy="4757563"/>
          </a:xfrm>
        </p:grpSpPr>
        <p:sp>
          <p:nvSpPr>
            <p:cNvPr id="359" name="Google Shape;359;p4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2" name="Google Shape;362;p43"/>
          <p:cNvGrpSpPr/>
          <p:nvPr/>
        </p:nvGrpSpPr>
        <p:grpSpPr>
          <a:xfrm>
            <a:off x="14286042" y="827135"/>
            <a:ext cx="907008" cy="1685556"/>
            <a:chOff x="7428550" y="362900"/>
            <a:chExt cx="288250" cy="535675"/>
          </a:xfrm>
        </p:grpSpPr>
        <p:sp>
          <p:nvSpPr>
            <p:cNvPr id="363" name="Google Shape;363;p43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5" name="Google Shape;365;p43"/>
          <p:cNvGrpSpPr/>
          <p:nvPr/>
        </p:nvGrpSpPr>
        <p:grpSpPr>
          <a:xfrm rot="-899960">
            <a:off x="1318595" y="1341824"/>
            <a:ext cx="2324982" cy="2249784"/>
            <a:chOff x="3230800" y="2649825"/>
            <a:chExt cx="1162525" cy="1124925"/>
          </a:xfrm>
        </p:grpSpPr>
        <p:sp>
          <p:nvSpPr>
            <p:cNvPr id="366" name="Google Shape;366;p43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8069528" y="1361588"/>
            <a:ext cx="1375200" cy="789552"/>
            <a:chOff x="3514088" y="499450"/>
            <a:chExt cx="687600" cy="394775"/>
          </a:xfrm>
        </p:grpSpPr>
        <p:sp>
          <p:nvSpPr>
            <p:cNvPr id="373" name="Google Shape;373;p43"/>
            <p:cNvSpPr/>
            <p:nvPr/>
          </p:nvSpPr>
          <p:spPr>
            <a:xfrm>
              <a:off x="3514088" y="6171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3537438" y="638650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3921638" y="499450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3944813" y="520575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3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83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354589" y="342900"/>
            <a:ext cx="17578874" cy="96012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0" tIns="68560" rIns="137120" bIns="68560" rtlCol="0" anchor="ctr"/>
          <a:lstStyle/>
          <a:p>
            <a:pPr algn="ctr" defTabSz="1371106">
              <a:buClr>
                <a:srgbClr val="000000"/>
              </a:buClr>
              <a:buFont typeface="Arial"/>
              <a:buNone/>
            </a:pPr>
            <a:endParaRPr lang="en-US" sz="30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=""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2" y="1256942"/>
            <a:ext cx="10076828" cy="77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354589" y="342900"/>
            <a:ext cx="17578874" cy="96012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0" tIns="68560" rIns="137120" bIns="68560" rtlCol="0" anchor="ctr"/>
          <a:lstStyle/>
          <a:p>
            <a:pPr algn="ctr" defTabSz="1371106">
              <a:buClr>
                <a:srgbClr val="000000"/>
              </a:buClr>
              <a:buFont typeface="Arial"/>
              <a:buNone/>
            </a:pPr>
            <a:endParaRPr lang="en-US" sz="30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=""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2" y="1256942"/>
            <a:ext cx="10076828" cy="77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354589" y="342900"/>
            <a:ext cx="17578874" cy="96012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0" tIns="68560" rIns="137120" bIns="68560" rtlCol="0" anchor="ctr"/>
          <a:lstStyle/>
          <a:p>
            <a:pPr algn="ctr" defTabSz="1371106">
              <a:buClr>
                <a:srgbClr val="000000"/>
              </a:buClr>
              <a:buFont typeface="Arial"/>
              <a:buNone/>
            </a:pPr>
            <a:endParaRPr lang="en-US" sz="30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=""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2" y="1256942"/>
            <a:ext cx="10076828" cy="77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354589" y="342900"/>
            <a:ext cx="17578874" cy="96012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0" tIns="68560" rIns="137120" bIns="68560" rtlCol="0" anchor="ctr"/>
          <a:lstStyle/>
          <a:p>
            <a:pPr algn="ctr" defTabSz="1371106">
              <a:buClr>
                <a:srgbClr val="000000"/>
              </a:buClr>
              <a:buFont typeface="Arial"/>
              <a:buNone/>
            </a:pPr>
            <a:endParaRPr lang="en-US" sz="30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=""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2" y="1256942"/>
            <a:ext cx="10076828" cy="77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354589" y="342900"/>
            <a:ext cx="17578874" cy="96012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0" tIns="68560" rIns="137120" bIns="68560" rtlCol="0" anchor="ctr"/>
          <a:lstStyle/>
          <a:p>
            <a:pPr algn="ctr" defTabSz="1371106">
              <a:buClr>
                <a:srgbClr val="000000"/>
              </a:buClr>
              <a:buFont typeface="Arial"/>
              <a:buNone/>
            </a:pPr>
            <a:endParaRPr lang="en-US" sz="30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=""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2" y="1256942"/>
            <a:ext cx="10076828" cy="77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3"/>
            <a:ext cx="8080376" cy="959645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8" indent="0">
              <a:buNone/>
              <a:defRPr sz="3600" b="1"/>
            </a:lvl2pPr>
            <a:lvl3pPr marL="1632819" indent="0">
              <a:buNone/>
              <a:defRPr sz="3200" b="1"/>
            </a:lvl3pPr>
            <a:lvl4pPr marL="2449227" indent="0">
              <a:buNone/>
              <a:defRPr sz="2900" b="1"/>
            </a:lvl4pPr>
            <a:lvl5pPr marL="3265635" indent="0">
              <a:buNone/>
              <a:defRPr sz="2900" b="1"/>
            </a:lvl5pPr>
            <a:lvl6pPr marL="4082046" indent="0">
              <a:buNone/>
              <a:defRPr sz="2900" b="1"/>
            </a:lvl6pPr>
            <a:lvl7pPr marL="4898454" indent="0">
              <a:buNone/>
              <a:defRPr sz="2900" b="1"/>
            </a:lvl7pPr>
            <a:lvl8pPr marL="5714861" indent="0">
              <a:buNone/>
              <a:defRPr sz="2900" b="1"/>
            </a:lvl8pPr>
            <a:lvl9pPr marL="6531273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3"/>
            <a:ext cx="8083550" cy="959645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8" indent="0">
              <a:buNone/>
              <a:defRPr sz="3600" b="1"/>
            </a:lvl2pPr>
            <a:lvl3pPr marL="1632819" indent="0">
              <a:buNone/>
              <a:defRPr sz="3200" b="1"/>
            </a:lvl3pPr>
            <a:lvl4pPr marL="2449227" indent="0">
              <a:buNone/>
              <a:defRPr sz="2900" b="1"/>
            </a:lvl4pPr>
            <a:lvl5pPr marL="3265635" indent="0">
              <a:buNone/>
              <a:defRPr sz="2900" b="1"/>
            </a:lvl5pPr>
            <a:lvl6pPr marL="4082046" indent="0">
              <a:buNone/>
              <a:defRPr sz="2900" b="1"/>
            </a:lvl6pPr>
            <a:lvl7pPr marL="4898454" indent="0">
              <a:buNone/>
              <a:defRPr sz="2900" b="1"/>
            </a:lvl7pPr>
            <a:lvl8pPr marL="5714861" indent="0">
              <a:buNone/>
              <a:defRPr sz="2900" b="1"/>
            </a:lvl8pPr>
            <a:lvl9pPr marL="6531273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5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08000" cy="124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idx="2"/>
          </p:nvPr>
        </p:nvSpPr>
        <p:spPr>
          <a:xfrm>
            <a:off x="2591360" y="5592150"/>
            <a:ext cx="5533200" cy="95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10409434" y="5592150"/>
            <a:ext cx="5533200" cy="95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9503622" y="6691500"/>
            <a:ext cx="7344600" cy="148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1685550" y="6691500"/>
            <a:ext cx="7344600" cy="148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0" y="9031496"/>
            <a:ext cx="18288000" cy="125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5"/>
          <p:cNvSpPr/>
          <p:nvPr/>
        </p:nvSpPr>
        <p:spPr>
          <a:xfrm>
            <a:off x="-121799" y="9208201"/>
            <a:ext cx="18981370" cy="1897934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" name="Google Shape;51;p5"/>
          <p:cNvGrpSpPr/>
          <p:nvPr/>
        </p:nvGrpSpPr>
        <p:grpSpPr>
          <a:xfrm>
            <a:off x="864374" y="9128536"/>
            <a:ext cx="1595976" cy="1137320"/>
            <a:chOff x="-1777613" y="4564268"/>
            <a:chExt cx="797988" cy="568660"/>
          </a:xfrm>
        </p:grpSpPr>
        <p:sp>
          <p:nvSpPr>
            <p:cNvPr id="52" name="Google Shape;52;p5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16713931" y="9410907"/>
            <a:ext cx="894726" cy="855718"/>
            <a:chOff x="-1777613" y="4564268"/>
            <a:chExt cx="594581" cy="568660"/>
          </a:xfrm>
        </p:grpSpPr>
        <p:sp>
          <p:nvSpPr>
            <p:cNvPr id="56" name="Google Shape;56;p5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" name="Google Shape;58;p5"/>
          <p:cNvSpPr/>
          <p:nvPr/>
        </p:nvSpPr>
        <p:spPr>
          <a:xfrm>
            <a:off x="-754962" y="1231196"/>
            <a:ext cx="3541360" cy="1255204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15699450" y="5143500"/>
            <a:ext cx="3160104" cy="956408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0" name="Google Shape;60;p5"/>
          <p:cNvGrpSpPr/>
          <p:nvPr/>
        </p:nvGrpSpPr>
        <p:grpSpPr>
          <a:xfrm>
            <a:off x="6838540" y="9425026"/>
            <a:ext cx="1051260" cy="561296"/>
            <a:chOff x="2026995" y="4170588"/>
            <a:chExt cx="525630" cy="280648"/>
          </a:xfrm>
        </p:grpSpPr>
        <p:grpSp>
          <p:nvGrpSpPr>
            <p:cNvPr id="61" name="Google Shape;61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62" name="Google Shape;62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8" name="Google Shape;68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" name="Google Shape;69;p5"/>
          <p:cNvGrpSpPr/>
          <p:nvPr/>
        </p:nvGrpSpPr>
        <p:grpSpPr>
          <a:xfrm flipH="1">
            <a:off x="4287790" y="9489226"/>
            <a:ext cx="1051260" cy="561296"/>
            <a:chOff x="2026995" y="4170588"/>
            <a:chExt cx="525630" cy="280648"/>
          </a:xfrm>
        </p:grpSpPr>
        <p:grpSp>
          <p:nvGrpSpPr>
            <p:cNvPr id="70" name="Google Shape;70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7" name="Google Shape;77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78;p5"/>
          <p:cNvGrpSpPr/>
          <p:nvPr/>
        </p:nvGrpSpPr>
        <p:grpSpPr>
          <a:xfrm>
            <a:off x="13426490" y="9264626"/>
            <a:ext cx="1051260" cy="561296"/>
            <a:chOff x="2026995" y="4170588"/>
            <a:chExt cx="525630" cy="280648"/>
          </a:xfrm>
        </p:grpSpPr>
        <p:grpSp>
          <p:nvGrpSpPr>
            <p:cNvPr id="79" name="Google Shape;79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0" name="Google Shape;80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6" name="Google Shape;86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813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08000" cy="1179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-100" y="9208202"/>
            <a:ext cx="18288000" cy="109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 flipH="1">
            <a:off x="1" y="9208201"/>
            <a:ext cx="12915870" cy="983742"/>
          </a:xfrm>
          <a:custGeom>
            <a:avLst/>
            <a:gdLst/>
            <a:ahLst/>
            <a:cxnLst/>
            <a:rect l="l" t="t" r="r" b="b"/>
            <a:pathLst>
              <a:path w="40993" h="12790" extrusionOk="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15758940" y="8864076"/>
            <a:ext cx="2258140" cy="1174188"/>
          </a:xfrm>
          <a:custGeom>
            <a:avLst/>
            <a:gdLst/>
            <a:ahLst/>
            <a:cxnLst/>
            <a:rect l="l" t="t" r="r" b="b"/>
            <a:pathLst>
              <a:path w="10579" h="5501" extrusionOk="0">
                <a:moveTo>
                  <a:pt x="7853" y="1"/>
                </a:moveTo>
                <a:cubicBezTo>
                  <a:pt x="5423" y="1753"/>
                  <a:pt x="5244" y="4669"/>
                  <a:pt x="5244" y="4669"/>
                </a:cubicBezTo>
                <a:cubicBezTo>
                  <a:pt x="4055" y="2009"/>
                  <a:pt x="1293" y="525"/>
                  <a:pt x="1293" y="525"/>
                </a:cubicBezTo>
                <a:lnTo>
                  <a:pt x="1293" y="525"/>
                </a:lnTo>
                <a:cubicBezTo>
                  <a:pt x="2763" y="1804"/>
                  <a:pt x="4055" y="4771"/>
                  <a:pt x="4055" y="4771"/>
                </a:cubicBezTo>
                <a:cubicBezTo>
                  <a:pt x="3015" y="3611"/>
                  <a:pt x="1804" y="3371"/>
                  <a:pt x="978" y="3371"/>
                </a:cubicBezTo>
                <a:cubicBezTo>
                  <a:pt x="393" y="3371"/>
                  <a:pt x="0" y="3492"/>
                  <a:pt x="0" y="3492"/>
                </a:cubicBezTo>
                <a:cubicBezTo>
                  <a:pt x="2072" y="3582"/>
                  <a:pt x="3556" y="5500"/>
                  <a:pt x="3556" y="5500"/>
                </a:cubicBezTo>
                <a:lnTo>
                  <a:pt x="7419" y="5462"/>
                </a:lnTo>
                <a:cubicBezTo>
                  <a:pt x="7816" y="4375"/>
                  <a:pt x="10578" y="2303"/>
                  <a:pt x="10578" y="2303"/>
                </a:cubicBezTo>
                <a:lnTo>
                  <a:pt x="10578" y="2303"/>
                </a:lnTo>
                <a:cubicBezTo>
                  <a:pt x="7316" y="3185"/>
                  <a:pt x="6523" y="4669"/>
                  <a:pt x="6523" y="4669"/>
                </a:cubicBezTo>
                <a:cubicBezTo>
                  <a:pt x="6728" y="3096"/>
                  <a:pt x="7853" y="1"/>
                  <a:pt x="78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16624250" y="3433901"/>
            <a:ext cx="3365600" cy="131835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-1209603" y="5749700"/>
            <a:ext cx="2511410" cy="983752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" name="Google Shape;94;p6"/>
          <p:cNvGrpSpPr/>
          <p:nvPr/>
        </p:nvGrpSpPr>
        <p:grpSpPr>
          <a:xfrm>
            <a:off x="3993740" y="9419426"/>
            <a:ext cx="1051260" cy="561296"/>
            <a:chOff x="2026995" y="4170588"/>
            <a:chExt cx="525630" cy="280648"/>
          </a:xfrm>
        </p:grpSpPr>
        <p:grpSp>
          <p:nvGrpSpPr>
            <p:cNvPr id="95" name="Google Shape;95;p6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2" name="Google Shape;102;p6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" name="Google Shape;103;p6"/>
          <p:cNvGrpSpPr/>
          <p:nvPr/>
        </p:nvGrpSpPr>
        <p:grpSpPr>
          <a:xfrm>
            <a:off x="6421306" y="9520489"/>
            <a:ext cx="861612" cy="460038"/>
            <a:chOff x="2026995" y="4170588"/>
            <a:chExt cx="525630" cy="280648"/>
          </a:xfrm>
        </p:grpSpPr>
        <p:grpSp>
          <p:nvGrpSpPr>
            <p:cNvPr id="104" name="Google Shape;104;p6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05" name="Google Shape;105;p6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6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1" name="Google Shape;111;p6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561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 txBox="1">
            <a:spLocks noGrp="1"/>
          </p:cNvSpPr>
          <p:nvPr>
            <p:ph type="body" idx="1"/>
          </p:nvPr>
        </p:nvSpPr>
        <p:spPr>
          <a:xfrm>
            <a:off x="2645400" y="3161250"/>
            <a:ext cx="8235600" cy="4759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584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1426200" y="1078800"/>
            <a:ext cx="15417000" cy="95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0" y="8439151"/>
            <a:ext cx="18287824" cy="1847814"/>
          </a:xfrm>
          <a:custGeom>
            <a:avLst/>
            <a:gdLst/>
            <a:ahLst/>
            <a:cxnLst/>
            <a:rect l="l" t="t" r="r" b="b"/>
            <a:pathLst>
              <a:path w="74924" h="15174" extrusionOk="0">
                <a:moveTo>
                  <a:pt x="4433" y="0"/>
                </a:moveTo>
                <a:cubicBezTo>
                  <a:pt x="2698" y="0"/>
                  <a:pt x="983" y="578"/>
                  <a:pt x="1" y="1962"/>
                </a:cubicBezTo>
                <a:lnTo>
                  <a:pt x="1" y="15173"/>
                </a:lnTo>
                <a:lnTo>
                  <a:pt x="74924" y="15173"/>
                </a:lnTo>
                <a:lnTo>
                  <a:pt x="74924" y="1079"/>
                </a:lnTo>
                <a:cubicBezTo>
                  <a:pt x="74400" y="823"/>
                  <a:pt x="73977" y="670"/>
                  <a:pt x="73402" y="657"/>
                </a:cubicBezTo>
                <a:cubicBezTo>
                  <a:pt x="73361" y="656"/>
                  <a:pt x="73320" y="656"/>
                  <a:pt x="73279" y="656"/>
                </a:cubicBezTo>
                <a:cubicBezTo>
                  <a:pt x="71070" y="656"/>
                  <a:pt x="69232" y="2333"/>
                  <a:pt x="67147" y="3049"/>
                </a:cubicBezTo>
                <a:cubicBezTo>
                  <a:pt x="66241" y="3359"/>
                  <a:pt x="65327" y="3486"/>
                  <a:pt x="64405" y="3486"/>
                </a:cubicBezTo>
                <a:cubicBezTo>
                  <a:pt x="60382" y="3486"/>
                  <a:pt x="56228" y="1074"/>
                  <a:pt x="52047" y="1074"/>
                </a:cubicBezTo>
                <a:cubicBezTo>
                  <a:pt x="51943" y="1074"/>
                  <a:pt x="51840" y="1076"/>
                  <a:pt x="51736" y="1079"/>
                </a:cubicBezTo>
                <a:cubicBezTo>
                  <a:pt x="47233" y="1213"/>
                  <a:pt x="43130" y="4256"/>
                  <a:pt x="38692" y="4256"/>
                </a:cubicBezTo>
                <a:cubicBezTo>
                  <a:pt x="38441" y="4256"/>
                  <a:pt x="38189" y="4246"/>
                  <a:pt x="37935" y="4225"/>
                </a:cubicBezTo>
                <a:cubicBezTo>
                  <a:pt x="34879" y="3983"/>
                  <a:pt x="32117" y="2179"/>
                  <a:pt x="29059" y="1936"/>
                </a:cubicBezTo>
                <a:cubicBezTo>
                  <a:pt x="28819" y="1918"/>
                  <a:pt x="28579" y="1909"/>
                  <a:pt x="28340" y="1909"/>
                </a:cubicBezTo>
                <a:cubicBezTo>
                  <a:pt x="25589" y="1909"/>
                  <a:pt x="22911" y="3046"/>
                  <a:pt x="20158" y="3446"/>
                </a:cubicBezTo>
                <a:cubicBezTo>
                  <a:pt x="19405" y="3559"/>
                  <a:pt x="18645" y="3615"/>
                  <a:pt x="17886" y="3615"/>
                </a:cubicBezTo>
                <a:cubicBezTo>
                  <a:pt x="16155" y="3615"/>
                  <a:pt x="14426" y="3324"/>
                  <a:pt x="12791" y="2755"/>
                </a:cubicBezTo>
                <a:cubicBezTo>
                  <a:pt x="10591" y="2000"/>
                  <a:pt x="8570" y="760"/>
                  <a:pt x="6319" y="223"/>
                </a:cubicBezTo>
                <a:cubicBezTo>
                  <a:pt x="5711" y="78"/>
                  <a:pt x="5071" y="0"/>
                  <a:pt x="4433" y="0"/>
                </a:cubicBezTo>
                <a:close/>
              </a:path>
            </a:pathLst>
          </a:custGeom>
          <a:solidFill>
            <a:srgbClr val="AECB5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0" y="9208200"/>
            <a:ext cx="18288000" cy="107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7"/>
          <p:cNvGrpSpPr/>
          <p:nvPr/>
        </p:nvGrpSpPr>
        <p:grpSpPr>
          <a:xfrm>
            <a:off x="1497451" y="9535637"/>
            <a:ext cx="735538" cy="503566"/>
            <a:chOff x="0" y="2448138"/>
            <a:chExt cx="626950" cy="429225"/>
          </a:xfrm>
        </p:grpSpPr>
        <p:sp>
          <p:nvSpPr>
            <p:cNvPr id="118" name="Google Shape;118;p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" name="Google Shape;120;p7"/>
          <p:cNvGrpSpPr/>
          <p:nvPr/>
        </p:nvGrpSpPr>
        <p:grpSpPr>
          <a:xfrm rot="-8100000">
            <a:off x="13586270" y="9668670"/>
            <a:ext cx="800284" cy="390712"/>
            <a:chOff x="107375" y="2848613"/>
            <a:chExt cx="729800" cy="356300"/>
          </a:xfrm>
        </p:grpSpPr>
        <p:sp>
          <p:nvSpPr>
            <p:cNvPr id="121" name="Google Shape;121;p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7"/>
          <p:cNvSpPr/>
          <p:nvPr/>
        </p:nvSpPr>
        <p:spPr>
          <a:xfrm>
            <a:off x="15420351" y="6428000"/>
            <a:ext cx="3209218" cy="1137428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7461200" y="138251"/>
            <a:ext cx="3365600" cy="131835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930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2937000" y="2157000"/>
            <a:ext cx="12414000" cy="5058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1" y="8348452"/>
            <a:ext cx="18288070" cy="3825800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 flipH="1">
            <a:off x="-572849" y="8944513"/>
            <a:ext cx="19674578" cy="5362278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9" name="Google Shape;129;p8"/>
          <p:cNvGrpSpPr/>
          <p:nvPr/>
        </p:nvGrpSpPr>
        <p:grpSpPr>
          <a:xfrm>
            <a:off x="17259383" y="10526405"/>
            <a:ext cx="433758" cy="433906"/>
            <a:chOff x="4905375" y="4050150"/>
            <a:chExt cx="436200" cy="436350"/>
          </a:xfrm>
        </p:grpSpPr>
        <p:sp>
          <p:nvSpPr>
            <p:cNvPr id="130" name="Google Shape;130;p8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2" name="Google Shape;132;p8"/>
          <p:cNvGrpSpPr/>
          <p:nvPr/>
        </p:nvGrpSpPr>
        <p:grpSpPr>
          <a:xfrm>
            <a:off x="514432" y="10129185"/>
            <a:ext cx="586180" cy="756854"/>
            <a:chOff x="4905375" y="3725385"/>
            <a:chExt cx="589480" cy="761115"/>
          </a:xfrm>
        </p:grpSpPr>
        <p:sp>
          <p:nvSpPr>
            <p:cNvPr id="133" name="Google Shape;133;p8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5" name="Google Shape;135;p8"/>
          <p:cNvSpPr/>
          <p:nvPr/>
        </p:nvSpPr>
        <p:spPr>
          <a:xfrm>
            <a:off x="15259154" y="11172184"/>
            <a:ext cx="433800" cy="4338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8"/>
          <p:cNvSpPr/>
          <p:nvPr/>
        </p:nvSpPr>
        <p:spPr>
          <a:xfrm>
            <a:off x="11073190" y="10286992"/>
            <a:ext cx="228000" cy="228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8018100" y="10668332"/>
            <a:ext cx="433804" cy="291968"/>
          </a:xfrm>
          <a:custGeom>
            <a:avLst/>
            <a:gdLst/>
            <a:ahLst/>
            <a:cxnLst/>
            <a:rect l="l" t="t" r="r" b="b"/>
            <a:pathLst>
              <a:path w="59182" h="39832" extrusionOk="0">
                <a:moveTo>
                  <a:pt x="31323" y="0"/>
                </a:moveTo>
                <a:cubicBezTo>
                  <a:pt x="28009" y="0"/>
                  <a:pt x="24201" y="685"/>
                  <a:pt x="20185" y="2714"/>
                </a:cubicBezTo>
                <a:cubicBezTo>
                  <a:pt x="12858" y="6408"/>
                  <a:pt x="7981" y="10504"/>
                  <a:pt x="5912" y="14959"/>
                </a:cubicBezTo>
                <a:cubicBezTo>
                  <a:pt x="5172" y="15444"/>
                  <a:pt x="4477" y="16142"/>
                  <a:pt x="4097" y="17176"/>
                </a:cubicBezTo>
                <a:cubicBezTo>
                  <a:pt x="3863" y="17831"/>
                  <a:pt x="3610" y="18591"/>
                  <a:pt x="3336" y="19393"/>
                </a:cubicBezTo>
                <a:cubicBezTo>
                  <a:pt x="2745" y="21145"/>
                  <a:pt x="1879" y="23805"/>
                  <a:pt x="1352" y="24185"/>
                </a:cubicBezTo>
                <a:cubicBezTo>
                  <a:pt x="634" y="24692"/>
                  <a:pt x="21" y="24714"/>
                  <a:pt x="0" y="24714"/>
                </a:cubicBezTo>
                <a:lnTo>
                  <a:pt x="0" y="25727"/>
                </a:lnTo>
                <a:cubicBezTo>
                  <a:pt x="85" y="25727"/>
                  <a:pt x="950" y="25705"/>
                  <a:pt x="1943" y="25010"/>
                </a:cubicBezTo>
                <a:cubicBezTo>
                  <a:pt x="2681" y="24481"/>
                  <a:pt x="3314" y="22665"/>
                  <a:pt x="4308" y="19709"/>
                </a:cubicBezTo>
                <a:cubicBezTo>
                  <a:pt x="4561" y="18907"/>
                  <a:pt x="4814" y="18169"/>
                  <a:pt x="5046" y="17535"/>
                </a:cubicBezTo>
                <a:cubicBezTo>
                  <a:pt x="5046" y="17513"/>
                  <a:pt x="5068" y="17493"/>
                  <a:pt x="5068" y="17493"/>
                </a:cubicBezTo>
                <a:lnTo>
                  <a:pt x="5068" y="17493"/>
                </a:lnTo>
                <a:cubicBezTo>
                  <a:pt x="4624" y="19520"/>
                  <a:pt x="4730" y="21609"/>
                  <a:pt x="5448" y="23805"/>
                </a:cubicBezTo>
                <a:cubicBezTo>
                  <a:pt x="6397" y="26699"/>
                  <a:pt x="8615" y="29570"/>
                  <a:pt x="11633" y="31828"/>
                </a:cubicBezTo>
                <a:cubicBezTo>
                  <a:pt x="10620" y="32420"/>
                  <a:pt x="9775" y="32926"/>
                  <a:pt x="9437" y="33222"/>
                </a:cubicBezTo>
                <a:cubicBezTo>
                  <a:pt x="8446" y="34109"/>
                  <a:pt x="6228" y="37804"/>
                  <a:pt x="5828" y="38500"/>
                </a:cubicBezTo>
                <a:lnTo>
                  <a:pt x="5194" y="39071"/>
                </a:lnTo>
                <a:lnTo>
                  <a:pt x="5870" y="39831"/>
                </a:lnTo>
                <a:lnTo>
                  <a:pt x="6566" y="39198"/>
                </a:lnTo>
                <a:lnTo>
                  <a:pt x="6672" y="39071"/>
                </a:lnTo>
                <a:cubicBezTo>
                  <a:pt x="7368" y="37889"/>
                  <a:pt x="9333" y="34680"/>
                  <a:pt x="10113" y="33982"/>
                </a:cubicBezTo>
                <a:cubicBezTo>
                  <a:pt x="10431" y="33708"/>
                  <a:pt x="11380" y="33137"/>
                  <a:pt x="12542" y="32484"/>
                </a:cubicBezTo>
                <a:cubicBezTo>
                  <a:pt x="15984" y="34815"/>
                  <a:pt x="20289" y="36363"/>
                  <a:pt x="24835" y="36363"/>
                </a:cubicBezTo>
                <a:cubicBezTo>
                  <a:pt x="27288" y="36363"/>
                  <a:pt x="29810" y="35912"/>
                  <a:pt x="32304" y="34891"/>
                </a:cubicBezTo>
                <a:cubicBezTo>
                  <a:pt x="32747" y="34700"/>
                  <a:pt x="33191" y="34511"/>
                  <a:pt x="33613" y="34320"/>
                </a:cubicBezTo>
                <a:lnTo>
                  <a:pt x="33634" y="34362"/>
                </a:lnTo>
                <a:lnTo>
                  <a:pt x="32705" y="37994"/>
                </a:lnTo>
                <a:lnTo>
                  <a:pt x="31944" y="38289"/>
                </a:lnTo>
                <a:lnTo>
                  <a:pt x="32304" y="39240"/>
                </a:lnTo>
                <a:lnTo>
                  <a:pt x="33571" y="38776"/>
                </a:lnTo>
                <a:lnTo>
                  <a:pt x="34689" y="34278"/>
                </a:lnTo>
                <a:lnTo>
                  <a:pt x="34520" y="33898"/>
                </a:lnTo>
                <a:cubicBezTo>
                  <a:pt x="40876" y="30879"/>
                  <a:pt x="44402" y="27268"/>
                  <a:pt x="46175" y="24608"/>
                </a:cubicBezTo>
                <a:cubicBezTo>
                  <a:pt x="46682" y="24650"/>
                  <a:pt x="47273" y="24672"/>
                  <a:pt x="47886" y="24672"/>
                </a:cubicBezTo>
                <a:cubicBezTo>
                  <a:pt x="49449" y="24672"/>
                  <a:pt x="51095" y="24565"/>
                  <a:pt x="51602" y="24418"/>
                </a:cubicBezTo>
                <a:cubicBezTo>
                  <a:pt x="52509" y="24165"/>
                  <a:pt x="53480" y="23785"/>
                  <a:pt x="53523" y="23763"/>
                </a:cubicBezTo>
                <a:lnTo>
                  <a:pt x="53143" y="22814"/>
                </a:lnTo>
                <a:cubicBezTo>
                  <a:pt x="53143" y="22814"/>
                  <a:pt x="52171" y="23194"/>
                  <a:pt x="51327" y="23425"/>
                </a:cubicBezTo>
                <a:cubicBezTo>
                  <a:pt x="50852" y="23573"/>
                  <a:pt x="49330" y="23658"/>
                  <a:pt x="47923" y="23658"/>
                </a:cubicBezTo>
                <a:cubicBezTo>
                  <a:pt x="47519" y="23658"/>
                  <a:pt x="47124" y="23651"/>
                  <a:pt x="46766" y="23636"/>
                </a:cubicBezTo>
                <a:cubicBezTo>
                  <a:pt x="47357" y="22581"/>
                  <a:pt x="47633" y="21758"/>
                  <a:pt x="47675" y="21294"/>
                </a:cubicBezTo>
                <a:cubicBezTo>
                  <a:pt x="47675" y="21294"/>
                  <a:pt x="55656" y="20787"/>
                  <a:pt x="55994" y="15720"/>
                </a:cubicBezTo>
                <a:cubicBezTo>
                  <a:pt x="56014" y="15571"/>
                  <a:pt x="57472" y="14600"/>
                  <a:pt x="57641" y="14093"/>
                </a:cubicBezTo>
                <a:cubicBezTo>
                  <a:pt x="57745" y="13797"/>
                  <a:pt x="57809" y="13439"/>
                  <a:pt x="57830" y="13079"/>
                </a:cubicBezTo>
                <a:lnTo>
                  <a:pt x="59076" y="13291"/>
                </a:lnTo>
                <a:lnTo>
                  <a:pt x="59181" y="12784"/>
                </a:lnTo>
                <a:lnTo>
                  <a:pt x="57852" y="12573"/>
                </a:lnTo>
                <a:cubicBezTo>
                  <a:pt x="57872" y="11539"/>
                  <a:pt x="57641" y="10461"/>
                  <a:pt x="57239" y="9681"/>
                </a:cubicBezTo>
                <a:cubicBezTo>
                  <a:pt x="57049" y="9343"/>
                  <a:pt x="56690" y="8837"/>
                  <a:pt x="56247" y="8434"/>
                </a:cubicBezTo>
                <a:cubicBezTo>
                  <a:pt x="56627" y="7823"/>
                  <a:pt x="57239" y="7041"/>
                  <a:pt x="57956" y="6767"/>
                </a:cubicBezTo>
                <a:lnTo>
                  <a:pt x="57767" y="6281"/>
                </a:lnTo>
                <a:cubicBezTo>
                  <a:pt x="56943" y="6598"/>
                  <a:pt x="56267" y="7443"/>
                  <a:pt x="55845" y="8119"/>
                </a:cubicBezTo>
                <a:cubicBezTo>
                  <a:pt x="55560" y="7922"/>
                  <a:pt x="55245" y="7787"/>
                  <a:pt x="54964" y="7787"/>
                </a:cubicBezTo>
                <a:cubicBezTo>
                  <a:pt x="54912" y="7787"/>
                  <a:pt x="54861" y="7791"/>
                  <a:pt x="54811" y="7801"/>
                </a:cubicBezTo>
                <a:cubicBezTo>
                  <a:pt x="54705" y="7823"/>
                  <a:pt x="54620" y="7843"/>
                  <a:pt x="54516" y="7865"/>
                </a:cubicBezTo>
                <a:cubicBezTo>
                  <a:pt x="54009" y="6683"/>
                  <a:pt x="52869" y="4234"/>
                  <a:pt x="48286" y="3305"/>
                </a:cubicBezTo>
                <a:cubicBezTo>
                  <a:pt x="46554" y="2956"/>
                  <a:pt x="45249" y="2866"/>
                  <a:pt x="44365" y="2866"/>
                </a:cubicBezTo>
                <a:cubicBezTo>
                  <a:pt x="43430" y="2866"/>
                  <a:pt x="42966" y="2967"/>
                  <a:pt x="42966" y="2967"/>
                </a:cubicBezTo>
                <a:cubicBezTo>
                  <a:pt x="42966" y="2967"/>
                  <a:pt x="38217" y="0"/>
                  <a:pt x="3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" name="Google Shape;138;p8"/>
          <p:cNvGrpSpPr/>
          <p:nvPr/>
        </p:nvGrpSpPr>
        <p:grpSpPr>
          <a:xfrm>
            <a:off x="5648740" y="10028476"/>
            <a:ext cx="1051260" cy="561296"/>
            <a:chOff x="2026995" y="4170588"/>
            <a:chExt cx="525630" cy="280648"/>
          </a:xfrm>
        </p:grpSpPr>
        <p:grpSp>
          <p:nvGrpSpPr>
            <p:cNvPr id="139" name="Google Shape;139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40" name="Google Shape;140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8"/>
          <p:cNvGrpSpPr/>
          <p:nvPr/>
        </p:nvGrpSpPr>
        <p:grpSpPr>
          <a:xfrm>
            <a:off x="6338440" y="10477626"/>
            <a:ext cx="1051260" cy="561296"/>
            <a:chOff x="2026995" y="4170588"/>
            <a:chExt cx="525630" cy="280648"/>
          </a:xfrm>
        </p:grpSpPr>
        <p:grpSp>
          <p:nvGrpSpPr>
            <p:cNvPr id="148" name="Google Shape;148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49" name="Google Shape;149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5" name="Google Shape;155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6" name="Google Shape;156;p8"/>
          <p:cNvGrpSpPr/>
          <p:nvPr/>
        </p:nvGrpSpPr>
        <p:grpSpPr>
          <a:xfrm>
            <a:off x="5450790" y="11038876"/>
            <a:ext cx="1051260" cy="561296"/>
            <a:chOff x="2026995" y="4170588"/>
            <a:chExt cx="525630" cy="280648"/>
          </a:xfrm>
        </p:grpSpPr>
        <p:grpSp>
          <p:nvGrpSpPr>
            <p:cNvPr id="157" name="Google Shape;157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58" name="Google Shape;158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4" name="Google Shape;164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5" name="Google Shape;165;p8"/>
          <p:cNvGrpSpPr/>
          <p:nvPr/>
        </p:nvGrpSpPr>
        <p:grpSpPr>
          <a:xfrm>
            <a:off x="4371464" y="10584150"/>
            <a:ext cx="1051260" cy="561296"/>
            <a:chOff x="2026995" y="4170588"/>
            <a:chExt cx="525630" cy="280648"/>
          </a:xfrm>
        </p:grpSpPr>
        <p:grpSp>
          <p:nvGrpSpPr>
            <p:cNvPr id="166" name="Google Shape;166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67" name="Google Shape;167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3" name="Google Shape;173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4" name="Google Shape;174;p8"/>
          <p:cNvGrpSpPr/>
          <p:nvPr/>
        </p:nvGrpSpPr>
        <p:grpSpPr>
          <a:xfrm>
            <a:off x="12251940" y="10220100"/>
            <a:ext cx="1051260" cy="561296"/>
            <a:chOff x="2026995" y="4170588"/>
            <a:chExt cx="525630" cy="280648"/>
          </a:xfrm>
        </p:grpSpPr>
        <p:grpSp>
          <p:nvGrpSpPr>
            <p:cNvPr id="175" name="Google Shape;175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76" name="Google Shape;176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82" name="Google Shape;182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" name="Google Shape;183;p8"/>
          <p:cNvGrpSpPr/>
          <p:nvPr/>
        </p:nvGrpSpPr>
        <p:grpSpPr>
          <a:xfrm>
            <a:off x="11487190" y="11005926"/>
            <a:ext cx="1051260" cy="561296"/>
            <a:chOff x="2026995" y="4170588"/>
            <a:chExt cx="525630" cy="280648"/>
          </a:xfrm>
        </p:grpSpPr>
        <p:grpSp>
          <p:nvGrpSpPr>
            <p:cNvPr id="184" name="Google Shape;184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85" name="Google Shape;185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91" name="Google Shape;191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2" name="Google Shape;192;p8"/>
          <p:cNvGrpSpPr/>
          <p:nvPr/>
        </p:nvGrpSpPr>
        <p:grpSpPr>
          <a:xfrm>
            <a:off x="10407864" y="10551200"/>
            <a:ext cx="1051260" cy="561296"/>
            <a:chOff x="2026995" y="4170588"/>
            <a:chExt cx="525630" cy="280648"/>
          </a:xfrm>
        </p:grpSpPr>
        <p:grpSp>
          <p:nvGrpSpPr>
            <p:cNvPr id="193" name="Google Shape;193;p8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94" name="Google Shape;194;p8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0" name="Google Shape;200;p8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946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4596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08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440000" y="3387050"/>
            <a:ext cx="4611000" cy="894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440000" y="4203918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6838542" y="3387050"/>
            <a:ext cx="4611000" cy="894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6838538" y="4203918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440000" y="6782226"/>
            <a:ext cx="4611000" cy="894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440000" y="7577050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6838542" y="6782226"/>
            <a:ext cx="4611000" cy="894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6838548" y="7577050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/>
          </p:nvPr>
        </p:nvSpPr>
        <p:spPr>
          <a:xfrm>
            <a:off x="12237098" y="3387050"/>
            <a:ext cx="4611000" cy="894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3"/>
          </p:nvPr>
        </p:nvSpPr>
        <p:spPr>
          <a:xfrm>
            <a:off x="12237090" y="4203918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/>
          </p:nvPr>
        </p:nvSpPr>
        <p:spPr>
          <a:xfrm>
            <a:off x="12237098" y="6782226"/>
            <a:ext cx="4611000" cy="894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5"/>
          </p:nvPr>
        </p:nvSpPr>
        <p:spPr>
          <a:xfrm>
            <a:off x="12237098" y="7577050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16" hasCustomPrompt="1"/>
          </p:nvPr>
        </p:nvSpPr>
        <p:spPr>
          <a:xfrm>
            <a:off x="1440000" y="2256650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17" hasCustomPrompt="1"/>
          </p:nvPr>
        </p:nvSpPr>
        <p:spPr>
          <a:xfrm>
            <a:off x="6838550" y="2256650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8" hasCustomPrompt="1"/>
          </p:nvPr>
        </p:nvSpPr>
        <p:spPr>
          <a:xfrm>
            <a:off x="12237100" y="2256650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9" hasCustomPrompt="1"/>
          </p:nvPr>
        </p:nvSpPr>
        <p:spPr>
          <a:xfrm>
            <a:off x="1440000" y="5651700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6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20" hasCustomPrompt="1"/>
          </p:nvPr>
        </p:nvSpPr>
        <p:spPr>
          <a:xfrm>
            <a:off x="6838550" y="5651700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6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21" hasCustomPrompt="1"/>
          </p:nvPr>
        </p:nvSpPr>
        <p:spPr>
          <a:xfrm>
            <a:off x="12237100" y="5651700"/>
            <a:ext cx="4611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6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5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/>
          <p:nvPr/>
        </p:nvSpPr>
        <p:spPr>
          <a:xfrm>
            <a:off x="0" y="9031496"/>
            <a:ext cx="18288000" cy="125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3"/>
          <p:cNvSpPr/>
          <p:nvPr/>
        </p:nvSpPr>
        <p:spPr>
          <a:xfrm>
            <a:off x="-13613" y="9208199"/>
            <a:ext cx="18287970" cy="1078498"/>
          </a:xfrm>
          <a:custGeom>
            <a:avLst/>
            <a:gdLst/>
            <a:ahLst/>
            <a:cxnLst/>
            <a:rect l="l" t="t" r="r" b="b"/>
            <a:pathLst>
              <a:path w="28435" h="8004" extrusionOk="0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-1001949" y="1097877"/>
            <a:ext cx="3209218" cy="1137430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3"/>
          <p:cNvSpPr/>
          <p:nvPr/>
        </p:nvSpPr>
        <p:spPr>
          <a:xfrm>
            <a:off x="15482901" y="-707199"/>
            <a:ext cx="4027650" cy="2863650"/>
          </a:xfrm>
          <a:custGeom>
            <a:avLst/>
            <a:gdLst/>
            <a:ahLst/>
            <a:cxnLst/>
            <a:rect l="l" t="t" r="r" b="b"/>
            <a:pathLst>
              <a:path w="80553" h="57273" extrusionOk="0">
                <a:moveTo>
                  <a:pt x="36179" y="1"/>
                </a:moveTo>
                <a:cubicBezTo>
                  <a:pt x="30951" y="1"/>
                  <a:pt x="24794" y="2043"/>
                  <a:pt x="21465" y="5400"/>
                </a:cubicBezTo>
                <a:cubicBezTo>
                  <a:pt x="16413" y="10494"/>
                  <a:pt x="14116" y="19764"/>
                  <a:pt x="14116" y="19764"/>
                </a:cubicBezTo>
                <a:cubicBezTo>
                  <a:pt x="14116" y="19764"/>
                  <a:pt x="13623" y="19694"/>
                  <a:pt x="12818" y="19694"/>
                </a:cubicBezTo>
                <a:cubicBezTo>
                  <a:pt x="10786" y="19694"/>
                  <a:pt x="6765" y="20144"/>
                  <a:pt x="3655" y="23314"/>
                </a:cubicBezTo>
                <a:cubicBezTo>
                  <a:pt x="251" y="26800"/>
                  <a:pt x="0" y="34024"/>
                  <a:pt x="2694" y="37072"/>
                </a:cubicBezTo>
                <a:cubicBezTo>
                  <a:pt x="4497" y="39085"/>
                  <a:pt x="6727" y="39420"/>
                  <a:pt x="8033" y="39420"/>
                </a:cubicBezTo>
                <a:cubicBezTo>
                  <a:pt x="8407" y="39420"/>
                  <a:pt x="8705" y="39392"/>
                  <a:pt x="8896" y="39369"/>
                </a:cubicBezTo>
                <a:cubicBezTo>
                  <a:pt x="9042" y="39349"/>
                  <a:pt x="9125" y="39327"/>
                  <a:pt x="9125" y="39327"/>
                </a:cubicBezTo>
                <a:cubicBezTo>
                  <a:pt x="9125" y="39327"/>
                  <a:pt x="9147" y="39641"/>
                  <a:pt x="9189" y="40162"/>
                </a:cubicBezTo>
                <a:cubicBezTo>
                  <a:pt x="9314" y="41665"/>
                  <a:pt x="9710" y="44819"/>
                  <a:pt x="10837" y="46573"/>
                </a:cubicBezTo>
                <a:cubicBezTo>
                  <a:pt x="12242" y="48727"/>
                  <a:pt x="15896" y="50260"/>
                  <a:pt x="19025" y="50260"/>
                </a:cubicBezTo>
                <a:cubicBezTo>
                  <a:pt x="19293" y="50260"/>
                  <a:pt x="19557" y="50249"/>
                  <a:pt x="19815" y="50226"/>
                </a:cubicBezTo>
                <a:cubicBezTo>
                  <a:pt x="22259" y="49997"/>
                  <a:pt x="25077" y="48160"/>
                  <a:pt x="26329" y="47219"/>
                </a:cubicBezTo>
                <a:cubicBezTo>
                  <a:pt x="26769" y="46907"/>
                  <a:pt x="27019" y="46698"/>
                  <a:pt x="27019" y="46698"/>
                </a:cubicBezTo>
                <a:cubicBezTo>
                  <a:pt x="27019" y="46698"/>
                  <a:pt x="27061" y="46782"/>
                  <a:pt x="27123" y="46927"/>
                </a:cubicBezTo>
                <a:cubicBezTo>
                  <a:pt x="27666" y="47887"/>
                  <a:pt x="29901" y="51918"/>
                  <a:pt x="31905" y="53733"/>
                </a:cubicBezTo>
                <a:cubicBezTo>
                  <a:pt x="33612" y="55301"/>
                  <a:pt x="37926" y="57273"/>
                  <a:pt x="43046" y="57273"/>
                </a:cubicBezTo>
                <a:cubicBezTo>
                  <a:pt x="44815" y="57273"/>
                  <a:pt x="46680" y="57038"/>
                  <a:pt x="48566" y="56469"/>
                </a:cubicBezTo>
                <a:cubicBezTo>
                  <a:pt x="50654" y="55843"/>
                  <a:pt x="52450" y="54549"/>
                  <a:pt x="53911" y="53024"/>
                </a:cubicBezTo>
                <a:cubicBezTo>
                  <a:pt x="54663" y="52272"/>
                  <a:pt x="55309" y="51479"/>
                  <a:pt x="55894" y="50665"/>
                </a:cubicBezTo>
                <a:cubicBezTo>
                  <a:pt x="58316" y="47324"/>
                  <a:pt x="59507" y="43879"/>
                  <a:pt x="59507" y="43879"/>
                </a:cubicBezTo>
                <a:cubicBezTo>
                  <a:pt x="59507" y="43879"/>
                  <a:pt x="62305" y="47283"/>
                  <a:pt x="63390" y="47804"/>
                </a:cubicBezTo>
                <a:cubicBezTo>
                  <a:pt x="63881" y="48040"/>
                  <a:pt x="64831" y="48340"/>
                  <a:pt x="66028" y="48340"/>
                </a:cubicBezTo>
                <a:cubicBezTo>
                  <a:pt x="67481" y="48340"/>
                  <a:pt x="69297" y="47898"/>
                  <a:pt x="71094" y="46364"/>
                </a:cubicBezTo>
                <a:cubicBezTo>
                  <a:pt x="74351" y="43566"/>
                  <a:pt x="74059" y="36070"/>
                  <a:pt x="74059" y="36070"/>
                </a:cubicBezTo>
                <a:cubicBezTo>
                  <a:pt x="74059" y="36070"/>
                  <a:pt x="77296" y="35340"/>
                  <a:pt x="78485" y="33169"/>
                </a:cubicBezTo>
                <a:cubicBezTo>
                  <a:pt x="79676" y="30975"/>
                  <a:pt x="80553" y="24419"/>
                  <a:pt x="76377" y="23584"/>
                </a:cubicBezTo>
                <a:cubicBezTo>
                  <a:pt x="75551" y="23419"/>
                  <a:pt x="74697" y="23353"/>
                  <a:pt x="73859" y="23353"/>
                </a:cubicBezTo>
                <a:cubicBezTo>
                  <a:pt x="70466" y="23353"/>
                  <a:pt x="67336" y="24441"/>
                  <a:pt x="67336" y="24441"/>
                </a:cubicBezTo>
                <a:cubicBezTo>
                  <a:pt x="67336" y="24441"/>
                  <a:pt x="67859" y="12059"/>
                  <a:pt x="60133" y="10347"/>
                </a:cubicBezTo>
                <a:cubicBezTo>
                  <a:pt x="59414" y="10189"/>
                  <a:pt x="58696" y="10118"/>
                  <a:pt x="57986" y="10118"/>
                </a:cubicBezTo>
                <a:cubicBezTo>
                  <a:pt x="51176" y="10118"/>
                  <a:pt x="45081" y="16696"/>
                  <a:pt x="44892" y="16903"/>
                </a:cubicBezTo>
                <a:cubicBezTo>
                  <a:pt x="44975" y="16632"/>
                  <a:pt x="47542" y="6631"/>
                  <a:pt x="43889" y="2518"/>
                </a:cubicBezTo>
                <a:cubicBezTo>
                  <a:pt x="43639" y="2226"/>
                  <a:pt x="43347" y="1975"/>
                  <a:pt x="43033" y="1745"/>
                </a:cubicBezTo>
                <a:cubicBezTo>
                  <a:pt x="41345" y="548"/>
                  <a:pt x="38886" y="1"/>
                  <a:pt x="361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9" name="Google Shape;329;p13"/>
          <p:cNvGrpSpPr/>
          <p:nvPr/>
        </p:nvGrpSpPr>
        <p:grpSpPr>
          <a:xfrm>
            <a:off x="6838540" y="9425026"/>
            <a:ext cx="1051260" cy="561296"/>
            <a:chOff x="2026995" y="4170588"/>
            <a:chExt cx="525630" cy="280648"/>
          </a:xfrm>
        </p:grpSpPr>
        <p:grpSp>
          <p:nvGrpSpPr>
            <p:cNvPr id="330" name="Google Shape;330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31" name="Google Shape;331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8" name="Google Shape;338;p13"/>
          <p:cNvGrpSpPr/>
          <p:nvPr/>
        </p:nvGrpSpPr>
        <p:grpSpPr>
          <a:xfrm flipH="1">
            <a:off x="12929140" y="9425026"/>
            <a:ext cx="1051260" cy="561296"/>
            <a:chOff x="2026995" y="4170588"/>
            <a:chExt cx="525630" cy="280648"/>
          </a:xfrm>
        </p:grpSpPr>
        <p:grpSp>
          <p:nvGrpSpPr>
            <p:cNvPr id="339" name="Google Shape;339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0" name="Google Shape;340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7" name="Google Shape;347;p13"/>
          <p:cNvGrpSpPr/>
          <p:nvPr/>
        </p:nvGrpSpPr>
        <p:grpSpPr>
          <a:xfrm flipH="1">
            <a:off x="1426190" y="9641826"/>
            <a:ext cx="1051260" cy="561296"/>
            <a:chOff x="2026995" y="4170588"/>
            <a:chExt cx="525630" cy="280648"/>
          </a:xfrm>
        </p:grpSpPr>
        <p:grpSp>
          <p:nvGrpSpPr>
            <p:cNvPr id="348" name="Google Shape;348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9" name="Google Shape;349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55" name="Google Shape;355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015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8998200" y="2400050"/>
            <a:ext cx="7863600" cy="1654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58" name="Google Shape;358;p14"/>
          <p:cNvSpPr txBox="1">
            <a:spLocks noGrp="1"/>
          </p:cNvSpPr>
          <p:nvPr>
            <p:ph type="title" idx="2" hasCustomPrompt="1"/>
          </p:nvPr>
        </p:nvSpPr>
        <p:spPr>
          <a:xfrm>
            <a:off x="14530200" y="774000"/>
            <a:ext cx="2331600" cy="1753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8801100" y="3953500"/>
            <a:ext cx="8061000" cy="1426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-100" y="6915150"/>
            <a:ext cx="18288000" cy="338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14"/>
          <p:cNvSpPr/>
          <p:nvPr/>
        </p:nvSpPr>
        <p:spPr>
          <a:xfrm flipH="1">
            <a:off x="1" y="6915146"/>
            <a:ext cx="12915870" cy="3047984"/>
          </a:xfrm>
          <a:custGeom>
            <a:avLst/>
            <a:gdLst/>
            <a:ahLst/>
            <a:cxnLst/>
            <a:rect l="l" t="t" r="r" b="b"/>
            <a:pathLst>
              <a:path w="40993" h="12790" extrusionOk="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22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08000" cy="108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6"/>
          <p:cNvSpPr/>
          <p:nvPr/>
        </p:nvSpPr>
        <p:spPr>
          <a:xfrm>
            <a:off x="-2063800" y="1779001"/>
            <a:ext cx="3365600" cy="131835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0" name="Google Shape;370;p16"/>
          <p:cNvGrpSpPr/>
          <p:nvPr/>
        </p:nvGrpSpPr>
        <p:grpSpPr>
          <a:xfrm>
            <a:off x="-1157243" y="6208943"/>
            <a:ext cx="2953338" cy="3318818"/>
            <a:chOff x="6162993" y="1163872"/>
            <a:chExt cx="2886375" cy="3243567"/>
          </a:xfrm>
        </p:grpSpPr>
        <p:sp>
          <p:nvSpPr>
            <p:cNvPr id="371" name="Google Shape;371;p16"/>
            <p:cNvSpPr/>
            <p:nvPr/>
          </p:nvSpPr>
          <p:spPr>
            <a:xfrm rot="2498877" flipH="1">
              <a:off x="6645218" y="2371354"/>
              <a:ext cx="1924030" cy="1598835"/>
            </a:xfrm>
            <a:custGeom>
              <a:avLst/>
              <a:gdLst/>
              <a:ahLst/>
              <a:cxnLst/>
              <a:rect l="l" t="t" r="r" b="b"/>
              <a:pathLst>
                <a:path w="21199" h="17616" extrusionOk="0">
                  <a:moveTo>
                    <a:pt x="21026" y="0"/>
                  </a:moveTo>
                  <a:cubicBezTo>
                    <a:pt x="20997" y="0"/>
                    <a:pt x="20966" y="13"/>
                    <a:pt x="20941" y="42"/>
                  </a:cubicBezTo>
                  <a:cubicBezTo>
                    <a:pt x="20209" y="838"/>
                    <a:pt x="19570" y="1699"/>
                    <a:pt x="18813" y="2457"/>
                  </a:cubicBezTo>
                  <a:cubicBezTo>
                    <a:pt x="18016" y="3240"/>
                    <a:pt x="17207" y="3985"/>
                    <a:pt x="16397" y="4742"/>
                  </a:cubicBezTo>
                  <a:cubicBezTo>
                    <a:pt x="15353" y="5720"/>
                    <a:pt x="14296" y="6700"/>
                    <a:pt x="13212" y="7652"/>
                  </a:cubicBezTo>
                  <a:cubicBezTo>
                    <a:pt x="13369" y="6660"/>
                    <a:pt x="13682" y="5682"/>
                    <a:pt x="13917" y="4716"/>
                  </a:cubicBezTo>
                  <a:cubicBezTo>
                    <a:pt x="14166" y="3645"/>
                    <a:pt x="14387" y="2718"/>
                    <a:pt x="15001" y="1791"/>
                  </a:cubicBezTo>
                  <a:cubicBezTo>
                    <a:pt x="15040" y="1733"/>
                    <a:pt x="14993" y="1675"/>
                    <a:pt x="14939" y="1675"/>
                  </a:cubicBezTo>
                  <a:cubicBezTo>
                    <a:pt x="14920" y="1675"/>
                    <a:pt x="14900" y="1683"/>
                    <a:pt x="14883" y="1699"/>
                  </a:cubicBezTo>
                  <a:lnTo>
                    <a:pt x="14752" y="1830"/>
                  </a:lnTo>
                  <a:lnTo>
                    <a:pt x="14752" y="1582"/>
                  </a:lnTo>
                  <a:cubicBezTo>
                    <a:pt x="14739" y="1503"/>
                    <a:pt x="14671" y="1460"/>
                    <a:pt x="14608" y="1460"/>
                  </a:cubicBezTo>
                  <a:cubicBezTo>
                    <a:pt x="14548" y="1460"/>
                    <a:pt x="14491" y="1499"/>
                    <a:pt x="14491" y="1582"/>
                  </a:cubicBezTo>
                  <a:cubicBezTo>
                    <a:pt x="14517" y="2261"/>
                    <a:pt x="14021" y="2796"/>
                    <a:pt x="13760" y="3384"/>
                  </a:cubicBezTo>
                  <a:cubicBezTo>
                    <a:pt x="13525" y="3945"/>
                    <a:pt x="13382" y="4545"/>
                    <a:pt x="13212" y="5133"/>
                  </a:cubicBezTo>
                  <a:cubicBezTo>
                    <a:pt x="12899" y="6216"/>
                    <a:pt x="12703" y="7444"/>
                    <a:pt x="12233" y="8502"/>
                  </a:cubicBezTo>
                  <a:cubicBezTo>
                    <a:pt x="11933" y="8749"/>
                    <a:pt x="11645" y="8998"/>
                    <a:pt x="11346" y="9245"/>
                  </a:cubicBezTo>
                  <a:cubicBezTo>
                    <a:pt x="11019" y="9520"/>
                    <a:pt x="10693" y="9781"/>
                    <a:pt x="10366" y="10042"/>
                  </a:cubicBezTo>
                  <a:cubicBezTo>
                    <a:pt x="9974" y="9245"/>
                    <a:pt x="9152" y="8580"/>
                    <a:pt x="8669" y="7887"/>
                  </a:cubicBezTo>
                  <a:cubicBezTo>
                    <a:pt x="7821" y="6700"/>
                    <a:pt x="7586" y="5355"/>
                    <a:pt x="7207" y="3985"/>
                  </a:cubicBezTo>
                  <a:cubicBezTo>
                    <a:pt x="7195" y="3943"/>
                    <a:pt x="7157" y="3923"/>
                    <a:pt x="7120" y="3923"/>
                  </a:cubicBezTo>
                  <a:cubicBezTo>
                    <a:pt x="7074" y="3923"/>
                    <a:pt x="7030" y="3953"/>
                    <a:pt x="7038" y="4011"/>
                  </a:cubicBezTo>
                  <a:cubicBezTo>
                    <a:pt x="7090" y="4859"/>
                    <a:pt x="7233" y="5734"/>
                    <a:pt x="7494" y="6543"/>
                  </a:cubicBezTo>
                  <a:cubicBezTo>
                    <a:pt x="7259" y="6347"/>
                    <a:pt x="7038" y="6126"/>
                    <a:pt x="6815" y="5891"/>
                  </a:cubicBezTo>
                  <a:cubicBezTo>
                    <a:pt x="6254" y="5264"/>
                    <a:pt x="5745" y="4716"/>
                    <a:pt x="4909" y="4481"/>
                  </a:cubicBezTo>
                  <a:cubicBezTo>
                    <a:pt x="4904" y="4480"/>
                    <a:pt x="4900" y="4479"/>
                    <a:pt x="4895" y="4479"/>
                  </a:cubicBezTo>
                  <a:cubicBezTo>
                    <a:pt x="4826" y="4479"/>
                    <a:pt x="4796" y="4574"/>
                    <a:pt x="4857" y="4611"/>
                  </a:cubicBezTo>
                  <a:cubicBezTo>
                    <a:pt x="5523" y="5029"/>
                    <a:pt x="6045" y="5551"/>
                    <a:pt x="6568" y="6152"/>
                  </a:cubicBezTo>
                  <a:cubicBezTo>
                    <a:pt x="6763" y="6387"/>
                    <a:pt x="6959" y="6622"/>
                    <a:pt x="7181" y="6831"/>
                  </a:cubicBezTo>
                  <a:cubicBezTo>
                    <a:pt x="7416" y="7052"/>
                    <a:pt x="7664" y="7209"/>
                    <a:pt x="7859" y="7444"/>
                  </a:cubicBezTo>
                  <a:cubicBezTo>
                    <a:pt x="7873" y="7496"/>
                    <a:pt x="7886" y="7535"/>
                    <a:pt x="7912" y="7574"/>
                  </a:cubicBezTo>
                  <a:cubicBezTo>
                    <a:pt x="8434" y="8619"/>
                    <a:pt x="9374" y="9376"/>
                    <a:pt x="9922" y="10381"/>
                  </a:cubicBezTo>
                  <a:cubicBezTo>
                    <a:pt x="8564" y="11438"/>
                    <a:pt x="7168" y="12457"/>
                    <a:pt x="5758" y="13436"/>
                  </a:cubicBezTo>
                  <a:cubicBezTo>
                    <a:pt x="3904" y="14742"/>
                    <a:pt x="2051" y="16164"/>
                    <a:pt x="79" y="17287"/>
                  </a:cubicBezTo>
                  <a:cubicBezTo>
                    <a:pt x="0" y="17327"/>
                    <a:pt x="14" y="17418"/>
                    <a:pt x="66" y="17457"/>
                  </a:cubicBezTo>
                  <a:cubicBezTo>
                    <a:pt x="79" y="17470"/>
                    <a:pt x="92" y="17483"/>
                    <a:pt x="105" y="17483"/>
                  </a:cubicBezTo>
                  <a:cubicBezTo>
                    <a:pt x="432" y="17574"/>
                    <a:pt x="749" y="17615"/>
                    <a:pt x="1056" y="17615"/>
                  </a:cubicBezTo>
                  <a:cubicBezTo>
                    <a:pt x="2651" y="17615"/>
                    <a:pt x="3990" y="16506"/>
                    <a:pt x="5184" y="15433"/>
                  </a:cubicBezTo>
                  <a:cubicBezTo>
                    <a:pt x="7011" y="13776"/>
                    <a:pt x="9074" y="12444"/>
                    <a:pt x="11006" y="10942"/>
                  </a:cubicBezTo>
                  <a:cubicBezTo>
                    <a:pt x="12834" y="9520"/>
                    <a:pt x="14544" y="7966"/>
                    <a:pt x="16162" y="6308"/>
                  </a:cubicBezTo>
                  <a:cubicBezTo>
                    <a:pt x="16985" y="5473"/>
                    <a:pt x="17781" y="4611"/>
                    <a:pt x="18538" y="3723"/>
                  </a:cubicBezTo>
                  <a:cubicBezTo>
                    <a:pt x="19074" y="3097"/>
                    <a:pt x="19609" y="2470"/>
                    <a:pt x="20053" y="1765"/>
                  </a:cubicBezTo>
                  <a:cubicBezTo>
                    <a:pt x="20484" y="1282"/>
                    <a:pt x="20876" y="773"/>
                    <a:pt x="21149" y="211"/>
                  </a:cubicBezTo>
                  <a:cubicBezTo>
                    <a:pt x="21199" y="113"/>
                    <a:pt x="21115" y="0"/>
                    <a:pt x="21026" y="0"/>
                  </a:cubicBezTo>
                  <a:close/>
                </a:path>
              </a:pathLst>
            </a:custGeom>
            <a:solidFill>
              <a:srgbClr val="8C6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7731920" y="2466622"/>
              <a:ext cx="1317449" cy="967125"/>
            </a:xfrm>
            <a:custGeom>
              <a:avLst/>
              <a:gdLst/>
              <a:ahLst/>
              <a:cxnLst/>
              <a:rect l="l" t="t" r="r" b="b"/>
              <a:pathLst>
                <a:path w="20537" h="15076" extrusionOk="0">
                  <a:moveTo>
                    <a:pt x="12963" y="1"/>
                  </a:moveTo>
                  <a:cubicBezTo>
                    <a:pt x="12333" y="1"/>
                    <a:pt x="11705" y="168"/>
                    <a:pt x="11254" y="503"/>
                  </a:cubicBezTo>
                  <a:cubicBezTo>
                    <a:pt x="10615" y="986"/>
                    <a:pt x="10366" y="1834"/>
                    <a:pt x="10157" y="2500"/>
                  </a:cubicBezTo>
                  <a:cubicBezTo>
                    <a:pt x="9851" y="2066"/>
                    <a:pt x="9200" y="1787"/>
                    <a:pt x="8555" y="1787"/>
                  </a:cubicBezTo>
                  <a:cubicBezTo>
                    <a:pt x="8404" y="1787"/>
                    <a:pt x="8254" y="1802"/>
                    <a:pt x="8108" y="1834"/>
                  </a:cubicBezTo>
                  <a:cubicBezTo>
                    <a:pt x="7337" y="1991"/>
                    <a:pt x="6763" y="2605"/>
                    <a:pt x="6803" y="3205"/>
                  </a:cubicBezTo>
                  <a:cubicBezTo>
                    <a:pt x="6476" y="2944"/>
                    <a:pt x="6005" y="2805"/>
                    <a:pt x="5533" y="2805"/>
                  </a:cubicBezTo>
                  <a:cubicBezTo>
                    <a:pt x="5251" y="2805"/>
                    <a:pt x="4968" y="2855"/>
                    <a:pt x="4714" y="2957"/>
                  </a:cubicBezTo>
                  <a:cubicBezTo>
                    <a:pt x="4022" y="3232"/>
                    <a:pt x="3670" y="3937"/>
                    <a:pt x="4009" y="4459"/>
                  </a:cubicBezTo>
                  <a:cubicBezTo>
                    <a:pt x="3958" y="4453"/>
                    <a:pt x="3907" y="4451"/>
                    <a:pt x="3856" y="4451"/>
                  </a:cubicBezTo>
                  <a:cubicBezTo>
                    <a:pt x="3407" y="4451"/>
                    <a:pt x="2958" y="4651"/>
                    <a:pt x="2794" y="4967"/>
                  </a:cubicBezTo>
                  <a:cubicBezTo>
                    <a:pt x="2612" y="5333"/>
                    <a:pt x="2794" y="5777"/>
                    <a:pt x="3200" y="5999"/>
                  </a:cubicBezTo>
                  <a:cubicBezTo>
                    <a:pt x="3072" y="5939"/>
                    <a:pt x="2914" y="5906"/>
                    <a:pt x="2758" y="5906"/>
                  </a:cubicBezTo>
                  <a:cubicBezTo>
                    <a:pt x="2611" y="5906"/>
                    <a:pt x="2465" y="5936"/>
                    <a:pt x="2350" y="5999"/>
                  </a:cubicBezTo>
                  <a:cubicBezTo>
                    <a:pt x="2108" y="6114"/>
                    <a:pt x="2103" y="6454"/>
                    <a:pt x="2372" y="6529"/>
                  </a:cubicBezTo>
                  <a:lnTo>
                    <a:pt x="2372" y="6529"/>
                  </a:lnTo>
                  <a:cubicBezTo>
                    <a:pt x="2254" y="6501"/>
                    <a:pt x="2132" y="6487"/>
                    <a:pt x="2009" y="6487"/>
                  </a:cubicBezTo>
                  <a:cubicBezTo>
                    <a:pt x="1450" y="6487"/>
                    <a:pt x="864" y="6759"/>
                    <a:pt x="536" y="7108"/>
                  </a:cubicBezTo>
                  <a:cubicBezTo>
                    <a:pt x="119" y="7526"/>
                    <a:pt x="1" y="8088"/>
                    <a:pt x="40" y="8610"/>
                  </a:cubicBezTo>
                  <a:cubicBezTo>
                    <a:pt x="66" y="9002"/>
                    <a:pt x="171" y="9406"/>
                    <a:pt x="432" y="9745"/>
                  </a:cubicBezTo>
                  <a:cubicBezTo>
                    <a:pt x="706" y="10098"/>
                    <a:pt x="1149" y="10372"/>
                    <a:pt x="1659" y="10438"/>
                  </a:cubicBezTo>
                  <a:cubicBezTo>
                    <a:pt x="1267" y="10973"/>
                    <a:pt x="1346" y="11691"/>
                    <a:pt x="1854" y="12174"/>
                  </a:cubicBezTo>
                  <a:cubicBezTo>
                    <a:pt x="2242" y="12551"/>
                    <a:pt x="2868" y="12777"/>
                    <a:pt x="3496" y="12777"/>
                  </a:cubicBezTo>
                  <a:cubicBezTo>
                    <a:pt x="3673" y="12777"/>
                    <a:pt x="3850" y="12759"/>
                    <a:pt x="4022" y="12722"/>
                  </a:cubicBezTo>
                  <a:cubicBezTo>
                    <a:pt x="4375" y="13270"/>
                    <a:pt x="5040" y="13675"/>
                    <a:pt x="5811" y="13845"/>
                  </a:cubicBezTo>
                  <a:cubicBezTo>
                    <a:pt x="6069" y="13901"/>
                    <a:pt x="6337" y="13929"/>
                    <a:pt x="6604" y="13929"/>
                  </a:cubicBezTo>
                  <a:cubicBezTo>
                    <a:pt x="7145" y="13929"/>
                    <a:pt x="7684" y="13815"/>
                    <a:pt x="8147" y="13597"/>
                  </a:cubicBezTo>
                  <a:cubicBezTo>
                    <a:pt x="8160" y="14172"/>
                    <a:pt x="9022" y="14563"/>
                    <a:pt x="9713" y="14759"/>
                  </a:cubicBezTo>
                  <a:cubicBezTo>
                    <a:pt x="9986" y="14839"/>
                    <a:pt x="10284" y="14889"/>
                    <a:pt x="10582" y="14889"/>
                  </a:cubicBezTo>
                  <a:cubicBezTo>
                    <a:pt x="10769" y="14889"/>
                    <a:pt x="10956" y="14869"/>
                    <a:pt x="11137" y="14824"/>
                  </a:cubicBezTo>
                  <a:cubicBezTo>
                    <a:pt x="11593" y="14706"/>
                    <a:pt x="11985" y="14393"/>
                    <a:pt x="11985" y="14027"/>
                  </a:cubicBezTo>
                  <a:cubicBezTo>
                    <a:pt x="12598" y="14694"/>
                    <a:pt x="13684" y="15075"/>
                    <a:pt x="14757" y="15075"/>
                  </a:cubicBezTo>
                  <a:cubicBezTo>
                    <a:pt x="15238" y="15075"/>
                    <a:pt x="15717" y="14999"/>
                    <a:pt x="16150" y="14837"/>
                  </a:cubicBezTo>
                  <a:cubicBezTo>
                    <a:pt x="16411" y="14746"/>
                    <a:pt x="16659" y="14615"/>
                    <a:pt x="16829" y="14445"/>
                  </a:cubicBezTo>
                  <a:cubicBezTo>
                    <a:pt x="17103" y="14132"/>
                    <a:pt x="16777" y="13571"/>
                    <a:pt x="16489" y="13270"/>
                  </a:cubicBezTo>
                  <a:lnTo>
                    <a:pt x="16489" y="13270"/>
                  </a:lnTo>
                  <a:cubicBezTo>
                    <a:pt x="16669" y="13307"/>
                    <a:pt x="16855" y="13324"/>
                    <a:pt x="17040" y="13324"/>
                  </a:cubicBezTo>
                  <a:cubicBezTo>
                    <a:pt x="17852" y="13324"/>
                    <a:pt x="18671" y="12990"/>
                    <a:pt x="19074" y="12448"/>
                  </a:cubicBezTo>
                  <a:cubicBezTo>
                    <a:pt x="19583" y="11782"/>
                    <a:pt x="19505" y="10764"/>
                    <a:pt x="18787" y="10229"/>
                  </a:cubicBezTo>
                  <a:lnTo>
                    <a:pt x="18787" y="10229"/>
                  </a:lnTo>
                  <a:cubicBezTo>
                    <a:pt x="18925" y="10288"/>
                    <a:pt x="19079" y="10315"/>
                    <a:pt x="19235" y="10315"/>
                  </a:cubicBezTo>
                  <a:cubicBezTo>
                    <a:pt x="19594" y="10315"/>
                    <a:pt x="19965" y="10173"/>
                    <a:pt x="20183" y="9954"/>
                  </a:cubicBezTo>
                  <a:cubicBezTo>
                    <a:pt x="20497" y="9628"/>
                    <a:pt x="20536" y="9185"/>
                    <a:pt x="20406" y="8793"/>
                  </a:cubicBezTo>
                  <a:cubicBezTo>
                    <a:pt x="20262" y="8414"/>
                    <a:pt x="19975" y="8062"/>
                    <a:pt x="19687" y="7735"/>
                  </a:cubicBezTo>
                  <a:cubicBezTo>
                    <a:pt x="19479" y="7487"/>
                    <a:pt x="19205" y="7252"/>
                    <a:pt x="18839" y="7174"/>
                  </a:cubicBezTo>
                  <a:cubicBezTo>
                    <a:pt x="19623" y="6952"/>
                    <a:pt x="19779" y="6090"/>
                    <a:pt x="19335" y="5542"/>
                  </a:cubicBezTo>
                  <a:cubicBezTo>
                    <a:pt x="18892" y="4993"/>
                    <a:pt x="18056" y="4615"/>
                    <a:pt x="17285" y="4367"/>
                  </a:cubicBezTo>
                  <a:cubicBezTo>
                    <a:pt x="17403" y="3949"/>
                    <a:pt x="17221" y="3493"/>
                    <a:pt x="16815" y="3205"/>
                  </a:cubicBezTo>
                  <a:cubicBezTo>
                    <a:pt x="16513" y="2980"/>
                    <a:pt x="16115" y="2865"/>
                    <a:pt x="15710" y="2865"/>
                  </a:cubicBezTo>
                  <a:cubicBezTo>
                    <a:pt x="15573" y="2865"/>
                    <a:pt x="15436" y="2878"/>
                    <a:pt x="15301" y="2905"/>
                  </a:cubicBezTo>
                  <a:cubicBezTo>
                    <a:pt x="15797" y="2069"/>
                    <a:pt x="15510" y="986"/>
                    <a:pt x="14557" y="412"/>
                  </a:cubicBezTo>
                  <a:cubicBezTo>
                    <a:pt x="14110" y="138"/>
                    <a:pt x="13535" y="1"/>
                    <a:pt x="12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6162993" y="1163872"/>
              <a:ext cx="2522683" cy="1383410"/>
            </a:xfrm>
            <a:custGeom>
              <a:avLst/>
              <a:gdLst/>
              <a:ahLst/>
              <a:cxnLst/>
              <a:rect l="l" t="t" r="r" b="b"/>
              <a:pathLst>
                <a:path w="23146" h="12693" extrusionOk="0">
                  <a:moveTo>
                    <a:pt x="7299" y="1"/>
                  </a:moveTo>
                  <a:cubicBezTo>
                    <a:pt x="6951" y="1"/>
                    <a:pt x="6607" y="39"/>
                    <a:pt x="6293" y="174"/>
                  </a:cubicBezTo>
                  <a:cubicBezTo>
                    <a:pt x="5692" y="421"/>
                    <a:pt x="5274" y="1022"/>
                    <a:pt x="5248" y="1649"/>
                  </a:cubicBezTo>
                  <a:cubicBezTo>
                    <a:pt x="4932" y="1382"/>
                    <a:pt x="4512" y="1225"/>
                    <a:pt x="4101" y="1225"/>
                  </a:cubicBezTo>
                  <a:cubicBezTo>
                    <a:pt x="3848" y="1225"/>
                    <a:pt x="3599" y="1284"/>
                    <a:pt x="3381" y="1414"/>
                  </a:cubicBezTo>
                  <a:cubicBezTo>
                    <a:pt x="2794" y="1753"/>
                    <a:pt x="2585" y="2615"/>
                    <a:pt x="3015" y="3111"/>
                  </a:cubicBezTo>
                  <a:cubicBezTo>
                    <a:pt x="2892" y="3012"/>
                    <a:pt x="2727" y="2967"/>
                    <a:pt x="2554" y="2967"/>
                  </a:cubicBezTo>
                  <a:cubicBezTo>
                    <a:pt x="2273" y="2967"/>
                    <a:pt x="1972" y="3086"/>
                    <a:pt x="1802" y="3281"/>
                  </a:cubicBezTo>
                  <a:cubicBezTo>
                    <a:pt x="1527" y="3594"/>
                    <a:pt x="1567" y="4129"/>
                    <a:pt x="1880" y="4404"/>
                  </a:cubicBezTo>
                  <a:cubicBezTo>
                    <a:pt x="1766" y="4364"/>
                    <a:pt x="1648" y="4345"/>
                    <a:pt x="1531" y="4345"/>
                  </a:cubicBezTo>
                  <a:cubicBezTo>
                    <a:pt x="766" y="4345"/>
                    <a:pt x="0" y="5135"/>
                    <a:pt x="0" y="5904"/>
                  </a:cubicBezTo>
                  <a:cubicBezTo>
                    <a:pt x="0" y="6792"/>
                    <a:pt x="796" y="7549"/>
                    <a:pt x="1684" y="7746"/>
                  </a:cubicBezTo>
                  <a:cubicBezTo>
                    <a:pt x="1475" y="8242"/>
                    <a:pt x="1658" y="8855"/>
                    <a:pt x="1997" y="9273"/>
                  </a:cubicBezTo>
                  <a:cubicBezTo>
                    <a:pt x="2583" y="10002"/>
                    <a:pt x="3528" y="10421"/>
                    <a:pt x="4475" y="10421"/>
                  </a:cubicBezTo>
                  <a:cubicBezTo>
                    <a:pt x="4816" y="10421"/>
                    <a:pt x="5158" y="10366"/>
                    <a:pt x="5483" y="10252"/>
                  </a:cubicBezTo>
                  <a:cubicBezTo>
                    <a:pt x="5588" y="10944"/>
                    <a:pt x="6084" y="11440"/>
                    <a:pt x="6697" y="11805"/>
                  </a:cubicBezTo>
                  <a:cubicBezTo>
                    <a:pt x="7323" y="12158"/>
                    <a:pt x="8028" y="12341"/>
                    <a:pt x="8733" y="12498"/>
                  </a:cubicBezTo>
                  <a:cubicBezTo>
                    <a:pt x="9210" y="12599"/>
                    <a:pt x="9686" y="12692"/>
                    <a:pt x="10168" y="12692"/>
                  </a:cubicBezTo>
                  <a:cubicBezTo>
                    <a:pt x="10307" y="12692"/>
                    <a:pt x="10447" y="12684"/>
                    <a:pt x="10587" y="12667"/>
                  </a:cubicBezTo>
                  <a:cubicBezTo>
                    <a:pt x="11201" y="12602"/>
                    <a:pt x="11828" y="12289"/>
                    <a:pt x="12115" y="11767"/>
                  </a:cubicBezTo>
                  <a:cubicBezTo>
                    <a:pt x="12728" y="12263"/>
                    <a:pt x="13473" y="12576"/>
                    <a:pt x="14269" y="12589"/>
                  </a:cubicBezTo>
                  <a:cubicBezTo>
                    <a:pt x="14543" y="12589"/>
                    <a:pt x="14830" y="12562"/>
                    <a:pt x="15065" y="12432"/>
                  </a:cubicBezTo>
                  <a:cubicBezTo>
                    <a:pt x="15327" y="12289"/>
                    <a:pt x="15509" y="12054"/>
                    <a:pt x="15666" y="11819"/>
                  </a:cubicBezTo>
                  <a:cubicBezTo>
                    <a:pt x="15979" y="11361"/>
                    <a:pt x="16227" y="10879"/>
                    <a:pt x="16436" y="10369"/>
                  </a:cubicBezTo>
                  <a:cubicBezTo>
                    <a:pt x="17010" y="10644"/>
                    <a:pt x="17585" y="10891"/>
                    <a:pt x="18225" y="10944"/>
                  </a:cubicBezTo>
                  <a:cubicBezTo>
                    <a:pt x="18308" y="10952"/>
                    <a:pt x="18393" y="10957"/>
                    <a:pt x="18478" y="10957"/>
                  </a:cubicBezTo>
                  <a:cubicBezTo>
                    <a:pt x="19043" y="10957"/>
                    <a:pt x="19620" y="10764"/>
                    <a:pt x="19961" y="10343"/>
                  </a:cubicBezTo>
                  <a:cubicBezTo>
                    <a:pt x="20274" y="9939"/>
                    <a:pt x="20340" y="9391"/>
                    <a:pt x="20392" y="8881"/>
                  </a:cubicBezTo>
                  <a:cubicBezTo>
                    <a:pt x="20642" y="9053"/>
                    <a:pt x="20941" y="9133"/>
                    <a:pt x="21244" y="9133"/>
                  </a:cubicBezTo>
                  <a:cubicBezTo>
                    <a:pt x="21653" y="9133"/>
                    <a:pt x="22068" y="8987"/>
                    <a:pt x="22376" y="8724"/>
                  </a:cubicBezTo>
                  <a:cubicBezTo>
                    <a:pt x="22925" y="8254"/>
                    <a:pt x="23146" y="7497"/>
                    <a:pt x="23003" y="6806"/>
                  </a:cubicBezTo>
                  <a:cubicBezTo>
                    <a:pt x="22859" y="6113"/>
                    <a:pt x="21971" y="5513"/>
                    <a:pt x="21384" y="5095"/>
                  </a:cubicBezTo>
                  <a:cubicBezTo>
                    <a:pt x="21135" y="3424"/>
                    <a:pt x="19635" y="2002"/>
                    <a:pt x="17898" y="1779"/>
                  </a:cubicBezTo>
                  <a:cubicBezTo>
                    <a:pt x="17780" y="1762"/>
                    <a:pt x="17659" y="1754"/>
                    <a:pt x="17536" y="1754"/>
                  </a:cubicBezTo>
                  <a:cubicBezTo>
                    <a:pt x="16898" y="1754"/>
                    <a:pt x="16237" y="1991"/>
                    <a:pt x="16018" y="2550"/>
                  </a:cubicBezTo>
                  <a:cubicBezTo>
                    <a:pt x="15757" y="1596"/>
                    <a:pt x="15026" y="722"/>
                    <a:pt x="14047" y="409"/>
                  </a:cubicBezTo>
                  <a:cubicBezTo>
                    <a:pt x="13817" y="334"/>
                    <a:pt x="13574" y="298"/>
                    <a:pt x="13331" y="298"/>
                  </a:cubicBezTo>
                  <a:cubicBezTo>
                    <a:pt x="12551" y="298"/>
                    <a:pt x="11768" y="669"/>
                    <a:pt x="11410" y="1335"/>
                  </a:cubicBezTo>
                  <a:cubicBezTo>
                    <a:pt x="11370" y="1036"/>
                    <a:pt x="11031" y="801"/>
                    <a:pt x="10718" y="774"/>
                  </a:cubicBezTo>
                  <a:cubicBezTo>
                    <a:pt x="10700" y="773"/>
                    <a:pt x="10682" y="772"/>
                    <a:pt x="10664" y="772"/>
                  </a:cubicBezTo>
                  <a:cubicBezTo>
                    <a:pt x="10381" y="772"/>
                    <a:pt x="10099" y="961"/>
                    <a:pt x="10013" y="1231"/>
                  </a:cubicBezTo>
                  <a:cubicBezTo>
                    <a:pt x="9908" y="774"/>
                    <a:pt x="9347" y="500"/>
                    <a:pt x="8904" y="291"/>
                  </a:cubicBezTo>
                  <a:cubicBezTo>
                    <a:pt x="8460" y="69"/>
                    <a:pt x="7950" y="4"/>
                    <a:pt x="7467" y="4"/>
                  </a:cubicBezTo>
                  <a:cubicBezTo>
                    <a:pt x="7411" y="2"/>
                    <a:pt x="7355" y="1"/>
                    <a:pt x="7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4" name="Google Shape;374;p16"/>
          <p:cNvSpPr/>
          <p:nvPr/>
        </p:nvSpPr>
        <p:spPr>
          <a:xfrm>
            <a:off x="15711445" y="8335856"/>
            <a:ext cx="3916626" cy="872368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16"/>
          <p:cNvSpPr/>
          <p:nvPr/>
        </p:nvSpPr>
        <p:spPr>
          <a:xfrm>
            <a:off x="-90900" y="9582150"/>
            <a:ext cx="18469800" cy="87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16"/>
          <p:cNvSpPr/>
          <p:nvPr/>
        </p:nvSpPr>
        <p:spPr>
          <a:xfrm>
            <a:off x="0" y="9208208"/>
            <a:ext cx="18288000" cy="49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7" name="Google Shape;377;p16"/>
          <p:cNvGrpSpPr/>
          <p:nvPr/>
        </p:nvGrpSpPr>
        <p:grpSpPr>
          <a:xfrm rot="3142162">
            <a:off x="3198275" y="9882963"/>
            <a:ext cx="755542" cy="517314"/>
            <a:chOff x="0" y="2448138"/>
            <a:chExt cx="626950" cy="429225"/>
          </a:xfrm>
        </p:grpSpPr>
        <p:sp>
          <p:nvSpPr>
            <p:cNvPr id="378" name="Google Shape;378;p16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6"/>
          <p:cNvGrpSpPr/>
          <p:nvPr/>
        </p:nvGrpSpPr>
        <p:grpSpPr>
          <a:xfrm rot="-9407219">
            <a:off x="14154240" y="9955472"/>
            <a:ext cx="761368" cy="371712"/>
            <a:chOff x="107375" y="2848613"/>
            <a:chExt cx="729800" cy="356300"/>
          </a:xfrm>
        </p:grpSpPr>
        <p:sp>
          <p:nvSpPr>
            <p:cNvPr id="381" name="Google Shape;381;p16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3" name="Google Shape;383;p16"/>
          <p:cNvSpPr/>
          <p:nvPr/>
        </p:nvSpPr>
        <p:spPr>
          <a:xfrm>
            <a:off x="15711451" y="2322222"/>
            <a:ext cx="1896578" cy="672224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090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"/>
          <p:cNvSpPr txBox="1">
            <a:spLocks noGrp="1"/>
          </p:cNvSpPr>
          <p:nvPr>
            <p:ph type="title"/>
          </p:nvPr>
        </p:nvSpPr>
        <p:spPr>
          <a:xfrm>
            <a:off x="1426200" y="2293200"/>
            <a:ext cx="10219200" cy="5700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402" name="Google Shape;402;p18"/>
          <p:cNvSpPr/>
          <p:nvPr/>
        </p:nvSpPr>
        <p:spPr>
          <a:xfrm flipH="1">
            <a:off x="16971420" y="1779001"/>
            <a:ext cx="3365600" cy="131835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18"/>
          <p:cNvSpPr/>
          <p:nvPr/>
        </p:nvSpPr>
        <p:spPr>
          <a:xfrm flipH="1">
            <a:off x="-1354849" y="8335856"/>
            <a:ext cx="3916626" cy="872368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18"/>
          <p:cNvSpPr/>
          <p:nvPr/>
        </p:nvSpPr>
        <p:spPr>
          <a:xfrm flipH="1">
            <a:off x="-105680" y="9582150"/>
            <a:ext cx="18469800" cy="87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18"/>
          <p:cNvSpPr/>
          <p:nvPr/>
        </p:nvSpPr>
        <p:spPr>
          <a:xfrm flipH="1">
            <a:off x="-90900" y="9208200"/>
            <a:ext cx="18469800" cy="49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6" name="Google Shape;406;p18"/>
          <p:cNvGrpSpPr/>
          <p:nvPr/>
        </p:nvGrpSpPr>
        <p:grpSpPr>
          <a:xfrm rot="-3141727" flipH="1">
            <a:off x="14346068" y="9901335"/>
            <a:ext cx="701620" cy="480346"/>
            <a:chOff x="0" y="2448138"/>
            <a:chExt cx="626950" cy="429225"/>
          </a:xfrm>
        </p:grpSpPr>
        <p:sp>
          <p:nvSpPr>
            <p:cNvPr id="407" name="Google Shape;407;p18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9" name="Google Shape;409;p18"/>
          <p:cNvGrpSpPr/>
          <p:nvPr/>
        </p:nvGrpSpPr>
        <p:grpSpPr>
          <a:xfrm rot="9407311" flipH="1">
            <a:off x="3269761" y="9912417"/>
            <a:ext cx="937326" cy="457618"/>
            <a:chOff x="107375" y="2848613"/>
            <a:chExt cx="729800" cy="356300"/>
          </a:xfrm>
        </p:grpSpPr>
        <p:sp>
          <p:nvSpPr>
            <p:cNvPr id="410" name="Google Shape;410;p18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18"/>
          <p:cNvSpPr/>
          <p:nvPr/>
        </p:nvSpPr>
        <p:spPr>
          <a:xfrm rot="1388306">
            <a:off x="2805846" y="280747"/>
            <a:ext cx="931272" cy="640834"/>
          </a:xfrm>
          <a:custGeom>
            <a:avLst/>
            <a:gdLst/>
            <a:ahLst/>
            <a:cxnLst/>
            <a:rect l="l" t="t" r="r" b="b"/>
            <a:pathLst>
              <a:path w="70920" h="48802" extrusionOk="0">
                <a:moveTo>
                  <a:pt x="22001" y="1"/>
                </a:moveTo>
                <a:lnTo>
                  <a:pt x="21936" y="423"/>
                </a:lnTo>
                <a:cubicBezTo>
                  <a:pt x="21979" y="423"/>
                  <a:pt x="25886" y="1057"/>
                  <a:pt x="27068" y="3526"/>
                </a:cubicBezTo>
                <a:cubicBezTo>
                  <a:pt x="28081" y="5617"/>
                  <a:pt x="31755" y="9522"/>
                  <a:pt x="33233" y="11043"/>
                </a:cubicBezTo>
                <a:cubicBezTo>
                  <a:pt x="33211" y="11085"/>
                  <a:pt x="33211" y="11127"/>
                  <a:pt x="33211" y="11127"/>
                </a:cubicBezTo>
                <a:cubicBezTo>
                  <a:pt x="32895" y="11211"/>
                  <a:pt x="32515" y="11656"/>
                  <a:pt x="32220" y="12098"/>
                </a:cubicBezTo>
                <a:cubicBezTo>
                  <a:pt x="28029" y="10840"/>
                  <a:pt x="20696" y="8878"/>
                  <a:pt x="15620" y="8878"/>
                </a:cubicBezTo>
                <a:cubicBezTo>
                  <a:pt x="14993" y="8878"/>
                  <a:pt x="14399" y="8908"/>
                  <a:pt x="13851" y="8973"/>
                </a:cubicBezTo>
                <a:cubicBezTo>
                  <a:pt x="6799" y="9798"/>
                  <a:pt x="0" y="18263"/>
                  <a:pt x="2639" y="21579"/>
                </a:cubicBezTo>
                <a:cubicBezTo>
                  <a:pt x="5279" y="24915"/>
                  <a:pt x="6439" y="24619"/>
                  <a:pt x="8001" y="26920"/>
                </a:cubicBezTo>
                <a:cubicBezTo>
                  <a:pt x="9564" y="29200"/>
                  <a:pt x="11022" y="28378"/>
                  <a:pt x="12880" y="29918"/>
                </a:cubicBezTo>
                <a:cubicBezTo>
                  <a:pt x="14758" y="31480"/>
                  <a:pt x="17249" y="31080"/>
                  <a:pt x="17671" y="32431"/>
                </a:cubicBezTo>
                <a:cubicBezTo>
                  <a:pt x="18073" y="33761"/>
                  <a:pt x="16109" y="36992"/>
                  <a:pt x="17671" y="38766"/>
                </a:cubicBezTo>
                <a:cubicBezTo>
                  <a:pt x="19234" y="40517"/>
                  <a:pt x="18389" y="41868"/>
                  <a:pt x="20163" y="43009"/>
                </a:cubicBezTo>
                <a:cubicBezTo>
                  <a:pt x="21936" y="44171"/>
                  <a:pt x="22338" y="45817"/>
                  <a:pt x="23794" y="46240"/>
                </a:cubicBezTo>
                <a:cubicBezTo>
                  <a:pt x="25119" y="46623"/>
                  <a:pt x="26355" y="48801"/>
                  <a:pt x="27346" y="48801"/>
                </a:cubicBezTo>
                <a:cubicBezTo>
                  <a:pt x="27445" y="48801"/>
                  <a:pt x="27543" y="48779"/>
                  <a:pt x="27637" y="48731"/>
                </a:cubicBezTo>
                <a:cubicBezTo>
                  <a:pt x="28643" y="48218"/>
                  <a:pt x="29946" y="46551"/>
                  <a:pt x="31258" y="46551"/>
                </a:cubicBezTo>
                <a:cubicBezTo>
                  <a:pt x="31297" y="46551"/>
                  <a:pt x="31336" y="46553"/>
                  <a:pt x="31375" y="46556"/>
                </a:cubicBezTo>
                <a:cubicBezTo>
                  <a:pt x="31396" y="46557"/>
                  <a:pt x="31416" y="46558"/>
                  <a:pt x="31437" y="46558"/>
                </a:cubicBezTo>
                <a:cubicBezTo>
                  <a:pt x="32760" y="46558"/>
                  <a:pt x="33869" y="43216"/>
                  <a:pt x="35471" y="43009"/>
                </a:cubicBezTo>
                <a:cubicBezTo>
                  <a:pt x="37071" y="43216"/>
                  <a:pt x="38160" y="46558"/>
                  <a:pt x="39484" y="46558"/>
                </a:cubicBezTo>
                <a:cubicBezTo>
                  <a:pt x="39504" y="46558"/>
                  <a:pt x="39525" y="46557"/>
                  <a:pt x="39545" y="46556"/>
                </a:cubicBezTo>
                <a:cubicBezTo>
                  <a:pt x="39584" y="46553"/>
                  <a:pt x="39623" y="46551"/>
                  <a:pt x="39662" y="46551"/>
                </a:cubicBezTo>
                <a:cubicBezTo>
                  <a:pt x="40974" y="46551"/>
                  <a:pt x="42278" y="48218"/>
                  <a:pt x="43283" y="48731"/>
                </a:cubicBezTo>
                <a:cubicBezTo>
                  <a:pt x="43380" y="48779"/>
                  <a:pt x="43479" y="48801"/>
                  <a:pt x="43580" y="48801"/>
                </a:cubicBezTo>
                <a:cubicBezTo>
                  <a:pt x="44587" y="48801"/>
                  <a:pt x="45823" y="46623"/>
                  <a:pt x="47146" y="46240"/>
                </a:cubicBezTo>
                <a:cubicBezTo>
                  <a:pt x="48582" y="45817"/>
                  <a:pt x="49004" y="44171"/>
                  <a:pt x="50778" y="43009"/>
                </a:cubicBezTo>
                <a:cubicBezTo>
                  <a:pt x="52531" y="41868"/>
                  <a:pt x="51707" y="40517"/>
                  <a:pt x="53269" y="38766"/>
                </a:cubicBezTo>
                <a:cubicBezTo>
                  <a:pt x="54831" y="36992"/>
                  <a:pt x="52847" y="33761"/>
                  <a:pt x="53269" y="32431"/>
                </a:cubicBezTo>
                <a:cubicBezTo>
                  <a:pt x="53691" y="31080"/>
                  <a:pt x="56183" y="31480"/>
                  <a:pt x="58041" y="29918"/>
                </a:cubicBezTo>
                <a:cubicBezTo>
                  <a:pt x="59921" y="28378"/>
                  <a:pt x="61377" y="29200"/>
                  <a:pt x="62919" y="26920"/>
                </a:cubicBezTo>
                <a:cubicBezTo>
                  <a:pt x="64481" y="24619"/>
                  <a:pt x="65663" y="24915"/>
                  <a:pt x="68302" y="21579"/>
                </a:cubicBezTo>
                <a:cubicBezTo>
                  <a:pt x="70920" y="18263"/>
                  <a:pt x="64143" y="9798"/>
                  <a:pt x="57069" y="8973"/>
                </a:cubicBezTo>
                <a:cubicBezTo>
                  <a:pt x="56523" y="8908"/>
                  <a:pt x="55932" y="8878"/>
                  <a:pt x="55306" y="8878"/>
                </a:cubicBezTo>
                <a:cubicBezTo>
                  <a:pt x="50242" y="8878"/>
                  <a:pt x="42894" y="10840"/>
                  <a:pt x="38723" y="12098"/>
                </a:cubicBezTo>
                <a:cubicBezTo>
                  <a:pt x="38405" y="11656"/>
                  <a:pt x="38047" y="11211"/>
                  <a:pt x="37729" y="11127"/>
                </a:cubicBezTo>
                <a:lnTo>
                  <a:pt x="37687" y="11043"/>
                </a:lnTo>
                <a:cubicBezTo>
                  <a:pt x="39187" y="9522"/>
                  <a:pt x="42839" y="5617"/>
                  <a:pt x="43852" y="3526"/>
                </a:cubicBezTo>
                <a:cubicBezTo>
                  <a:pt x="45035" y="1057"/>
                  <a:pt x="48962" y="423"/>
                  <a:pt x="49004" y="423"/>
                </a:cubicBezTo>
                <a:lnTo>
                  <a:pt x="48942" y="1"/>
                </a:lnTo>
                <a:cubicBezTo>
                  <a:pt x="48773" y="43"/>
                  <a:pt x="44761" y="677"/>
                  <a:pt x="43472" y="3337"/>
                </a:cubicBezTo>
                <a:cubicBezTo>
                  <a:pt x="42543" y="5322"/>
                  <a:pt x="39018" y="9058"/>
                  <a:pt x="37498" y="10662"/>
                </a:cubicBezTo>
                <a:cubicBezTo>
                  <a:pt x="37265" y="10240"/>
                  <a:pt x="36907" y="9713"/>
                  <a:pt x="36527" y="9565"/>
                </a:cubicBezTo>
                <a:cubicBezTo>
                  <a:pt x="36527" y="9565"/>
                  <a:pt x="36358" y="8742"/>
                  <a:pt x="35471" y="8573"/>
                </a:cubicBezTo>
                <a:cubicBezTo>
                  <a:pt x="34584" y="8742"/>
                  <a:pt x="34393" y="9565"/>
                  <a:pt x="34393" y="9565"/>
                </a:cubicBezTo>
                <a:cubicBezTo>
                  <a:pt x="34013" y="9713"/>
                  <a:pt x="33676" y="10240"/>
                  <a:pt x="33444" y="10662"/>
                </a:cubicBezTo>
                <a:cubicBezTo>
                  <a:pt x="31902" y="9058"/>
                  <a:pt x="28397" y="5322"/>
                  <a:pt x="27448" y="3337"/>
                </a:cubicBezTo>
                <a:cubicBezTo>
                  <a:pt x="26181" y="677"/>
                  <a:pt x="22170" y="43"/>
                  <a:pt x="220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7426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9"/>
          <p:cNvSpPr txBox="1">
            <a:spLocks noGrp="1"/>
          </p:cNvSpPr>
          <p:nvPr>
            <p:ph type="title"/>
          </p:nvPr>
        </p:nvSpPr>
        <p:spPr>
          <a:xfrm>
            <a:off x="3471000" y="2028500"/>
            <a:ext cx="11346000" cy="3946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9"/>
          <p:cNvSpPr txBox="1">
            <a:spLocks noGrp="1"/>
          </p:cNvSpPr>
          <p:nvPr>
            <p:ph type="subTitle" idx="1"/>
          </p:nvPr>
        </p:nvSpPr>
        <p:spPr>
          <a:xfrm>
            <a:off x="4317100" y="6154600"/>
            <a:ext cx="9745800" cy="1602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9"/>
          <p:cNvSpPr/>
          <p:nvPr/>
        </p:nvSpPr>
        <p:spPr>
          <a:xfrm>
            <a:off x="0" y="9269970"/>
            <a:ext cx="18288000" cy="101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7" name="Google Shape;417;p19"/>
          <p:cNvGrpSpPr/>
          <p:nvPr/>
        </p:nvGrpSpPr>
        <p:grpSpPr>
          <a:xfrm rot="-8100000">
            <a:off x="12106822" y="9707410"/>
            <a:ext cx="752396" cy="367332"/>
            <a:chOff x="107375" y="2848613"/>
            <a:chExt cx="729800" cy="356300"/>
          </a:xfrm>
        </p:grpSpPr>
        <p:sp>
          <p:nvSpPr>
            <p:cNvPr id="418" name="Google Shape;418;p19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90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03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1"/>
          <p:cNvSpPr txBox="1">
            <a:spLocks noGrp="1"/>
          </p:cNvSpPr>
          <p:nvPr>
            <p:ph type="title"/>
          </p:nvPr>
        </p:nvSpPr>
        <p:spPr>
          <a:xfrm>
            <a:off x="9736900" y="1682200"/>
            <a:ext cx="5591400" cy="408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1"/>
          <p:cNvSpPr txBox="1">
            <a:spLocks noGrp="1"/>
          </p:cNvSpPr>
          <p:nvPr>
            <p:ph type="subTitle" idx="1"/>
          </p:nvPr>
        </p:nvSpPr>
        <p:spPr>
          <a:xfrm>
            <a:off x="9736900" y="6137350"/>
            <a:ext cx="6954600" cy="138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1"/>
          <p:cNvSpPr/>
          <p:nvPr/>
        </p:nvSpPr>
        <p:spPr>
          <a:xfrm>
            <a:off x="0" y="9269970"/>
            <a:ext cx="18288000" cy="101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21"/>
          <p:cNvSpPr/>
          <p:nvPr/>
        </p:nvSpPr>
        <p:spPr>
          <a:xfrm>
            <a:off x="15659251" y="2496001"/>
            <a:ext cx="3209218" cy="1137430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21"/>
          <p:cNvSpPr/>
          <p:nvPr/>
        </p:nvSpPr>
        <p:spPr>
          <a:xfrm rot="-436832" flipH="1">
            <a:off x="16746394" y="7485121"/>
            <a:ext cx="2017800" cy="1365994"/>
          </a:xfrm>
          <a:custGeom>
            <a:avLst/>
            <a:gdLst/>
            <a:ahLst/>
            <a:cxnLst/>
            <a:rect l="l" t="t" r="r" b="b"/>
            <a:pathLst>
              <a:path w="24261" h="16424" extrusionOk="0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21"/>
          <p:cNvSpPr/>
          <p:nvPr/>
        </p:nvSpPr>
        <p:spPr>
          <a:xfrm rot="-436832" flipH="1">
            <a:off x="17411898" y="7897463"/>
            <a:ext cx="975508" cy="1338546"/>
          </a:xfrm>
          <a:custGeom>
            <a:avLst/>
            <a:gdLst/>
            <a:ahLst/>
            <a:cxnLst/>
            <a:rect l="l" t="t" r="r" b="b"/>
            <a:pathLst>
              <a:path w="11729" h="16094" extrusionOk="0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21"/>
          <p:cNvSpPr/>
          <p:nvPr/>
        </p:nvSpPr>
        <p:spPr>
          <a:xfrm>
            <a:off x="-1021949" y="1014825"/>
            <a:ext cx="2174658" cy="770782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2609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5"/>
          <p:cNvSpPr txBox="1">
            <a:spLocks noGrp="1"/>
          </p:cNvSpPr>
          <p:nvPr>
            <p:ph type="subTitle" idx="1"/>
          </p:nvPr>
        </p:nvSpPr>
        <p:spPr>
          <a:xfrm>
            <a:off x="1440000" y="2553800"/>
            <a:ext cx="8664600" cy="6654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08000" cy="95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5"/>
          <p:cNvSpPr/>
          <p:nvPr/>
        </p:nvSpPr>
        <p:spPr>
          <a:xfrm rot="-528689">
            <a:off x="16696485" y="8513827"/>
            <a:ext cx="1228882" cy="1229982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0" y="9645650"/>
            <a:ext cx="18288000" cy="64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8" name="Google Shape;498;p25"/>
          <p:cNvSpPr/>
          <p:nvPr/>
        </p:nvSpPr>
        <p:spPr>
          <a:xfrm rot="-486776">
            <a:off x="436859" y="8776515"/>
            <a:ext cx="1051166" cy="1182454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16609500" y="9432850"/>
            <a:ext cx="766800" cy="397800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7970351" y="9161406"/>
            <a:ext cx="912798" cy="774000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8256550" y="9557900"/>
            <a:ext cx="849844" cy="469364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1780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 txBox="1">
            <a:spLocks noGrp="1"/>
          </p:cNvSpPr>
          <p:nvPr>
            <p:ph type="body" idx="1"/>
          </p:nvPr>
        </p:nvSpPr>
        <p:spPr>
          <a:xfrm>
            <a:off x="1426250" y="2198700"/>
            <a:ext cx="7437600" cy="6608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body" idx="2"/>
          </p:nvPr>
        </p:nvSpPr>
        <p:spPr>
          <a:xfrm>
            <a:off x="9396692" y="2198700"/>
            <a:ext cx="7437600" cy="6608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marR="101600" lvl="0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>
                <a:solidFill>
                  <a:schemeClr val="dk1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08000" cy="95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 rot="486776" flipH="1">
            <a:off x="1756973" y="8655265"/>
            <a:ext cx="1051166" cy="1182454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7" name="Google Shape;507;p26"/>
          <p:cNvSpPr/>
          <p:nvPr/>
        </p:nvSpPr>
        <p:spPr>
          <a:xfrm flipH="1">
            <a:off x="300" y="9906000"/>
            <a:ext cx="18288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26"/>
          <p:cNvSpPr/>
          <p:nvPr/>
        </p:nvSpPr>
        <p:spPr>
          <a:xfrm flipH="1">
            <a:off x="0" y="9064796"/>
            <a:ext cx="18288196" cy="841212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6"/>
          <p:cNvSpPr/>
          <p:nvPr/>
        </p:nvSpPr>
        <p:spPr>
          <a:xfrm rot="528689" flipH="1">
            <a:off x="10878529" y="8479101"/>
            <a:ext cx="1228882" cy="1229982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6"/>
          <p:cNvSpPr/>
          <p:nvPr/>
        </p:nvSpPr>
        <p:spPr>
          <a:xfrm flipH="1">
            <a:off x="15236100" y="9187900"/>
            <a:ext cx="849844" cy="469364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5439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0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08000" cy="95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30"/>
          <p:cNvSpPr txBox="1">
            <a:spLocks noGrp="1"/>
          </p:cNvSpPr>
          <p:nvPr>
            <p:ph type="title" idx="2"/>
          </p:nvPr>
        </p:nvSpPr>
        <p:spPr>
          <a:xfrm>
            <a:off x="3581574" y="3067900"/>
            <a:ext cx="5250000" cy="774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571" name="Google Shape;571;p30"/>
          <p:cNvSpPr txBox="1">
            <a:spLocks noGrp="1"/>
          </p:cNvSpPr>
          <p:nvPr>
            <p:ph type="subTitle" idx="1"/>
          </p:nvPr>
        </p:nvSpPr>
        <p:spPr>
          <a:xfrm>
            <a:off x="3581550" y="3959550"/>
            <a:ext cx="5250000" cy="116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30"/>
          <p:cNvSpPr txBox="1">
            <a:spLocks noGrp="1"/>
          </p:cNvSpPr>
          <p:nvPr>
            <p:ph type="title" idx="3"/>
          </p:nvPr>
        </p:nvSpPr>
        <p:spPr>
          <a:xfrm>
            <a:off x="11068980" y="3067900"/>
            <a:ext cx="5250000" cy="774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573" name="Google Shape;573;p30"/>
          <p:cNvSpPr txBox="1">
            <a:spLocks noGrp="1"/>
          </p:cNvSpPr>
          <p:nvPr>
            <p:ph type="subTitle" idx="4"/>
          </p:nvPr>
        </p:nvSpPr>
        <p:spPr>
          <a:xfrm>
            <a:off x="11068980" y="3959550"/>
            <a:ext cx="5250000" cy="116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5"/>
          </p:nvPr>
        </p:nvSpPr>
        <p:spPr>
          <a:xfrm>
            <a:off x="3581574" y="5664850"/>
            <a:ext cx="5250000" cy="774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575" name="Google Shape;575;p30"/>
          <p:cNvSpPr txBox="1">
            <a:spLocks noGrp="1"/>
          </p:cNvSpPr>
          <p:nvPr>
            <p:ph type="subTitle" idx="6"/>
          </p:nvPr>
        </p:nvSpPr>
        <p:spPr>
          <a:xfrm>
            <a:off x="3581550" y="6556500"/>
            <a:ext cx="5250000" cy="116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30"/>
          <p:cNvSpPr txBox="1">
            <a:spLocks noGrp="1"/>
          </p:cNvSpPr>
          <p:nvPr>
            <p:ph type="title" idx="7"/>
          </p:nvPr>
        </p:nvSpPr>
        <p:spPr>
          <a:xfrm>
            <a:off x="11068980" y="5664850"/>
            <a:ext cx="5250000" cy="774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8"/>
          </p:nvPr>
        </p:nvSpPr>
        <p:spPr>
          <a:xfrm>
            <a:off x="11068980" y="6556500"/>
            <a:ext cx="5250000" cy="116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title" idx="9" hasCustomPrompt="1"/>
          </p:nvPr>
        </p:nvSpPr>
        <p:spPr>
          <a:xfrm>
            <a:off x="1969026" y="2966200"/>
            <a:ext cx="1612800" cy="1426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9" name="Google Shape;579;p30"/>
          <p:cNvSpPr txBox="1">
            <a:spLocks noGrp="1"/>
          </p:cNvSpPr>
          <p:nvPr>
            <p:ph type="title" idx="13" hasCustomPrompt="1"/>
          </p:nvPr>
        </p:nvSpPr>
        <p:spPr>
          <a:xfrm>
            <a:off x="9456176" y="2966200"/>
            <a:ext cx="1612800" cy="1426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 idx="14" hasCustomPrompt="1"/>
          </p:nvPr>
        </p:nvSpPr>
        <p:spPr>
          <a:xfrm>
            <a:off x="1969026" y="5563150"/>
            <a:ext cx="1612800" cy="1426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1" name="Google Shape;581;p30"/>
          <p:cNvSpPr txBox="1">
            <a:spLocks noGrp="1"/>
          </p:cNvSpPr>
          <p:nvPr>
            <p:ph type="title" idx="15" hasCustomPrompt="1"/>
          </p:nvPr>
        </p:nvSpPr>
        <p:spPr>
          <a:xfrm>
            <a:off x="9456176" y="5563150"/>
            <a:ext cx="1612800" cy="1426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2" name="Google Shape;582;p30"/>
          <p:cNvSpPr/>
          <p:nvPr/>
        </p:nvSpPr>
        <p:spPr>
          <a:xfrm flipH="1">
            <a:off x="-27200" y="9031500"/>
            <a:ext cx="18409800" cy="125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 flipH="1">
            <a:off x="-598749" y="9208201"/>
            <a:ext cx="18981370" cy="1897934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84" name="Google Shape;584;p30"/>
          <p:cNvGrpSpPr/>
          <p:nvPr/>
        </p:nvGrpSpPr>
        <p:grpSpPr>
          <a:xfrm flipH="1">
            <a:off x="15800468" y="9128536"/>
            <a:ext cx="1595976" cy="1137320"/>
            <a:chOff x="-1777613" y="4564268"/>
            <a:chExt cx="797988" cy="568660"/>
          </a:xfrm>
        </p:grpSpPr>
        <p:sp>
          <p:nvSpPr>
            <p:cNvPr id="585" name="Google Shape;585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8" name="Google Shape;588;p30"/>
          <p:cNvSpPr/>
          <p:nvPr/>
        </p:nvSpPr>
        <p:spPr>
          <a:xfrm flipH="1">
            <a:off x="12797828" y="9430701"/>
            <a:ext cx="1320992" cy="532970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5546319" y="9658267"/>
            <a:ext cx="894702" cy="360958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0" name="Google Shape;590;p30"/>
          <p:cNvGrpSpPr/>
          <p:nvPr/>
        </p:nvGrpSpPr>
        <p:grpSpPr>
          <a:xfrm flipH="1">
            <a:off x="652165" y="9410907"/>
            <a:ext cx="894726" cy="855718"/>
            <a:chOff x="-1777613" y="4564268"/>
            <a:chExt cx="594581" cy="568660"/>
          </a:xfrm>
        </p:grpSpPr>
        <p:sp>
          <p:nvSpPr>
            <p:cNvPr id="591" name="Google Shape;591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3" name="Google Shape;593;p30"/>
          <p:cNvSpPr/>
          <p:nvPr/>
        </p:nvSpPr>
        <p:spPr>
          <a:xfrm>
            <a:off x="9933685" y="9378141"/>
            <a:ext cx="658374" cy="265650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4402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title"/>
          </p:nvPr>
        </p:nvSpPr>
        <p:spPr>
          <a:xfrm>
            <a:off x="1440000" y="1065850"/>
            <a:ext cx="15408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 idx="2"/>
          </p:nvPr>
        </p:nvSpPr>
        <p:spPr>
          <a:xfrm>
            <a:off x="2202350" y="3345000"/>
            <a:ext cx="3972000" cy="68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597" name="Google Shape;597;p31"/>
          <p:cNvSpPr txBox="1">
            <a:spLocks noGrp="1"/>
          </p:cNvSpPr>
          <p:nvPr>
            <p:ph type="subTitle" idx="1"/>
          </p:nvPr>
        </p:nvSpPr>
        <p:spPr>
          <a:xfrm>
            <a:off x="2202350" y="4233950"/>
            <a:ext cx="3972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31"/>
          <p:cNvSpPr txBox="1">
            <a:spLocks noGrp="1"/>
          </p:cNvSpPr>
          <p:nvPr>
            <p:ph type="title" idx="3"/>
          </p:nvPr>
        </p:nvSpPr>
        <p:spPr>
          <a:xfrm>
            <a:off x="7157900" y="3345000"/>
            <a:ext cx="3972000" cy="68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599" name="Google Shape;599;p31"/>
          <p:cNvSpPr txBox="1">
            <a:spLocks noGrp="1"/>
          </p:cNvSpPr>
          <p:nvPr>
            <p:ph type="subTitle" idx="4"/>
          </p:nvPr>
        </p:nvSpPr>
        <p:spPr>
          <a:xfrm>
            <a:off x="7157902" y="4233950"/>
            <a:ext cx="3972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31"/>
          <p:cNvSpPr txBox="1">
            <a:spLocks noGrp="1"/>
          </p:cNvSpPr>
          <p:nvPr>
            <p:ph type="title" idx="5"/>
          </p:nvPr>
        </p:nvSpPr>
        <p:spPr>
          <a:xfrm>
            <a:off x="2202350" y="6516600"/>
            <a:ext cx="3972000" cy="68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601" name="Google Shape;601;p31"/>
          <p:cNvSpPr txBox="1">
            <a:spLocks noGrp="1"/>
          </p:cNvSpPr>
          <p:nvPr>
            <p:ph type="subTitle" idx="6"/>
          </p:nvPr>
        </p:nvSpPr>
        <p:spPr>
          <a:xfrm>
            <a:off x="2202350" y="7405550"/>
            <a:ext cx="3972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31"/>
          <p:cNvSpPr txBox="1">
            <a:spLocks noGrp="1"/>
          </p:cNvSpPr>
          <p:nvPr>
            <p:ph type="title" idx="7"/>
          </p:nvPr>
        </p:nvSpPr>
        <p:spPr>
          <a:xfrm>
            <a:off x="7157894" y="6516600"/>
            <a:ext cx="3972000" cy="68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603" name="Google Shape;603;p31"/>
          <p:cNvSpPr txBox="1">
            <a:spLocks noGrp="1"/>
          </p:cNvSpPr>
          <p:nvPr>
            <p:ph type="subTitle" idx="8"/>
          </p:nvPr>
        </p:nvSpPr>
        <p:spPr>
          <a:xfrm>
            <a:off x="7157996" y="7405550"/>
            <a:ext cx="3972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1"/>
          <p:cNvSpPr txBox="1">
            <a:spLocks noGrp="1"/>
          </p:cNvSpPr>
          <p:nvPr>
            <p:ph type="title" idx="9"/>
          </p:nvPr>
        </p:nvSpPr>
        <p:spPr>
          <a:xfrm>
            <a:off x="12113450" y="3345000"/>
            <a:ext cx="3972000" cy="68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605" name="Google Shape;605;p31"/>
          <p:cNvSpPr txBox="1">
            <a:spLocks noGrp="1"/>
          </p:cNvSpPr>
          <p:nvPr>
            <p:ph type="subTitle" idx="13"/>
          </p:nvPr>
        </p:nvSpPr>
        <p:spPr>
          <a:xfrm>
            <a:off x="12113454" y="4233950"/>
            <a:ext cx="3972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31"/>
          <p:cNvSpPr txBox="1">
            <a:spLocks noGrp="1"/>
          </p:cNvSpPr>
          <p:nvPr>
            <p:ph type="title" idx="14"/>
          </p:nvPr>
        </p:nvSpPr>
        <p:spPr>
          <a:xfrm>
            <a:off x="12113450" y="6516600"/>
            <a:ext cx="3972000" cy="68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607" name="Google Shape;607;p31"/>
          <p:cNvSpPr txBox="1">
            <a:spLocks noGrp="1"/>
          </p:cNvSpPr>
          <p:nvPr>
            <p:ph type="subTitle" idx="15"/>
          </p:nvPr>
        </p:nvSpPr>
        <p:spPr>
          <a:xfrm>
            <a:off x="12113654" y="7405550"/>
            <a:ext cx="3972000" cy="96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31"/>
          <p:cNvSpPr/>
          <p:nvPr/>
        </p:nvSpPr>
        <p:spPr>
          <a:xfrm rot="-486776">
            <a:off x="15480159" y="8350465"/>
            <a:ext cx="1051166" cy="1182454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31"/>
          <p:cNvSpPr/>
          <p:nvPr/>
        </p:nvSpPr>
        <p:spPr>
          <a:xfrm>
            <a:off x="0" y="9601200"/>
            <a:ext cx="182880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31"/>
          <p:cNvSpPr/>
          <p:nvPr/>
        </p:nvSpPr>
        <p:spPr>
          <a:xfrm>
            <a:off x="100" y="8759996"/>
            <a:ext cx="18288196" cy="841212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31"/>
          <p:cNvSpPr/>
          <p:nvPr/>
        </p:nvSpPr>
        <p:spPr>
          <a:xfrm rot="-528689">
            <a:off x="6180885" y="8174301"/>
            <a:ext cx="1228882" cy="1229982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31"/>
          <p:cNvSpPr/>
          <p:nvPr/>
        </p:nvSpPr>
        <p:spPr>
          <a:xfrm>
            <a:off x="2202350" y="9035500"/>
            <a:ext cx="849844" cy="469364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31"/>
          <p:cNvSpPr/>
          <p:nvPr/>
        </p:nvSpPr>
        <p:spPr>
          <a:xfrm>
            <a:off x="15402000" y="1374201"/>
            <a:ext cx="3365600" cy="131835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281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4"/>
          <p:cNvSpPr txBox="1">
            <a:spLocks noGrp="1"/>
          </p:cNvSpPr>
          <p:nvPr>
            <p:ph type="title"/>
          </p:nvPr>
        </p:nvSpPr>
        <p:spPr>
          <a:xfrm>
            <a:off x="1381650" y="773994"/>
            <a:ext cx="8589600" cy="2147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4"/>
          <p:cNvSpPr txBox="1">
            <a:spLocks noGrp="1"/>
          </p:cNvSpPr>
          <p:nvPr>
            <p:ph type="subTitle" idx="1"/>
          </p:nvPr>
        </p:nvSpPr>
        <p:spPr>
          <a:xfrm>
            <a:off x="1381650" y="3032450"/>
            <a:ext cx="6869400" cy="2853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4"/>
          <p:cNvGrpSpPr/>
          <p:nvPr/>
        </p:nvGrpSpPr>
        <p:grpSpPr>
          <a:xfrm>
            <a:off x="15071750" y="7808351"/>
            <a:ext cx="6298620" cy="1704638"/>
            <a:chOff x="2997350" y="2758875"/>
            <a:chExt cx="3149310" cy="852319"/>
          </a:xfrm>
        </p:grpSpPr>
        <p:sp>
          <p:nvSpPr>
            <p:cNvPr id="643" name="Google Shape;643;p34"/>
            <p:cNvSpPr/>
            <p:nvPr/>
          </p:nvSpPr>
          <p:spPr>
            <a:xfrm>
              <a:off x="2997350" y="2758875"/>
              <a:ext cx="3149310" cy="852319"/>
            </a:xfrm>
            <a:custGeom>
              <a:avLst/>
              <a:gdLst/>
              <a:ahLst/>
              <a:cxnLst/>
              <a:rect l="l" t="t" r="r" b="b"/>
              <a:pathLst>
                <a:path w="114844" h="31081" extrusionOk="0">
                  <a:moveTo>
                    <a:pt x="54788" y="1"/>
                  </a:moveTo>
                  <a:cubicBezTo>
                    <a:pt x="54705" y="1"/>
                    <a:pt x="54620" y="1"/>
                    <a:pt x="54519" y="17"/>
                  </a:cubicBezTo>
                  <a:cubicBezTo>
                    <a:pt x="50514" y="135"/>
                    <a:pt x="44053" y="2929"/>
                    <a:pt x="36750" y="6933"/>
                  </a:cubicBezTo>
                  <a:cubicBezTo>
                    <a:pt x="35791" y="7472"/>
                    <a:pt x="34815" y="8010"/>
                    <a:pt x="33822" y="8582"/>
                  </a:cubicBezTo>
                  <a:cubicBezTo>
                    <a:pt x="22279" y="15228"/>
                    <a:pt x="9239" y="24315"/>
                    <a:pt x="590" y="30558"/>
                  </a:cubicBezTo>
                  <a:lnTo>
                    <a:pt x="0" y="30895"/>
                  </a:lnTo>
                  <a:cubicBezTo>
                    <a:pt x="3979" y="31033"/>
                    <a:pt x="8497" y="31081"/>
                    <a:pt x="13348" y="31081"/>
                  </a:cubicBezTo>
                  <a:cubicBezTo>
                    <a:pt x="20868" y="31081"/>
                    <a:pt x="29191" y="30966"/>
                    <a:pt x="37558" y="30895"/>
                  </a:cubicBezTo>
                  <a:cubicBezTo>
                    <a:pt x="38682" y="30886"/>
                    <a:pt x="39812" y="30883"/>
                    <a:pt x="40945" y="30883"/>
                  </a:cubicBezTo>
                  <a:cubicBezTo>
                    <a:pt x="46429" y="30883"/>
                    <a:pt x="51997" y="30964"/>
                    <a:pt x="57505" y="30964"/>
                  </a:cubicBezTo>
                  <a:cubicBezTo>
                    <a:pt x="60072" y="30964"/>
                    <a:pt x="62627" y="30946"/>
                    <a:pt x="65153" y="30895"/>
                  </a:cubicBezTo>
                  <a:lnTo>
                    <a:pt x="65171" y="30895"/>
                  </a:lnTo>
                  <a:cubicBezTo>
                    <a:pt x="67230" y="30856"/>
                    <a:pt x="69273" y="30841"/>
                    <a:pt x="71291" y="30841"/>
                  </a:cubicBezTo>
                  <a:cubicBezTo>
                    <a:pt x="77358" y="30841"/>
                    <a:pt x="83203" y="30973"/>
                    <a:pt x="88619" y="30973"/>
                  </a:cubicBezTo>
                  <a:cubicBezTo>
                    <a:pt x="90763" y="30973"/>
                    <a:pt x="92839" y="30952"/>
                    <a:pt x="94836" y="30895"/>
                  </a:cubicBezTo>
                  <a:lnTo>
                    <a:pt x="95156" y="30895"/>
                  </a:lnTo>
                  <a:cubicBezTo>
                    <a:pt x="95459" y="30895"/>
                    <a:pt x="95762" y="30902"/>
                    <a:pt x="96060" y="30902"/>
                  </a:cubicBezTo>
                  <a:cubicBezTo>
                    <a:pt x="96209" y="30902"/>
                    <a:pt x="96356" y="30900"/>
                    <a:pt x="96502" y="30895"/>
                  </a:cubicBezTo>
                  <a:cubicBezTo>
                    <a:pt x="96750" y="30889"/>
                    <a:pt x="96996" y="30887"/>
                    <a:pt x="97242" y="30887"/>
                  </a:cubicBezTo>
                  <a:cubicBezTo>
                    <a:pt x="98045" y="30887"/>
                    <a:pt x="98837" y="30911"/>
                    <a:pt x="99614" y="30911"/>
                  </a:cubicBezTo>
                  <a:cubicBezTo>
                    <a:pt x="99937" y="30911"/>
                    <a:pt x="100257" y="30907"/>
                    <a:pt x="100574" y="30895"/>
                  </a:cubicBezTo>
                  <a:cubicBezTo>
                    <a:pt x="100821" y="30895"/>
                    <a:pt x="101075" y="30902"/>
                    <a:pt x="101327" y="30902"/>
                  </a:cubicBezTo>
                  <a:cubicBezTo>
                    <a:pt x="101452" y="30902"/>
                    <a:pt x="101578" y="30900"/>
                    <a:pt x="101701" y="30895"/>
                  </a:cubicBezTo>
                  <a:lnTo>
                    <a:pt x="102240" y="30895"/>
                  </a:lnTo>
                  <a:cubicBezTo>
                    <a:pt x="103483" y="30858"/>
                    <a:pt x="104678" y="30845"/>
                    <a:pt x="105822" y="30845"/>
                  </a:cubicBezTo>
                  <a:cubicBezTo>
                    <a:pt x="108556" y="30845"/>
                    <a:pt x="110991" y="30919"/>
                    <a:pt x="113064" y="30919"/>
                  </a:cubicBezTo>
                  <a:cubicBezTo>
                    <a:pt x="113691" y="30919"/>
                    <a:pt x="114285" y="30913"/>
                    <a:pt x="114843" y="30895"/>
                  </a:cubicBezTo>
                  <a:cubicBezTo>
                    <a:pt x="105201" y="24568"/>
                    <a:pt x="90528" y="15329"/>
                    <a:pt x="77673" y="8616"/>
                  </a:cubicBezTo>
                  <a:cubicBezTo>
                    <a:pt x="76831" y="8179"/>
                    <a:pt x="75990" y="7741"/>
                    <a:pt x="75166" y="7320"/>
                  </a:cubicBezTo>
                  <a:cubicBezTo>
                    <a:pt x="74644" y="7051"/>
                    <a:pt x="74105" y="6799"/>
                    <a:pt x="73584" y="6530"/>
                  </a:cubicBezTo>
                  <a:cubicBezTo>
                    <a:pt x="73281" y="6395"/>
                    <a:pt x="72995" y="6243"/>
                    <a:pt x="72709" y="6108"/>
                  </a:cubicBezTo>
                  <a:cubicBezTo>
                    <a:pt x="72474" y="5991"/>
                    <a:pt x="72254" y="5873"/>
                    <a:pt x="72019" y="5772"/>
                  </a:cubicBezTo>
                  <a:cubicBezTo>
                    <a:pt x="71801" y="5671"/>
                    <a:pt x="71581" y="5554"/>
                    <a:pt x="71363" y="5453"/>
                  </a:cubicBezTo>
                  <a:cubicBezTo>
                    <a:pt x="69798" y="4712"/>
                    <a:pt x="68267" y="4022"/>
                    <a:pt x="66820" y="3400"/>
                  </a:cubicBezTo>
                  <a:cubicBezTo>
                    <a:pt x="66349" y="3214"/>
                    <a:pt x="65878" y="3012"/>
                    <a:pt x="65423" y="2828"/>
                  </a:cubicBezTo>
                  <a:cubicBezTo>
                    <a:pt x="65205" y="2743"/>
                    <a:pt x="64985" y="2659"/>
                    <a:pt x="64767" y="2558"/>
                  </a:cubicBezTo>
                  <a:cubicBezTo>
                    <a:pt x="64077" y="2289"/>
                    <a:pt x="63403" y="2036"/>
                    <a:pt x="62764" y="1818"/>
                  </a:cubicBezTo>
                  <a:lnTo>
                    <a:pt x="62209" y="1616"/>
                  </a:lnTo>
                  <a:cubicBezTo>
                    <a:pt x="62075" y="1565"/>
                    <a:pt x="61940" y="1531"/>
                    <a:pt x="61806" y="1482"/>
                  </a:cubicBezTo>
                  <a:lnTo>
                    <a:pt x="61503" y="1381"/>
                  </a:lnTo>
                  <a:cubicBezTo>
                    <a:pt x="61200" y="1280"/>
                    <a:pt x="60897" y="1179"/>
                    <a:pt x="60594" y="1094"/>
                  </a:cubicBezTo>
                  <a:cubicBezTo>
                    <a:pt x="60509" y="1060"/>
                    <a:pt x="60426" y="1044"/>
                    <a:pt x="60341" y="1010"/>
                  </a:cubicBezTo>
                  <a:cubicBezTo>
                    <a:pt x="60072" y="926"/>
                    <a:pt x="59803" y="858"/>
                    <a:pt x="59533" y="775"/>
                  </a:cubicBezTo>
                  <a:cubicBezTo>
                    <a:pt x="59450" y="757"/>
                    <a:pt x="59349" y="724"/>
                    <a:pt x="59264" y="708"/>
                  </a:cubicBezTo>
                  <a:cubicBezTo>
                    <a:pt x="59230" y="690"/>
                    <a:pt x="59197" y="690"/>
                    <a:pt x="59147" y="674"/>
                  </a:cubicBezTo>
                  <a:cubicBezTo>
                    <a:pt x="59062" y="656"/>
                    <a:pt x="58961" y="623"/>
                    <a:pt x="58878" y="607"/>
                  </a:cubicBezTo>
                  <a:cubicBezTo>
                    <a:pt x="58743" y="573"/>
                    <a:pt x="58591" y="539"/>
                    <a:pt x="58456" y="506"/>
                  </a:cubicBezTo>
                  <a:cubicBezTo>
                    <a:pt x="58053" y="405"/>
                    <a:pt x="57649" y="320"/>
                    <a:pt x="57262" y="253"/>
                  </a:cubicBezTo>
                  <a:cubicBezTo>
                    <a:pt x="57195" y="236"/>
                    <a:pt x="57128" y="236"/>
                    <a:pt x="57043" y="219"/>
                  </a:cubicBezTo>
                  <a:cubicBezTo>
                    <a:pt x="56976" y="203"/>
                    <a:pt x="56892" y="185"/>
                    <a:pt x="56807" y="169"/>
                  </a:cubicBezTo>
                  <a:lnTo>
                    <a:pt x="56706" y="169"/>
                  </a:lnTo>
                  <a:cubicBezTo>
                    <a:pt x="56589" y="135"/>
                    <a:pt x="56455" y="118"/>
                    <a:pt x="56320" y="102"/>
                  </a:cubicBezTo>
                  <a:lnTo>
                    <a:pt x="56286" y="102"/>
                  </a:lnTo>
                  <a:cubicBezTo>
                    <a:pt x="55950" y="68"/>
                    <a:pt x="55629" y="34"/>
                    <a:pt x="55327" y="17"/>
                  </a:cubicBezTo>
                  <a:lnTo>
                    <a:pt x="55125" y="17"/>
                  </a:lnTo>
                  <a:cubicBezTo>
                    <a:pt x="55008" y="1"/>
                    <a:pt x="54907" y="1"/>
                    <a:pt x="547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924816" y="2758875"/>
              <a:ext cx="1202504" cy="317882"/>
            </a:xfrm>
            <a:custGeom>
              <a:avLst/>
              <a:gdLst/>
              <a:ahLst/>
              <a:cxnLst/>
              <a:rect l="l" t="t" r="r" b="b"/>
              <a:pathLst>
                <a:path w="43851" h="11592" extrusionOk="0">
                  <a:moveTo>
                    <a:pt x="20966" y="1"/>
                  </a:moveTo>
                  <a:cubicBezTo>
                    <a:pt x="20883" y="1"/>
                    <a:pt x="20798" y="1"/>
                    <a:pt x="20697" y="17"/>
                  </a:cubicBezTo>
                  <a:cubicBezTo>
                    <a:pt x="16692" y="135"/>
                    <a:pt x="10231" y="2929"/>
                    <a:pt x="2928" y="6933"/>
                  </a:cubicBezTo>
                  <a:cubicBezTo>
                    <a:pt x="1969" y="7472"/>
                    <a:pt x="993" y="8010"/>
                    <a:pt x="0" y="8582"/>
                  </a:cubicBezTo>
                  <a:cubicBezTo>
                    <a:pt x="1924" y="10420"/>
                    <a:pt x="4210" y="11591"/>
                    <a:pt x="7195" y="11591"/>
                  </a:cubicBezTo>
                  <a:cubicBezTo>
                    <a:pt x="8857" y="11591"/>
                    <a:pt x="10735" y="11228"/>
                    <a:pt x="12889" y="10416"/>
                  </a:cubicBezTo>
                  <a:cubicBezTo>
                    <a:pt x="15824" y="9310"/>
                    <a:pt x="18371" y="8923"/>
                    <a:pt x="20746" y="8923"/>
                  </a:cubicBezTo>
                  <a:cubicBezTo>
                    <a:pt x="23071" y="8923"/>
                    <a:pt x="25231" y="9294"/>
                    <a:pt x="27428" y="9727"/>
                  </a:cubicBezTo>
                  <a:cubicBezTo>
                    <a:pt x="29279" y="10079"/>
                    <a:pt x="31147" y="10483"/>
                    <a:pt x="33166" y="10770"/>
                  </a:cubicBezTo>
                  <a:cubicBezTo>
                    <a:pt x="34026" y="10884"/>
                    <a:pt x="34863" y="10937"/>
                    <a:pt x="35670" y="10937"/>
                  </a:cubicBezTo>
                  <a:cubicBezTo>
                    <a:pt x="39139" y="10937"/>
                    <a:pt x="42048" y="9954"/>
                    <a:pt x="43851" y="8616"/>
                  </a:cubicBezTo>
                  <a:cubicBezTo>
                    <a:pt x="43009" y="8179"/>
                    <a:pt x="42168" y="7741"/>
                    <a:pt x="41344" y="7320"/>
                  </a:cubicBezTo>
                  <a:cubicBezTo>
                    <a:pt x="32812" y="3012"/>
                    <a:pt x="25307" y="1"/>
                    <a:pt x="20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5" name="Google Shape;645;p34"/>
          <p:cNvSpPr/>
          <p:nvPr/>
        </p:nvSpPr>
        <p:spPr>
          <a:xfrm>
            <a:off x="24" y="9624062"/>
            <a:ext cx="18288000" cy="66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34"/>
          <p:cNvSpPr/>
          <p:nvPr/>
        </p:nvSpPr>
        <p:spPr>
          <a:xfrm flipH="1">
            <a:off x="-24" y="8991601"/>
            <a:ext cx="18287824" cy="662970"/>
          </a:xfrm>
          <a:custGeom>
            <a:avLst/>
            <a:gdLst/>
            <a:ahLst/>
            <a:cxnLst/>
            <a:rect l="l" t="t" r="r" b="b"/>
            <a:pathLst>
              <a:path w="74924" h="12355" extrusionOk="0">
                <a:moveTo>
                  <a:pt x="47307" y="0"/>
                </a:moveTo>
                <a:cubicBezTo>
                  <a:pt x="46836" y="0"/>
                  <a:pt x="46364" y="32"/>
                  <a:pt x="45891" y="102"/>
                </a:cubicBezTo>
                <a:cubicBezTo>
                  <a:pt x="44010" y="383"/>
                  <a:pt x="42284" y="1240"/>
                  <a:pt x="40480" y="1790"/>
                </a:cubicBezTo>
                <a:cubicBezTo>
                  <a:pt x="38073" y="2505"/>
                  <a:pt x="35571" y="2642"/>
                  <a:pt x="33045" y="2642"/>
                </a:cubicBezTo>
                <a:cubicBezTo>
                  <a:pt x="31479" y="2642"/>
                  <a:pt x="29905" y="2589"/>
                  <a:pt x="28338" y="2589"/>
                </a:cubicBezTo>
                <a:cubicBezTo>
                  <a:pt x="25921" y="2589"/>
                  <a:pt x="23523" y="2714"/>
                  <a:pt x="21206" y="3351"/>
                </a:cubicBezTo>
                <a:cubicBezTo>
                  <a:pt x="18495" y="4092"/>
                  <a:pt x="16014" y="5525"/>
                  <a:pt x="13340" y="6356"/>
                </a:cubicBezTo>
                <a:cubicBezTo>
                  <a:pt x="11492" y="6939"/>
                  <a:pt x="9553" y="7228"/>
                  <a:pt x="7614" y="7228"/>
                </a:cubicBezTo>
                <a:cubicBezTo>
                  <a:pt x="5004" y="7228"/>
                  <a:pt x="2393" y="6706"/>
                  <a:pt x="1" y="5678"/>
                </a:cubicBezTo>
                <a:lnTo>
                  <a:pt x="1" y="12355"/>
                </a:lnTo>
                <a:lnTo>
                  <a:pt x="74872" y="12355"/>
                </a:lnTo>
                <a:lnTo>
                  <a:pt x="74924" y="1265"/>
                </a:lnTo>
                <a:cubicBezTo>
                  <a:pt x="73413" y="627"/>
                  <a:pt x="71881" y="305"/>
                  <a:pt x="70317" y="305"/>
                </a:cubicBezTo>
                <a:cubicBezTo>
                  <a:pt x="69470" y="305"/>
                  <a:pt x="68615" y="399"/>
                  <a:pt x="67748" y="588"/>
                </a:cubicBezTo>
                <a:cubicBezTo>
                  <a:pt x="65471" y="1086"/>
                  <a:pt x="63362" y="2212"/>
                  <a:pt x="61046" y="2468"/>
                </a:cubicBezTo>
                <a:cubicBezTo>
                  <a:pt x="60661" y="2513"/>
                  <a:pt x="60276" y="2534"/>
                  <a:pt x="59893" y="2534"/>
                </a:cubicBezTo>
                <a:cubicBezTo>
                  <a:pt x="55658" y="2534"/>
                  <a:pt x="51529" y="0"/>
                  <a:pt x="4730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34"/>
          <p:cNvSpPr/>
          <p:nvPr/>
        </p:nvSpPr>
        <p:spPr>
          <a:xfrm>
            <a:off x="1" y="8146550"/>
            <a:ext cx="1213050" cy="821200"/>
          </a:xfrm>
          <a:custGeom>
            <a:avLst/>
            <a:gdLst/>
            <a:ahLst/>
            <a:cxnLst/>
            <a:rect l="l" t="t" r="r" b="b"/>
            <a:pathLst>
              <a:path w="24261" h="16424" extrusionOk="0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34"/>
          <p:cNvSpPr/>
          <p:nvPr/>
        </p:nvSpPr>
        <p:spPr>
          <a:xfrm>
            <a:off x="257601" y="8403500"/>
            <a:ext cx="586450" cy="804700"/>
          </a:xfrm>
          <a:custGeom>
            <a:avLst/>
            <a:gdLst/>
            <a:ahLst/>
            <a:cxnLst/>
            <a:rect l="l" t="t" r="r" b="b"/>
            <a:pathLst>
              <a:path w="11729" h="16094" extrusionOk="0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34"/>
          <p:cNvSpPr/>
          <p:nvPr/>
        </p:nvSpPr>
        <p:spPr>
          <a:xfrm>
            <a:off x="7226001" y="9153026"/>
            <a:ext cx="1259850" cy="340100"/>
          </a:xfrm>
          <a:custGeom>
            <a:avLst/>
            <a:gdLst/>
            <a:ahLst/>
            <a:cxnLst/>
            <a:rect l="l" t="t" r="r" b="b"/>
            <a:pathLst>
              <a:path w="25197" h="6802" extrusionOk="0">
                <a:moveTo>
                  <a:pt x="6747" y="0"/>
                </a:moveTo>
                <a:cubicBezTo>
                  <a:pt x="6663" y="0"/>
                  <a:pt x="6576" y="12"/>
                  <a:pt x="6486" y="36"/>
                </a:cubicBezTo>
                <a:cubicBezTo>
                  <a:pt x="4247" y="650"/>
                  <a:pt x="7240" y="6188"/>
                  <a:pt x="7240" y="6188"/>
                </a:cubicBezTo>
                <a:cubicBezTo>
                  <a:pt x="7240" y="6188"/>
                  <a:pt x="4627" y="1899"/>
                  <a:pt x="2649" y="1899"/>
                </a:cubicBezTo>
                <a:cubicBezTo>
                  <a:pt x="2421" y="1899"/>
                  <a:pt x="2202" y="1956"/>
                  <a:pt x="1996" y="2083"/>
                </a:cubicBezTo>
                <a:cubicBezTo>
                  <a:pt x="1" y="3323"/>
                  <a:pt x="4247" y="6597"/>
                  <a:pt x="4247" y="6597"/>
                </a:cubicBezTo>
                <a:lnTo>
                  <a:pt x="9219" y="6597"/>
                </a:lnTo>
                <a:cubicBezTo>
                  <a:pt x="9123" y="5463"/>
                  <a:pt x="8565" y="0"/>
                  <a:pt x="6747" y="0"/>
                </a:cubicBezTo>
                <a:close/>
                <a:moveTo>
                  <a:pt x="12677" y="0"/>
                </a:moveTo>
                <a:cubicBezTo>
                  <a:pt x="10618" y="0"/>
                  <a:pt x="9485" y="5463"/>
                  <a:pt x="9272" y="6597"/>
                </a:cubicBezTo>
                <a:lnTo>
                  <a:pt x="19711" y="6597"/>
                </a:lnTo>
                <a:cubicBezTo>
                  <a:pt x="19711" y="6597"/>
                  <a:pt x="25197" y="3106"/>
                  <a:pt x="23202" y="2083"/>
                </a:cubicBezTo>
                <a:cubicBezTo>
                  <a:pt x="23027" y="1993"/>
                  <a:pt x="22824" y="1952"/>
                  <a:pt x="22598" y="1952"/>
                </a:cubicBezTo>
                <a:cubicBezTo>
                  <a:pt x="20328" y="1952"/>
                  <a:pt x="15799" y="6084"/>
                  <a:pt x="15482" y="6376"/>
                </a:cubicBezTo>
                <a:lnTo>
                  <a:pt x="15482" y="6376"/>
                </a:lnTo>
                <a:cubicBezTo>
                  <a:pt x="15785" y="6095"/>
                  <a:pt x="19861" y="2257"/>
                  <a:pt x="17460" y="1469"/>
                </a:cubicBezTo>
                <a:cubicBezTo>
                  <a:pt x="17294" y="1414"/>
                  <a:pt x="17124" y="1389"/>
                  <a:pt x="16953" y="1389"/>
                </a:cubicBezTo>
                <a:cubicBezTo>
                  <a:pt x="15114" y="1389"/>
                  <a:pt x="13033" y="4315"/>
                  <a:pt x="12156" y="5692"/>
                </a:cubicBezTo>
                <a:lnTo>
                  <a:pt x="12156" y="5692"/>
                </a:lnTo>
                <a:cubicBezTo>
                  <a:pt x="13058" y="4141"/>
                  <a:pt x="14923" y="517"/>
                  <a:pt x="12970" y="36"/>
                </a:cubicBezTo>
                <a:cubicBezTo>
                  <a:pt x="12870" y="12"/>
                  <a:pt x="12773" y="0"/>
                  <a:pt x="12677" y="0"/>
                </a:cubicBezTo>
                <a:close/>
                <a:moveTo>
                  <a:pt x="9219" y="6597"/>
                </a:moveTo>
                <a:cubicBezTo>
                  <a:pt x="9230" y="6728"/>
                  <a:pt x="9235" y="6802"/>
                  <a:pt x="9235" y="6802"/>
                </a:cubicBezTo>
                <a:cubicBezTo>
                  <a:pt x="9235" y="6802"/>
                  <a:pt x="9247" y="6728"/>
                  <a:pt x="9272" y="65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34"/>
          <p:cNvSpPr/>
          <p:nvPr/>
        </p:nvSpPr>
        <p:spPr>
          <a:xfrm>
            <a:off x="15509251" y="510077"/>
            <a:ext cx="3209218" cy="1137430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" name="Google Shape;651;p34"/>
          <p:cNvSpPr txBox="1"/>
          <p:nvPr/>
        </p:nvSpPr>
        <p:spPr>
          <a:xfrm>
            <a:off x="1392850" y="7316900"/>
            <a:ext cx="9551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400" kern="0">
                <a:solidFill>
                  <a:srgbClr val="1C4112"/>
                </a:solidFill>
                <a:latin typeface="Asap"/>
                <a:ea typeface="Asap"/>
                <a:cs typeface="Asap"/>
                <a:sym typeface="Asap"/>
              </a:rPr>
              <a:t>CREDITS: This presentation template was created by </a:t>
            </a:r>
            <a:r>
              <a:rPr lang="en" sz="2400" b="1" kern="0">
                <a:solidFill>
                  <a:srgbClr val="1C4112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2400" kern="0">
                <a:solidFill>
                  <a:srgbClr val="1C4112"/>
                </a:solidFill>
                <a:latin typeface="Asap"/>
                <a:ea typeface="Asap"/>
                <a:cs typeface="Asap"/>
                <a:sym typeface="Asap"/>
              </a:rPr>
              <a:t>, including icons by </a:t>
            </a:r>
            <a:r>
              <a:rPr lang="en" sz="2400" b="1" kern="0">
                <a:solidFill>
                  <a:srgbClr val="1C4112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2400" b="1" kern="0">
                <a:solidFill>
                  <a:srgbClr val="1C4112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" sz="2400" kern="0">
                <a:solidFill>
                  <a:srgbClr val="1C4112"/>
                </a:solidFill>
                <a:latin typeface="Asap"/>
                <a:ea typeface="Asap"/>
                <a:cs typeface="Asap"/>
                <a:sym typeface="Asap"/>
              </a:rPr>
              <a:t>and infographics &amp; images by </a:t>
            </a:r>
            <a:r>
              <a:rPr lang="en" sz="2400" b="1" kern="0">
                <a:solidFill>
                  <a:srgbClr val="1C4112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2400" b="1" kern="0">
              <a:solidFill>
                <a:srgbClr val="1C4112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36600589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5"/>
          <p:cNvSpPr/>
          <p:nvPr/>
        </p:nvSpPr>
        <p:spPr>
          <a:xfrm rot="486776" flipH="1">
            <a:off x="1756973" y="8655265"/>
            <a:ext cx="1051166" cy="1182454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35"/>
          <p:cNvSpPr/>
          <p:nvPr/>
        </p:nvSpPr>
        <p:spPr>
          <a:xfrm flipH="1">
            <a:off x="300" y="9906000"/>
            <a:ext cx="18288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35"/>
          <p:cNvSpPr/>
          <p:nvPr/>
        </p:nvSpPr>
        <p:spPr>
          <a:xfrm flipH="1">
            <a:off x="0" y="9064796"/>
            <a:ext cx="18288196" cy="841212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6" name="Google Shape;656;p35"/>
          <p:cNvSpPr/>
          <p:nvPr/>
        </p:nvSpPr>
        <p:spPr>
          <a:xfrm rot="528689" flipH="1">
            <a:off x="10878529" y="8479101"/>
            <a:ext cx="1228882" cy="1229982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35"/>
          <p:cNvSpPr/>
          <p:nvPr/>
        </p:nvSpPr>
        <p:spPr>
          <a:xfrm flipH="1">
            <a:off x="15236100" y="9187900"/>
            <a:ext cx="849844" cy="469364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144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6"/>
          <p:cNvSpPr/>
          <p:nvPr/>
        </p:nvSpPr>
        <p:spPr>
          <a:xfrm>
            <a:off x="1" y="8348450"/>
            <a:ext cx="18288070" cy="3825800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0" name="Google Shape;660;p36"/>
          <p:cNvSpPr/>
          <p:nvPr/>
        </p:nvSpPr>
        <p:spPr>
          <a:xfrm flipH="1">
            <a:off x="-572849" y="8944513"/>
            <a:ext cx="19674578" cy="5362278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1" name="Google Shape;661;p36"/>
          <p:cNvGrpSpPr/>
          <p:nvPr/>
        </p:nvGrpSpPr>
        <p:grpSpPr>
          <a:xfrm>
            <a:off x="4872551" y="10129201"/>
            <a:ext cx="2384090" cy="1228346"/>
            <a:chOff x="6275550" y="3797775"/>
            <a:chExt cx="1192045" cy="614173"/>
          </a:xfrm>
        </p:grpSpPr>
        <p:sp>
          <p:nvSpPr>
            <p:cNvPr id="662" name="Google Shape;662;p36"/>
            <p:cNvSpPr/>
            <p:nvPr/>
          </p:nvSpPr>
          <p:spPr>
            <a:xfrm>
              <a:off x="6297512" y="4079712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6665437" y="413274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6725837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6865885" y="3999074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7016905" y="386540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6434788" y="4278278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6275550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2" name="Google Shape;672;p36"/>
          <p:cNvGrpSpPr/>
          <p:nvPr/>
        </p:nvGrpSpPr>
        <p:grpSpPr>
          <a:xfrm>
            <a:off x="17259383" y="10526405"/>
            <a:ext cx="433758" cy="433906"/>
            <a:chOff x="4905375" y="4050150"/>
            <a:chExt cx="436200" cy="436350"/>
          </a:xfrm>
        </p:grpSpPr>
        <p:sp>
          <p:nvSpPr>
            <p:cNvPr id="673" name="Google Shape;673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5" name="Google Shape;675;p36"/>
          <p:cNvGrpSpPr/>
          <p:nvPr/>
        </p:nvGrpSpPr>
        <p:grpSpPr>
          <a:xfrm>
            <a:off x="514432" y="10129185"/>
            <a:ext cx="586180" cy="756854"/>
            <a:chOff x="4905375" y="3725385"/>
            <a:chExt cx="589480" cy="761115"/>
          </a:xfrm>
        </p:grpSpPr>
        <p:sp>
          <p:nvSpPr>
            <p:cNvPr id="676" name="Google Shape;676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8" name="Google Shape;678;p36"/>
          <p:cNvSpPr/>
          <p:nvPr/>
        </p:nvSpPr>
        <p:spPr>
          <a:xfrm>
            <a:off x="11073190" y="10286992"/>
            <a:ext cx="228000" cy="228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36"/>
          <p:cNvSpPr/>
          <p:nvPr/>
        </p:nvSpPr>
        <p:spPr>
          <a:xfrm>
            <a:off x="8018100" y="10668332"/>
            <a:ext cx="433804" cy="291968"/>
          </a:xfrm>
          <a:custGeom>
            <a:avLst/>
            <a:gdLst/>
            <a:ahLst/>
            <a:cxnLst/>
            <a:rect l="l" t="t" r="r" b="b"/>
            <a:pathLst>
              <a:path w="59182" h="39832" extrusionOk="0">
                <a:moveTo>
                  <a:pt x="31323" y="0"/>
                </a:moveTo>
                <a:cubicBezTo>
                  <a:pt x="28009" y="0"/>
                  <a:pt x="24201" y="685"/>
                  <a:pt x="20185" y="2714"/>
                </a:cubicBezTo>
                <a:cubicBezTo>
                  <a:pt x="12858" y="6408"/>
                  <a:pt x="7981" y="10504"/>
                  <a:pt x="5912" y="14959"/>
                </a:cubicBezTo>
                <a:cubicBezTo>
                  <a:pt x="5172" y="15444"/>
                  <a:pt x="4477" y="16142"/>
                  <a:pt x="4097" y="17176"/>
                </a:cubicBezTo>
                <a:cubicBezTo>
                  <a:pt x="3863" y="17831"/>
                  <a:pt x="3610" y="18591"/>
                  <a:pt x="3336" y="19393"/>
                </a:cubicBezTo>
                <a:cubicBezTo>
                  <a:pt x="2745" y="21145"/>
                  <a:pt x="1879" y="23805"/>
                  <a:pt x="1352" y="24185"/>
                </a:cubicBezTo>
                <a:cubicBezTo>
                  <a:pt x="634" y="24692"/>
                  <a:pt x="21" y="24714"/>
                  <a:pt x="0" y="24714"/>
                </a:cubicBezTo>
                <a:lnTo>
                  <a:pt x="0" y="25727"/>
                </a:lnTo>
                <a:cubicBezTo>
                  <a:pt x="85" y="25727"/>
                  <a:pt x="950" y="25705"/>
                  <a:pt x="1943" y="25010"/>
                </a:cubicBezTo>
                <a:cubicBezTo>
                  <a:pt x="2681" y="24481"/>
                  <a:pt x="3314" y="22665"/>
                  <a:pt x="4308" y="19709"/>
                </a:cubicBezTo>
                <a:cubicBezTo>
                  <a:pt x="4561" y="18907"/>
                  <a:pt x="4814" y="18169"/>
                  <a:pt x="5046" y="17535"/>
                </a:cubicBezTo>
                <a:cubicBezTo>
                  <a:pt x="5046" y="17513"/>
                  <a:pt x="5068" y="17493"/>
                  <a:pt x="5068" y="17493"/>
                </a:cubicBezTo>
                <a:lnTo>
                  <a:pt x="5068" y="17493"/>
                </a:lnTo>
                <a:cubicBezTo>
                  <a:pt x="4624" y="19520"/>
                  <a:pt x="4730" y="21609"/>
                  <a:pt x="5448" y="23805"/>
                </a:cubicBezTo>
                <a:cubicBezTo>
                  <a:pt x="6397" y="26699"/>
                  <a:pt x="8615" y="29570"/>
                  <a:pt x="11633" y="31828"/>
                </a:cubicBezTo>
                <a:cubicBezTo>
                  <a:pt x="10620" y="32420"/>
                  <a:pt x="9775" y="32926"/>
                  <a:pt x="9437" y="33222"/>
                </a:cubicBezTo>
                <a:cubicBezTo>
                  <a:pt x="8446" y="34109"/>
                  <a:pt x="6228" y="37804"/>
                  <a:pt x="5828" y="38500"/>
                </a:cubicBezTo>
                <a:lnTo>
                  <a:pt x="5194" y="39071"/>
                </a:lnTo>
                <a:lnTo>
                  <a:pt x="5870" y="39831"/>
                </a:lnTo>
                <a:lnTo>
                  <a:pt x="6566" y="39198"/>
                </a:lnTo>
                <a:lnTo>
                  <a:pt x="6672" y="39071"/>
                </a:lnTo>
                <a:cubicBezTo>
                  <a:pt x="7368" y="37889"/>
                  <a:pt x="9333" y="34680"/>
                  <a:pt x="10113" y="33982"/>
                </a:cubicBezTo>
                <a:cubicBezTo>
                  <a:pt x="10431" y="33708"/>
                  <a:pt x="11380" y="33137"/>
                  <a:pt x="12542" y="32484"/>
                </a:cubicBezTo>
                <a:cubicBezTo>
                  <a:pt x="15984" y="34815"/>
                  <a:pt x="20289" y="36363"/>
                  <a:pt x="24835" y="36363"/>
                </a:cubicBezTo>
                <a:cubicBezTo>
                  <a:pt x="27288" y="36363"/>
                  <a:pt x="29810" y="35912"/>
                  <a:pt x="32304" y="34891"/>
                </a:cubicBezTo>
                <a:cubicBezTo>
                  <a:pt x="32747" y="34700"/>
                  <a:pt x="33191" y="34511"/>
                  <a:pt x="33613" y="34320"/>
                </a:cubicBezTo>
                <a:lnTo>
                  <a:pt x="33634" y="34362"/>
                </a:lnTo>
                <a:lnTo>
                  <a:pt x="32705" y="37994"/>
                </a:lnTo>
                <a:lnTo>
                  <a:pt x="31944" y="38289"/>
                </a:lnTo>
                <a:lnTo>
                  <a:pt x="32304" y="39240"/>
                </a:lnTo>
                <a:lnTo>
                  <a:pt x="33571" y="38776"/>
                </a:lnTo>
                <a:lnTo>
                  <a:pt x="34689" y="34278"/>
                </a:lnTo>
                <a:lnTo>
                  <a:pt x="34520" y="33898"/>
                </a:lnTo>
                <a:cubicBezTo>
                  <a:pt x="40876" y="30879"/>
                  <a:pt x="44402" y="27268"/>
                  <a:pt x="46175" y="24608"/>
                </a:cubicBezTo>
                <a:cubicBezTo>
                  <a:pt x="46682" y="24650"/>
                  <a:pt x="47273" y="24672"/>
                  <a:pt x="47886" y="24672"/>
                </a:cubicBezTo>
                <a:cubicBezTo>
                  <a:pt x="49449" y="24672"/>
                  <a:pt x="51095" y="24565"/>
                  <a:pt x="51602" y="24418"/>
                </a:cubicBezTo>
                <a:cubicBezTo>
                  <a:pt x="52509" y="24165"/>
                  <a:pt x="53480" y="23785"/>
                  <a:pt x="53523" y="23763"/>
                </a:cubicBezTo>
                <a:lnTo>
                  <a:pt x="53143" y="22814"/>
                </a:lnTo>
                <a:cubicBezTo>
                  <a:pt x="53143" y="22814"/>
                  <a:pt x="52171" y="23194"/>
                  <a:pt x="51327" y="23425"/>
                </a:cubicBezTo>
                <a:cubicBezTo>
                  <a:pt x="50852" y="23573"/>
                  <a:pt x="49330" y="23658"/>
                  <a:pt x="47923" y="23658"/>
                </a:cubicBezTo>
                <a:cubicBezTo>
                  <a:pt x="47519" y="23658"/>
                  <a:pt x="47124" y="23651"/>
                  <a:pt x="46766" y="23636"/>
                </a:cubicBezTo>
                <a:cubicBezTo>
                  <a:pt x="47357" y="22581"/>
                  <a:pt x="47633" y="21758"/>
                  <a:pt x="47675" y="21294"/>
                </a:cubicBezTo>
                <a:cubicBezTo>
                  <a:pt x="47675" y="21294"/>
                  <a:pt x="55656" y="20787"/>
                  <a:pt x="55994" y="15720"/>
                </a:cubicBezTo>
                <a:cubicBezTo>
                  <a:pt x="56014" y="15571"/>
                  <a:pt x="57472" y="14600"/>
                  <a:pt x="57641" y="14093"/>
                </a:cubicBezTo>
                <a:cubicBezTo>
                  <a:pt x="57745" y="13797"/>
                  <a:pt x="57809" y="13439"/>
                  <a:pt x="57830" y="13079"/>
                </a:cubicBezTo>
                <a:lnTo>
                  <a:pt x="59076" y="13291"/>
                </a:lnTo>
                <a:lnTo>
                  <a:pt x="59181" y="12784"/>
                </a:lnTo>
                <a:lnTo>
                  <a:pt x="57852" y="12573"/>
                </a:lnTo>
                <a:cubicBezTo>
                  <a:pt x="57872" y="11539"/>
                  <a:pt x="57641" y="10461"/>
                  <a:pt x="57239" y="9681"/>
                </a:cubicBezTo>
                <a:cubicBezTo>
                  <a:pt x="57049" y="9343"/>
                  <a:pt x="56690" y="8837"/>
                  <a:pt x="56247" y="8434"/>
                </a:cubicBezTo>
                <a:cubicBezTo>
                  <a:pt x="56627" y="7823"/>
                  <a:pt x="57239" y="7041"/>
                  <a:pt x="57956" y="6767"/>
                </a:cubicBezTo>
                <a:lnTo>
                  <a:pt x="57767" y="6281"/>
                </a:lnTo>
                <a:cubicBezTo>
                  <a:pt x="56943" y="6598"/>
                  <a:pt x="56267" y="7443"/>
                  <a:pt x="55845" y="8119"/>
                </a:cubicBezTo>
                <a:cubicBezTo>
                  <a:pt x="55560" y="7922"/>
                  <a:pt x="55245" y="7787"/>
                  <a:pt x="54964" y="7787"/>
                </a:cubicBezTo>
                <a:cubicBezTo>
                  <a:pt x="54912" y="7787"/>
                  <a:pt x="54861" y="7791"/>
                  <a:pt x="54811" y="7801"/>
                </a:cubicBezTo>
                <a:cubicBezTo>
                  <a:pt x="54705" y="7823"/>
                  <a:pt x="54620" y="7843"/>
                  <a:pt x="54516" y="7865"/>
                </a:cubicBezTo>
                <a:cubicBezTo>
                  <a:pt x="54009" y="6683"/>
                  <a:pt x="52869" y="4234"/>
                  <a:pt x="48286" y="3305"/>
                </a:cubicBezTo>
                <a:cubicBezTo>
                  <a:pt x="46554" y="2956"/>
                  <a:pt x="45249" y="2866"/>
                  <a:pt x="44365" y="2866"/>
                </a:cubicBezTo>
                <a:cubicBezTo>
                  <a:pt x="43430" y="2866"/>
                  <a:pt x="42966" y="2967"/>
                  <a:pt x="42966" y="2967"/>
                </a:cubicBezTo>
                <a:cubicBezTo>
                  <a:pt x="42966" y="2967"/>
                  <a:pt x="38217" y="0"/>
                  <a:pt x="3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80" name="Google Shape;680;p36"/>
          <p:cNvGrpSpPr/>
          <p:nvPr/>
        </p:nvGrpSpPr>
        <p:grpSpPr>
          <a:xfrm>
            <a:off x="11880943" y="10555532"/>
            <a:ext cx="1928298" cy="802024"/>
            <a:chOff x="6503446" y="3946041"/>
            <a:chExt cx="964149" cy="401012"/>
          </a:xfrm>
        </p:grpSpPr>
        <p:sp>
          <p:nvSpPr>
            <p:cNvPr id="681" name="Google Shape;681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815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354589" y="342900"/>
            <a:ext cx="17578874" cy="96012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0" tIns="68560" rIns="137120" bIns="68560" rtlCol="0" anchor="ctr"/>
          <a:lstStyle/>
          <a:p>
            <a:pPr algn="ctr" defTabSz="1371106">
              <a:buClr>
                <a:srgbClr val="000000"/>
              </a:buClr>
              <a:buFont typeface="Arial"/>
              <a:buNone/>
            </a:pPr>
            <a:endParaRPr lang="en-US" sz="30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=""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2" y="1256942"/>
            <a:ext cx="10076828" cy="77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or header 1">
  <p:cSld name="Sector header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 flipH="1">
            <a:off x="340667" y="381843"/>
            <a:ext cx="17606762" cy="9515126"/>
            <a:chOff x="170309" y="190897"/>
            <a:chExt cx="8803381" cy="4757563"/>
          </a:xfrm>
        </p:grpSpPr>
        <p:sp>
          <p:nvSpPr>
            <p:cNvPr id="108" name="Google Shape;108;p15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4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4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7744">
                <a:buClr>
                  <a:srgbClr val="000000"/>
                </a:buClr>
                <a:buFont typeface="Arial"/>
                <a:buNone/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9192941" y="2727402"/>
            <a:ext cx="5979602" cy="3372600"/>
          </a:xfrm>
          <a:prstGeom prst="rect">
            <a:avLst/>
          </a:prstGeom>
        </p:spPr>
        <p:txBody>
          <a:bodyPr spcFirstLastPara="1" wrap="square" lIns="182744" tIns="182744" rIns="182744" bIns="18274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1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5080856" y="7122350"/>
            <a:ext cx="7814400" cy="583200"/>
          </a:xfrm>
          <a:prstGeom prst="rect">
            <a:avLst/>
          </a:prstGeom>
        </p:spPr>
        <p:txBody>
          <a:bodyPr spcFirstLastPara="1" wrap="square" lIns="182744" tIns="182744" rIns="182744" bIns="18274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2" hasCustomPrompt="1"/>
          </p:nvPr>
        </p:nvSpPr>
        <p:spPr>
          <a:xfrm rot="-346617">
            <a:off x="4082874" y="3374047"/>
            <a:ext cx="3814976" cy="2383854"/>
          </a:xfrm>
          <a:prstGeom prst="rect">
            <a:avLst/>
          </a:prstGeom>
        </p:spPr>
        <p:txBody>
          <a:bodyPr spcFirstLastPara="1" wrap="square" lIns="182744" tIns="182744" rIns="182744" bIns="18274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0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0768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9" y="409577"/>
            <a:ext cx="6016626" cy="174307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2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9" y="2152656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08" indent="0">
              <a:buNone/>
              <a:defRPr sz="2100"/>
            </a:lvl2pPr>
            <a:lvl3pPr marL="1632819" indent="0">
              <a:buNone/>
              <a:defRPr sz="1800"/>
            </a:lvl3pPr>
            <a:lvl4pPr marL="2449227" indent="0">
              <a:buNone/>
              <a:defRPr sz="1600"/>
            </a:lvl4pPr>
            <a:lvl5pPr marL="3265635" indent="0">
              <a:buNone/>
              <a:defRPr sz="1600"/>
            </a:lvl5pPr>
            <a:lvl6pPr marL="4082046" indent="0">
              <a:buNone/>
              <a:defRPr sz="1600"/>
            </a:lvl6pPr>
            <a:lvl7pPr marL="4898454" indent="0">
              <a:buNone/>
              <a:defRPr sz="1600"/>
            </a:lvl7pPr>
            <a:lvl8pPr marL="5714861" indent="0">
              <a:buNone/>
              <a:defRPr sz="1600"/>
            </a:lvl8pPr>
            <a:lvl9pPr marL="6531273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4"/>
            <a:ext cx="10972800" cy="850109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08" indent="0">
              <a:buNone/>
              <a:defRPr sz="5000"/>
            </a:lvl2pPr>
            <a:lvl3pPr marL="1632819" indent="0">
              <a:buNone/>
              <a:defRPr sz="4300"/>
            </a:lvl3pPr>
            <a:lvl4pPr marL="2449227" indent="0">
              <a:buNone/>
              <a:defRPr sz="3600"/>
            </a:lvl4pPr>
            <a:lvl5pPr marL="3265635" indent="0">
              <a:buNone/>
              <a:defRPr sz="3600"/>
            </a:lvl5pPr>
            <a:lvl6pPr marL="4082046" indent="0">
              <a:buNone/>
              <a:defRPr sz="3600"/>
            </a:lvl6pPr>
            <a:lvl7pPr marL="4898454" indent="0">
              <a:buNone/>
              <a:defRPr sz="3600"/>
            </a:lvl7pPr>
            <a:lvl8pPr marL="5714861" indent="0">
              <a:buNone/>
              <a:defRPr sz="3600"/>
            </a:lvl8pPr>
            <a:lvl9pPr marL="6531273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11"/>
            <a:ext cx="10972800" cy="1207295"/>
          </a:xfrm>
        </p:spPr>
        <p:txBody>
          <a:bodyPr/>
          <a:lstStyle>
            <a:lvl1pPr marL="0" indent="0">
              <a:buNone/>
              <a:defRPr sz="2500"/>
            </a:lvl1pPr>
            <a:lvl2pPr marL="816408" indent="0">
              <a:buNone/>
              <a:defRPr sz="2100"/>
            </a:lvl2pPr>
            <a:lvl3pPr marL="1632819" indent="0">
              <a:buNone/>
              <a:defRPr sz="1800"/>
            </a:lvl3pPr>
            <a:lvl4pPr marL="2449227" indent="0">
              <a:buNone/>
              <a:defRPr sz="1600"/>
            </a:lvl4pPr>
            <a:lvl5pPr marL="3265635" indent="0">
              <a:buNone/>
              <a:defRPr sz="1600"/>
            </a:lvl5pPr>
            <a:lvl6pPr marL="4082046" indent="0">
              <a:buNone/>
              <a:defRPr sz="1600"/>
            </a:lvl6pPr>
            <a:lvl7pPr marL="4898454" indent="0">
              <a:buNone/>
              <a:defRPr sz="1600"/>
            </a:lvl7pPr>
            <a:lvl8pPr marL="5714861" indent="0">
              <a:buNone/>
              <a:defRPr sz="1600"/>
            </a:lvl8pPr>
            <a:lvl9pPr marL="6531273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25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163281" tIns="81642" rIns="163281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5"/>
            <a:ext cx="16459200" cy="6788945"/>
          </a:xfrm>
          <a:prstGeom prst="rect">
            <a:avLst/>
          </a:prstGeom>
        </p:spPr>
        <p:txBody>
          <a:bodyPr vert="horz" lIns="163281" tIns="81642" rIns="163281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0"/>
            <a:ext cx="4267200" cy="547688"/>
          </a:xfrm>
          <a:prstGeom prst="rect">
            <a:avLst/>
          </a:prstGeom>
        </p:spPr>
        <p:txBody>
          <a:bodyPr vert="horz" lIns="163281" tIns="81642" rIns="163281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084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084"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0"/>
            <a:ext cx="5791200" cy="547688"/>
          </a:xfrm>
          <a:prstGeom prst="rect">
            <a:avLst/>
          </a:prstGeom>
        </p:spPr>
        <p:txBody>
          <a:bodyPr vert="horz" lIns="163281" tIns="81642" rIns="163281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0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0"/>
            <a:ext cx="4267200" cy="547688"/>
          </a:xfrm>
          <a:prstGeom prst="rect">
            <a:avLst/>
          </a:prstGeom>
        </p:spPr>
        <p:txBody>
          <a:bodyPr vert="horz" lIns="163281" tIns="81642" rIns="163281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084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0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defTabSz="1632819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08" indent="-612308" algn="l" defTabSz="1632819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64" indent="-510257" algn="l" defTabSz="1632819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23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31" indent="-408204" algn="l" defTabSz="1632819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40" indent="-408204" algn="l" defTabSz="1632819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250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658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065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477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08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19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27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35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046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454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861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273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8645" y="1099200"/>
            <a:ext cx="15430802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43" tIns="182743" rIns="182743" bIns="18274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8645" y="2304950"/>
            <a:ext cx="15430802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43" tIns="182743" rIns="182743" bIns="18274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8" y="9326436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43" tIns="182743" rIns="182743" bIns="182743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827743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B6DEF3"/>
                </a:solidFill>
                <a:cs typeface="Arial"/>
                <a:sym typeface="Arial"/>
              </a:rPr>
              <a:pPr defTabSz="1827743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B6DEF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139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807" r:id="rId33"/>
    <p:sldLayoutId id="2147483827" r:id="rId34"/>
    <p:sldLayoutId id="2147483847" r:id="rId35"/>
    <p:sldLayoutId id="2147483867" r:id="rId36"/>
    <p:sldLayoutId id="2147483892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1078800"/>
            <a:ext cx="154356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0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4" Type="http://schemas.openxmlformats.org/officeDocument/2006/relationships/image" Target="../media/image4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sv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8.sv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9534" y="18555"/>
            <a:ext cx="16034328" cy="107143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29944">
            <a:off x="14582075" y="2230264"/>
            <a:ext cx="1337438" cy="1281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080411">
            <a:off x="2498661" y="5612158"/>
            <a:ext cx="1293894" cy="12397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24" y="4659426"/>
            <a:ext cx="7957692" cy="893626"/>
          </a:xfrm>
          <a:prstGeom prst="rect">
            <a:avLst/>
          </a:prstGeom>
          <a:noFill/>
        </p:spPr>
        <p:txBody>
          <a:bodyPr wrap="square" lIns="153461" tIns="76732" rIns="153461" bIns="76732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TIN HỌC - LỚP 3B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353295" y="478125"/>
            <a:ext cx="9612018" cy="83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785" tIns="65394" rIns="130785" bIns="653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827285" eaLnBrk="1" hangingPunct="1">
              <a:spcBef>
                <a:spcPct val="0"/>
              </a:spcBef>
              <a:buNone/>
            </a:pPr>
            <a:r>
              <a:rPr lang="en-US" altLang="en-US" sz="4600" b="1" dirty="0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sz="4600" b="1" dirty="0">
                <a:solidFill>
                  <a:srgbClr val="FF0000"/>
                </a:solidFill>
                <a:latin typeface="Times New Roman" pitchFamily="18" charset="0"/>
              </a:rPr>
              <a:t>ƯỜ</a:t>
            </a:r>
            <a:r>
              <a:rPr lang="en-US" altLang="en-US" sz="4600" b="1" dirty="0">
                <a:solidFill>
                  <a:srgbClr val="FF0000"/>
                </a:solidFill>
                <a:latin typeface="Times New Roman" pitchFamily="18" charset="0"/>
              </a:rPr>
              <a:t>NG TIỂU HỌC HỨA TẠO</a:t>
            </a:r>
          </a:p>
        </p:txBody>
      </p:sp>
      <p:sp>
        <p:nvSpPr>
          <p:cNvPr id="13" name="Minus 12"/>
          <p:cNvSpPr/>
          <p:nvPr/>
        </p:nvSpPr>
        <p:spPr>
          <a:xfrm>
            <a:off x="6096000" y="1085138"/>
            <a:ext cx="6211388" cy="184158"/>
          </a:xfrm>
          <a:prstGeom prst="mathMinu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30785" tIns="65394" rIns="130785" bIns="65394" anchor="ctr"/>
          <a:lstStyle/>
          <a:p>
            <a:pPr algn="ctr" defTabSz="1827285">
              <a:defRPr/>
            </a:pPr>
            <a:endParaRPr lang="en-US" sz="300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7146" y="3162302"/>
            <a:ext cx="8801100" cy="5572128"/>
          </a:xfrm>
          <a:prstGeom prst="rect">
            <a:avLst/>
          </a:prstGeom>
          <a:noFill/>
        </p:spPr>
        <p:txBody>
          <a:bodyPr wrap="none" lIns="153461" tIns="76732" rIns="153461" bIns="76732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827285"/>
            <a:r>
              <a:rPr lang="en-US" sz="6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CHÀO MỪNG CÁC THẦY CÔ ĐẾN DỰ GIỜ THĂM LỚP</a:t>
            </a:r>
          </a:p>
          <a:p>
            <a:pPr algn="ctr" defTabSz="1827285"/>
            <a:endParaRPr lang="en-US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13096" y="6768654"/>
            <a:ext cx="5824811" cy="800132"/>
          </a:xfrm>
          <a:prstGeom prst="rect">
            <a:avLst/>
          </a:prstGeom>
        </p:spPr>
        <p:txBody>
          <a:bodyPr wrap="none" lIns="137070" tIns="68537" rIns="137070" bIns="68537">
            <a:spAutoFit/>
          </a:bodyPr>
          <a:lstStyle/>
          <a:p>
            <a:pPr algn="ctr" defTabSz="575428">
              <a:spcBef>
                <a:spcPct val="50000"/>
              </a:spcBef>
            </a:pPr>
            <a:r>
              <a:rPr lang="en-US" altLang="vi-VN" sz="4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vi-VN" sz="4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4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4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altLang="vi-VN" sz="4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vi-VN" sz="4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Hiếu</a:t>
            </a:r>
            <a:endParaRPr lang="en-US" altLang="vi-VN" sz="43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oogle Shape;2661;p43"/>
          <p:cNvGrpSpPr/>
          <p:nvPr/>
        </p:nvGrpSpPr>
        <p:grpSpPr>
          <a:xfrm>
            <a:off x="762000" y="-266699"/>
            <a:ext cx="16764000" cy="2571210"/>
            <a:chOff x="-131942" y="-240334"/>
            <a:chExt cx="9408147" cy="2571207"/>
          </a:xfrm>
        </p:grpSpPr>
        <p:grpSp>
          <p:nvGrpSpPr>
            <p:cNvPr id="15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rgbClr val="41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rgbClr val="ED8C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38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rgbClr val="85C5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rgbClr val="4ABA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17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rgbClr val="41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rgbClr val="ED8C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38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rgbClr val="85C5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rgbClr val="4ABA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29" name="Picture 28" descr="D:\TOAN\Hinh anh\hinh dong\pháo hoa\pháo hoa\khodohoa.com (19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5" y="8039100"/>
            <a:ext cx="190500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D:\TOAN\Hinh anh\hinh dong\pháo hoa\pháo hoa\khodohoa.com (19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25605" y="8039100"/>
            <a:ext cx="190500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3374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48"/>
          <p:cNvSpPr/>
          <p:nvPr/>
        </p:nvSpPr>
        <p:spPr>
          <a:xfrm>
            <a:off x="16760172" y="3877885"/>
            <a:ext cx="601556" cy="707398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2" name="Google Shape;982;p48"/>
          <p:cNvSpPr/>
          <p:nvPr/>
        </p:nvSpPr>
        <p:spPr>
          <a:xfrm>
            <a:off x="2105701" y="813613"/>
            <a:ext cx="619486" cy="351270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3" name="Google Shape;983;p48"/>
          <p:cNvSpPr/>
          <p:nvPr/>
        </p:nvSpPr>
        <p:spPr>
          <a:xfrm>
            <a:off x="16459394" y="635549"/>
            <a:ext cx="601556" cy="707398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1791451"/>
            <a:ext cx="11430194" cy="6704849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just" defTabSz="1828800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</a:pPr>
            <a:r>
              <a:rPr lang="vi-VN" sz="4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nào sau đây là sai?</a:t>
            </a:r>
          </a:p>
          <a:p>
            <a:pPr algn="just" defTabSz="1828800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Một ổ đĩa có thể chứa nhiều thư mục.</a:t>
            </a:r>
          </a:p>
          <a:p>
            <a:pPr algn="just" defTabSz="1828800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Một thư mục có thể chứa nhiều tệp và thư mục con.</a:t>
            </a:r>
          </a:p>
          <a:p>
            <a:pPr algn="just" defTabSz="1828800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Thư mục có thể chứa nhiều thư mục con cùng tên.</a:t>
            </a:r>
          </a:p>
          <a:p>
            <a:pPr algn="just" defTabSz="1828800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Có thể có hai tệp cùng tên nằm ở hai thư mục khác nhau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415445" y="1541127"/>
            <a:ext cx="1397286" cy="1130158"/>
          </a:xfrm>
          <a:prstGeom prst="roundRect">
            <a:avLst/>
          </a:prstGeom>
          <a:solidFill>
            <a:srgbClr val="CC6600"/>
          </a:solidFill>
          <a:ln>
            <a:solidFill>
              <a:srgbClr val="CC66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chemeClr val="accent5"/>
                </a:solidFill>
                <a:sym typeface="Arial"/>
              </a:rPr>
              <a:t>?1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4" y="3595957"/>
            <a:ext cx="4964986" cy="496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598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74288" y="1084720"/>
            <a:ext cx="12461359" cy="1809726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just" defTabSz="1828800"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 Hình 50, ổ đĩa tên là gì? Thư mục </a:t>
            </a:r>
            <a:r>
              <a:rPr lang="vi-VN" sz="4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Truyen tranh </a:t>
            </a: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chứa tệp và thư mục nào?</a:t>
            </a:r>
            <a:endParaRPr lang="en-US" sz="4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585567" y="1221877"/>
            <a:ext cx="1397286" cy="1130158"/>
          </a:xfrm>
          <a:prstGeom prst="roundRect">
            <a:avLst/>
          </a:prstGeom>
          <a:solidFill>
            <a:srgbClr val="CC6600"/>
          </a:solidFill>
          <a:ln>
            <a:solidFill>
              <a:srgbClr val="CC66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sym typeface="Arial"/>
              </a:rPr>
              <a:t>?2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05100"/>
            <a:ext cx="5048306" cy="6419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42304" y="3543300"/>
            <a:ext cx="10744200" cy="36656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 marL="685800" indent="-685800" algn="just" defTabSz="1828800">
              <a:lnSpc>
                <a:spcPct val="110000"/>
              </a:lnSpc>
              <a:spcAft>
                <a:spcPts val="18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Ổ</a:t>
            </a: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đĩa là D. </a:t>
            </a:r>
            <a:endParaRPr lang="en-US" sz="4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685800" indent="-685800" algn="just" defTabSz="1828800">
              <a:lnSpc>
                <a:spcPct val="110000"/>
              </a:lnSpc>
              <a:spcAft>
                <a:spcPts val="18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 mục </a:t>
            </a:r>
            <a:r>
              <a:rPr lang="vi-VN" sz="4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Truyen tranh </a:t>
            </a: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chứa tệp Anh.jpg và thư mục Do-re-mon, Co-nan, Trang Quynh.</a:t>
            </a:r>
            <a:endParaRPr lang="en-US" sz="4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0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5"/>
          <p:cNvSpPr/>
          <p:nvPr/>
        </p:nvSpPr>
        <p:spPr>
          <a:xfrm>
            <a:off x="15377920" y="4589184"/>
            <a:ext cx="1526704" cy="4623060"/>
          </a:xfrm>
          <a:custGeom>
            <a:avLst/>
            <a:gdLst/>
            <a:ahLst/>
            <a:cxnLst/>
            <a:rect l="l" t="t" r="r" b="b"/>
            <a:pathLst>
              <a:path w="7765" h="23514" extrusionOk="0">
                <a:moveTo>
                  <a:pt x="4937" y="2404"/>
                </a:moveTo>
                <a:lnTo>
                  <a:pt x="4937" y="2404"/>
                </a:lnTo>
                <a:cubicBezTo>
                  <a:pt x="4939" y="2405"/>
                  <a:pt x="4940" y="2405"/>
                  <a:pt x="4941" y="2406"/>
                </a:cubicBezTo>
                <a:lnTo>
                  <a:pt x="4941" y="2406"/>
                </a:lnTo>
                <a:cubicBezTo>
                  <a:pt x="4940" y="2405"/>
                  <a:pt x="4939" y="2405"/>
                  <a:pt x="4937" y="2404"/>
                </a:cubicBezTo>
                <a:close/>
                <a:moveTo>
                  <a:pt x="5181" y="2557"/>
                </a:moveTo>
                <a:cubicBezTo>
                  <a:pt x="5189" y="2573"/>
                  <a:pt x="5198" y="2589"/>
                  <a:pt x="5206" y="2605"/>
                </a:cubicBezTo>
                <a:lnTo>
                  <a:pt x="5206" y="2605"/>
                </a:lnTo>
                <a:cubicBezTo>
                  <a:pt x="5197" y="2589"/>
                  <a:pt x="5189" y="2573"/>
                  <a:pt x="5181" y="2557"/>
                </a:cubicBezTo>
                <a:close/>
                <a:moveTo>
                  <a:pt x="5431" y="3979"/>
                </a:moveTo>
                <a:cubicBezTo>
                  <a:pt x="5428" y="3996"/>
                  <a:pt x="5426" y="4012"/>
                  <a:pt x="5423" y="4029"/>
                </a:cubicBezTo>
                <a:cubicBezTo>
                  <a:pt x="5426" y="4012"/>
                  <a:pt x="5428" y="3996"/>
                  <a:pt x="5431" y="3979"/>
                </a:cubicBezTo>
                <a:close/>
                <a:moveTo>
                  <a:pt x="5289" y="4389"/>
                </a:moveTo>
                <a:cubicBezTo>
                  <a:pt x="5283" y="4405"/>
                  <a:pt x="5276" y="4422"/>
                  <a:pt x="5270" y="4438"/>
                </a:cubicBezTo>
                <a:cubicBezTo>
                  <a:pt x="5276" y="4421"/>
                  <a:pt x="5283" y="4405"/>
                  <a:pt x="5289" y="4389"/>
                </a:cubicBezTo>
                <a:close/>
                <a:moveTo>
                  <a:pt x="3817" y="6007"/>
                </a:moveTo>
                <a:cubicBezTo>
                  <a:pt x="3778" y="6039"/>
                  <a:pt x="3738" y="6070"/>
                  <a:pt x="3697" y="6101"/>
                </a:cubicBezTo>
                <a:cubicBezTo>
                  <a:pt x="3737" y="6067"/>
                  <a:pt x="3777" y="6037"/>
                  <a:pt x="3817" y="6007"/>
                </a:cubicBezTo>
                <a:close/>
                <a:moveTo>
                  <a:pt x="2444" y="10603"/>
                </a:moveTo>
                <a:cubicBezTo>
                  <a:pt x="2434" y="10625"/>
                  <a:pt x="2425" y="10648"/>
                  <a:pt x="2415" y="10672"/>
                </a:cubicBezTo>
                <a:lnTo>
                  <a:pt x="2415" y="10672"/>
                </a:lnTo>
                <a:cubicBezTo>
                  <a:pt x="2424" y="10649"/>
                  <a:pt x="2434" y="10626"/>
                  <a:pt x="2444" y="10603"/>
                </a:cubicBezTo>
                <a:close/>
                <a:moveTo>
                  <a:pt x="2390" y="10731"/>
                </a:moveTo>
                <a:cubicBezTo>
                  <a:pt x="2368" y="10785"/>
                  <a:pt x="2344" y="10841"/>
                  <a:pt x="2316" y="10896"/>
                </a:cubicBezTo>
                <a:cubicBezTo>
                  <a:pt x="2339" y="10840"/>
                  <a:pt x="2364" y="10785"/>
                  <a:pt x="2390" y="10731"/>
                </a:cubicBezTo>
                <a:close/>
                <a:moveTo>
                  <a:pt x="2303" y="10922"/>
                </a:moveTo>
                <a:cubicBezTo>
                  <a:pt x="2301" y="10938"/>
                  <a:pt x="2299" y="10953"/>
                  <a:pt x="2297" y="10969"/>
                </a:cubicBezTo>
                <a:lnTo>
                  <a:pt x="2297" y="10969"/>
                </a:lnTo>
                <a:cubicBezTo>
                  <a:pt x="2299" y="10954"/>
                  <a:pt x="2301" y="10938"/>
                  <a:pt x="2303" y="10922"/>
                </a:cubicBezTo>
                <a:close/>
                <a:moveTo>
                  <a:pt x="2277" y="11116"/>
                </a:moveTo>
                <a:lnTo>
                  <a:pt x="2277" y="11116"/>
                </a:lnTo>
                <a:cubicBezTo>
                  <a:pt x="2273" y="11138"/>
                  <a:pt x="2269" y="11160"/>
                  <a:pt x="2265" y="11182"/>
                </a:cubicBezTo>
                <a:lnTo>
                  <a:pt x="2265" y="11182"/>
                </a:lnTo>
                <a:cubicBezTo>
                  <a:pt x="2265" y="11180"/>
                  <a:pt x="2265" y="11179"/>
                  <a:pt x="2265" y="11178"/>
                </a:cubicBezTo>
                <a:lnTo>
                  <a:pt x="2265" y="11178"/>
                </a:lnTo>
                <a:cubicBezTo>
                  <a:pt x="2265" y="11179"/>
                  <a:pt x="2265" y="11181"/>
                  <a:pt x="2265" y="11183"/>
                </a:cubicBezTo>
                <a:lnTo>
                  <a:pt x="2265" y="11183"/>
                </a:lnTo>
                <a:cubicBezTo>
                  <a:pt x="2261" y="11203"/>
                  <a:pt x="2256" y="11223"/>
                  <a:pt x="2252" y="11242"/>
                </a:cubicBezTo>
                <a:cubicBezTo>
                  <a:pt x="2259" y="11200"/>
                  <a:pt x="2268" y="11158"/>
                  <a:pt x="2277" y="11116"/>
                </a:cubicBezTo>
                <a:close/>
                <a:moveTo>
                  <a:pt x="2286" y="11484"/>
                </a:moveTo>
                <a:cubicBezTo>
                  <a:pt x="2287" y="11497"/>
                  <a:pt x="2289" y="11511"/>
                  <a:pt x="2290" y="11524"/>
                </a:cubicBezTo>
                <a:cubicBezTo>
                  <a:pt x="2289" y="11510"/>
                  <a:pt x="2287" y="11497"/>
                  <a:pt x="2286" y="11484"/>
                </a:cubicBezTo>
                <a:close/>
                <a:moveTo>
                  <a:pt x="2377" y="11747"/>
                </a:moveTo>
                <a:cubicBezTo>
                  <a:pt x="2378" y="11749"/>
                  <a:pt x="2379" y="11752"/>
                  <a:pt x="2379" y="11754"/>
                </a:cubicBezTo>
                <a:cubicBezTo>
                  <a:pt x="2379" y="11752"/>
                  <a:pt x="2378" y="11749"/>
                  <a:pt x="2377" y="11747"/>
                </a:cubicBezTo>
                <a:close/>
                <a:moveTo>
                  <a:pt x="2431" y="11868"/>
                </a:moveTo>
                <a:lnTo>
                  <a:pt x="2431" y="11868"/>
                </a:lnTo>
                <a:cubicBezTo>
                  <a:pt x="2440" y="11883"/>
                  <a:pt x="2448" y="11897"/>
                  <a:pt x="2457" y="11911"/>
                </a:cubicBezTo>
                <a:lnTo>
                  <a:pt x="2457" y="11911"/>
                </a:lnTo>
                <a:cubicBezTo>
                  <a:pt x="2448" y="11897"/>
                  <a:pt x="2439" y="11883"/>
                  <a:pt x="2431" y="11868"/>
                </a:cubicBezTo>
                <a:close/>
                <a:moveTo>
                  <a:pt x="3539" y="16106"/>
                </a:moveTo>
                <a:cubicBezTo>
                  <a:pt x="3547" y="16115"/>
                  <a:pt x="3556" y="16124"/>
                  <a:pt x="3564" y="16133"/>
                </a:cubicBezTo>
                <a:lnTo>
                  <a:pt x="3564" y="16133"/>
                </a:lnTo>
                <a:cubicBezTo>
                  <a:pt x="3559" y="16127"/>
                  <a:pt x="3554" y="16122"/>
                  <a:pt x="3549" y="16116"/>
                </a:cubicBezTo>
                <a:lnTo>
                  <a:pt x="3549" y="16116"/>
                </a:lnTo>
                <a:cubicBezTo>
                  <a:pt x="3546" y="16113"/>
                  <a:pt x="3542" y="16110"/>
                  <a:pt x="3539" y="16106"/>
                </a:cubicBezTo>
                <a:close/>
                <a:moveTo>
                  <a:pt x="3735" y="16294"/>
                </a:moveTo>
                <a:cubicBezTo>
                  <a:pt x="3741" y="16304"/>
                  <a:pt x="3747" y="16314"/>
                  <a:pt x="3753" y="16324"/>
                </a:cubicBezTo>
                <a:lnTo>
                  <a:pt x="3753" y="16324"/>
                </a:lnTo>
                <a:cubicBezTo>
                  <a:pt x="3747" y="16314"/>
                  <a:pt x="3741" y="16304"/>
                  <a:pt x="3735" y="16294"/>
                </a:cubicBezTo>
                <a:close/>
                <a:moveTo>
                  <a:pt x="3922" y="16836"/>
                </a:moveTo>
                <a:lnTo>
                  <a:pt x="3922" y="16836"/>
                </a:lnTo>
                <a:cubicBezTo>
                  <a:pt x="3924" y="16856"/>
                  <a:pt x="3926" y="16875"/>
                  <a:pt x="3928" y="16895"/>
                </a:cubicBezTo>
                <a:cubicBezTo>
                  <a:pt x="3925" y="16875"/>
                  <a:pt x="3923" y="16855"/>
                  <a:pt x="3922" y="16836"/>
                </a:cubicBezTo>
                <a:close/>
                <a:moveTo>
                  <a:pt x="5820" y="19005"/>
                </a:moveTo>
                <a:cubicBezTo>
                  <a:pt x="5817" y="19033"/>
                  <a:pt x="5812" y="19061"/>
                  <a:pt x="5808" y="19090"/>
                </a:cubicBezTo>
                <a:lnTo>
                  <a:pt x="5808" y="19090"/>
                </a:lnTo>
                <a:cubicBezTo>
                  <a:pt x="5812" y="19062"/>
                  <a:pt x="5816" y="19034"/>
                  <a:pt x="5820" y="19005"/>
                </a:cubicBezTo>
                <a:close/>
                <a:moveTo>
                  <a:pt x="5684" y="22007"/>
                </a:moveTo>
                <a:cubicBezTo>
                  <a:pt x="5684" y="22014"/>
                  <a:pt x="5685" y="22020"/>
                  <a:pt x="5685" y="22026"/>
                </a:cubicBezTo>
                <a:lnTo>
                  <a:pt x="5685" y="22026"/>
                </a:lnTo>
                <a:cubicBezTo>
                  <a:pt x="5685" y="22027"/>
                  <a:pt x="5686" y="22028"/>
                  <a:pt x="5686" y="22030"/>
                </a:cubicBezTo>
                <a:lnTo>
                  <a:pt x="5686" y="22030"/>
                </a:lnTo>
                <a:cubicBezTo>
                  <a:pt x="5685" y="22022"/>
                  <a:pt x="5685" y="22015"/>
                  <a:pt x="5684" y="22007"/>
                </a:cubicBezTo>
                <a:close/>
                <a:moveTo>
                  <a:pt x="5371" y="1"/>
                </a:moveTo>
                <a:cubicBezTo>
                  <a:pt x="5199" y="1"/>
                  <a:pt x="5024" y="48"/>
                  <a:pt x="4886" y="127"/>
                </a:cubicBezTo>
                <a:cubicBezTo>
                  <a:pt x="4644" y="255"/>
                  <a:pt x="4426" y="537"/>
                  <a:pt x="4349" y="831"/>
                </a:cubicBezTo>
                <a:cubicBezTo>
                  <a:pt x="4272" y="1151"/>
                  <a:pt x="4272" y="1534"/>
                  <a:pt x="4439" y="1841"/>
                </a:cubicBezTo>
                <a:cubicBezTo>
                  <a:pt x="4593" y="2148"/>
                  <a:pt x="4797" y="2353"/>
                  <a:pt x="5079" y="2506"/>
                </a:cubicBezTo>
                <a:cubicBezTo>
                  <a:pt x="5079" y="2506"/>
                  <a:pt x="5079" y="2506"/>
                  <a:pt x="5079" y="2506"/>
                </a:cubicBezTo>
                <a:lnTo>
                  <a:pt x="5079" y="2506"/>
                </a:lnTo>
                <a:cubicBezTo>
                  <a:pt x="5107" y="2529"/>
                  <a:pt x="5134" y="2552"/>
                  <a:pt x="5161" y="2576"/>
                </a:cubicBezTo>
                <a:lnTo>
                  <a:pt x="5161" y="2576"/>
                </a:lnTo>
                <a:cubicBezTo>
                  <a:pt x="5193" y="2616"/>
                  <a:pt x="5224" y="2656"/>
                  <a:pt x="5253" y="2698"/>
                </a:cubicBezTo>
                <a:lnTo>
                  <a:pt x="5253" y="2698"/>
                </a:lnTo>
                <a:cubicBezTo>
                  <a:pt x="5304" y="2801"/>
                  <a:pt x="5350" y="2905"/>
                  <a:pt x="5390" y="3011"/>
                </a:cubicBezTo>
                <a:lnTo>
                  <a:pt x="5390" y="3011"/>
                </a:lnTo>
                <a:cubicBezTo>
                  <a:pt x="5422" y="3137"/>
                  <a:pt x="5445" y="3264"/>
                  <a:pt x="5460" y="3393"/>
                </a:cubicBezTo>
                <a:lnTo>
                  <a:pt x="5460" y="3393"/>
                </a:lnTo>
                <a:cubicBezTo>
                  <a:pt x="5466" y="3558"/>
                  <a:pt x="5460" y="3725"/>
                  <a:pt x="5442" y="3885"/>
                </a:cubicBezTo>
                <a:lnTo>
                  <a:pt x="5442" y="3885"/>
                </a:lnTo>
                <a:cubicBezTo>
                  <a:pt x="5414" y="4016"/>
                  <a:pt x="5376" y="4143"/>
                  <a:pt x="5333" y="4267"/>
                </a:cubicBezTo>
                <a:lnTo>
                  <a:pt x="5333" y="4267"/>
                </a:lnTo>
                <a:cubicBezTo>
                  <a:pt x="5238" y="4479"/>
                  <a:pt x="5122" y="4679"/>
                  <a:pt x="4996" y="4868"/>
                </a:cubicBezTo>
                <a:lnTo>
                  <a:pt x="4996" y="4868"/>
                </a:lnTo>
                <a:cubicBezTo>
                  <a:pt x="5019" y="4839"/>
                  <a:pt x="5042" y="4811"/>
                  <a:pt x="5065" y="4783"/>
                </a:cubicBezTo>
                <a:lnTo>
                  <a:pt x="5065" y="4783"/>
                </a:lnTo>
                <a:cubicBezTo>
                  <a:pt x="5039" y="4817"/>
                  <a:pt x="5012" y="4851"/>
                  <a:pt x="4985" y="4884"/>
                </a:cubicBezTo>
                <a:lnTo>
                  <a:pt x="4985" y="4884"/>
                </a:lnTo>
                <a:cubicBezTo>
                  <a:pt x="4988" y="4879"/>
                  <a:pt x="4992" y="4874"/>
                  <a:pt x="4996" y="4868"/>
                </a:cubicBezTo>
                <a:lnTo>
                  <a:pt x="4996" y="4868"/>
                </a:lnTo>
                <a:cubicBezTo>
                  <a:pt x="4983" y="4884"/>
                  <a:pt x="4971" y="4900"/>
                  <a:pt x="4959" y="4916"/>
                </a:cubicBezTo>
                <a:lnTo>
                  <a:pt x="4959" y="4916"/>
                </a:lnTo>
                <a:cubicBezTo>
                  <a:pt x="4967" y="4906"/>
                  <a:pt x="4976" y="4895"/>
                  <a:pt x="4985" y="4884"/>
                </a:cubicBezTo>
                <a:lnTo>
                  <a:pt x="4985" y="4884"/>
                </a:lnTo>
                <a:cubicBezTo>
                  <a:pt x="4952" y="4932"/>
                  <a:pt x="4920" y="4980"/>
                  <a:pt x="4886" y="5026"/>
                </a:cubicBezTo>
                <a:cubicBezTo>
                  <a:pt x="4908" y="4988"/>
                  <a:pt x="4933" y="4951"/>
                  <a:pt x="4959" y="4916"/>
                </a:cubicBezTo>
                <a:lnTo>
                  <a:pt x="4959" y="4916"/>
                </a:lnTo>
                <a:cubicBezTo>
                  <a:pt x="4635" y="5308"/>
                  <a:pt x="4266" y="5648"/>
                  <a:pt x="3878" y="5959"/>
                </a:cubicBezTo>
                <a:lnTo>
                  <a:pt x="3878" y="5959"/>
                </a:lnTo>
                <a:cubicBezTo>
                  <a:pt x="3266" y="6417"/>
                  <a:pt x="2633" y="6843"/>
                  <a:pt x="2047" y="7341"/>
                </a:cubicBezTo>
                <a:cubicBezTo>
                  <a:pt x="1766" y="7559"/>
                  <a:pt x="1510" y="7815"/>
                  <a:pt x="1280" y="8083"/>
                </a:cubicBezTo>
                <a:cubicBezTo>
                  <a:pt x="998" y="8415"/>
                  <a:pt x="730" y="8773"/>
                  <a:pt x="525" y="9183"/>
                </a:cubicBezTo>
                <a:cubicBezTo>
                  <a:pt x="270" y="9682"/>
                  <a:pt x="116" y="10193"/>
                  <a:pt x="52" y="10782"/>
                </a:cubicBezTo>
                <a:cubicBezTo>
                  <a:pt x="1" y="11306"/>
                  <a:pt x="91" y="11843"/>
                  <a:pt x="256" y="12354"/>
                </a:cubicBezTo>
                <a:cubicBezTo>
                  <a:pt x="563" y="13340"/>
                  <a:pt x="1177" y="14133"/>
                  <a:pt x="1881" y="14798"/>
                </a:cubicBezTo>
                <a:cubicBezTo>
                  <a:pt x="2407" y="15277"/>
                  <a:pt x="3009" y="15629"/>
                  <a:pt x="3539" y="16106"/>
                </a:cubicBezTo>
                <a:lnTo>
                  <a:pt x="3539" y="16106"/>
                </a:lnTo>
                <a:cubicBezTo>
                  <a:pt x="3514" y="16080"/>
                  <a:pt x="3490" y="16053"/>
                  <a:pt x="3467" y="16026"/>
                </a:cubicBezTo>
                <a:lnTo>
                  <a:pt x="3467" y="16026"/>
                </a:lnTo>
                <a:cubicBezTo>
                  <a:pt x="3495" y="16055"/>
                  <a:pt x="3522" y="16085"/>
                  <a:pt x="3549" y="16116"/>
                </a:cubicBezTo>
                <a:lnTo>
                  <a:pt x="3549" y="16116"/>
                </a:lnTo>
                <a:cubicBezTo>
                  <a:pt x="3595" y="16157"/>
                  <a:pt x="3640" y="16199"/>
                  <a:pt x="3684" y="16243"/>
                </a:cubicBezTo>
                <a:cubicBezTo>
                  <a:pt x="3643" y="16209"/>
                  <a:pt x="3603" y="16172"/>
                  <a:pt x="3564" y="16133"/>
                </a:cubicBezTo>
                <a:lnTo>
                  <a:pt x="3564" y="16133"/>
                </a:lnTo>
                <a:cubicBezTo>
                  <a:pt x="3652" y="16232"/>
                  <a:pt x="3739" y="16337"/>
                  <a:pt x="3818" y="16449"/>
                </a:cubicBezTo>
                <a:lnTo>
                  <a:pt x="3818" y="16449"/>
                </a:lnTo>
                <a:cubicBezTo>
                  <a:pt x="3840" y="16494"/>
                  <a:pt x="3860" y="16540"/>
                  <a:pt x="3880" y="16586"/>
                </a:cubicBezTo>
                <a:lnTo>
                  <a:pt x="3880" y="16586"/>
                </a:lnTo>
                <a:cubicBezTo>
                  <a:pt x="3891" y="16631"/>
                  <a:pt x="3899" y="16676"/>
                  <a:pt x="3907" y="16722"/>
                </a:cubicBezTo>
                <a:lnTo>
                  <a:pt x="3907" y="16722"/>
                </a:lnTo>
                <a:cubicBezTo>
                  <a:pt x="3907" y="16897"/>
                  <a:pt x="3893" y="17063"/>
                  <a:pt x="3864" y="17236"/>
                </a:cubicBezTo>
                <a:lnTo>
                  <a:pt x="3864" y="17236"/>
                </a:lnTo>
                <a:cubicBezTo>
                  <a:pt x="3810" y="17523"/>
                  <a:pt x="3740" y="17806"/>
                  <a:pt x="3684" y="18098"/>
                </a:cubicBezTo>
                <a:cubicBezTo>
                  <a:pt x="3607" y="18596"/>
                  <a:pt x="3531" y="19107"/>
                  <a:pt x="3479" y="19607"/>
                </a:cubicBezTo>
                <a:cubicBezTo>
                  <a:pt x="3403" y="20553"/>
                  <a:pt x="3428" y="21486"/>
                  <a:pt x="3505" y="22433"/>
                </a:cubicBezTo>
                <a:cubicBezTo>
                  <a:pt x="3531" y="22740"/>
                  <a:pt x="3786" y="23098"/>
                  <a:pt x="4004" y="23265"/>
                </a:cubicBezTo>
                <a:cubicBezTo>
                  <a:pt x="4188" y="23418"/>
                  <a:pt x="4446" y="23514"/>
                  <a:pt x="4679" y="23514"/>
                </a:cubicBezTo>
                <a:cubicBezTo>
                  <a:pt x="4737" y="23514"/>
                  <a:pt x="4794" y="23508"/>
                  <a:pt x="4848" y="23495"/>
                </a:cubicBezTo>
                <a:cubicBezTo>
                  <a:pt x="5116" y="23418"/>
                  <a:pt x="5398" y="23251"/>
                  <a:pt x="5539" y="22970"/>
                </a:cubicBezTo>
                <a:cubicBezTo>
                  <a:pt x="5577" y="22868"/>
                  <a:pt x="5616" y="22779"/>
                  <a:pt x="5654" y="22676"/>
                </a:cubicBezTo>
                <a:cubicBezTo>
                  <a:pt x="5715" y="22468"/>
                  <a:pt x="5729" y="22249"/>
                  <a:pt x="5686" y="22030"/>
                </a:cubicBezTo>
                <a:lnTo>
                  <a:pt x="5686" y="22030"/>
                </a:lnTo>
                <a:cubicBezTo>
                  <a:pt x="5689" y="22073"/>
                  <a:pt x="5692" y="22117"/>
                  <a:pt x="5694" y="22160"/>
                </a:cubicBezTo>
                <a:lnTo>
                  <a:pt x="5694" y="22160"/>
                </a:lnTo>
                <a:cubicBezTo>
                  <a:pt x="5691" y="22116"/>
                  <a:pt x="5688" y="22071"/>
                  <a:pt x="5685" y="22026"/>
                </a:cubicBezTo>
                <a:lnTo>
                  <a:pt x="5685" y="22026"/>
                </a:lnTo>
                <a:cubicBezTo>
                  <a:pt x="5683" y="22017"/>
                  <a:pt x="5681" y="22007"/>
                  <a:pt x="5679" y="21998"/>
                </a:cubicBezTo>
                <a:lnTo>
                  <a:pt x="5679" y="21960"/>
                </a:lnTo>
                <a:cubicBezTo>
                  <a:pt x="5681" y="21976"/>
                  <a:pt x="5683" y="21992"/>
                  <a:pt x="5684" y="22007"/>
                </a:cubicBezTo>
                <a:lnTo>
                  <a:pt x="5684" y="22007"/>
                </a:lnTo>
                <a:cubicBezTo>
                  <a:pt x="5627" y="21047"/>
                  <a:pt x="5664" y="20088"/>
                  <a:pt x="5798" y="19157"/>
                </a:cubicBezTo>
                <a:lnTo>
                  <a:pt x="5798" y="19157"/>
                </a:lnTo>
                <a:cubicBezTo>
                  <a:pt x="5875" y="18727"/>
                  <a:pt x="5983" y="18296"/>
                  <a:pt x="6051" y="17854"/>
                </a:cubicBezTo>
                <a:cubicBezTo>
                  <a:pt x="6102" y="17535"/>
                  <a:pt x="6153" y="17202"/>
                  <a:pt x="6140" y="16870"/>
                </a:cubicBezTo>
                <a:cubicBezTo>
                  <a:pt x="6127" y="16652"/>
                  <a:pt x="6114" y="16435"/>
                  <a:pt x="6076" y="16217"/>
                </a:cubicBezTo>
                <a:cubicBezTo>
                  <a:pt x="6025" y="16012"/>
                  <a:pt x="5961" y="15808"/>
                  <a:pt x="5884" y="15603"/>
                </a:cubicBezTo>
                <a:cubicBezTo>
                  <a:pt x="5730" y="15156"/>
                  <a:pt x="5437" y="14721"/>
                  <a:pt x="5116" y="14389"/>
                </a:cubicBezTo>
                <a:cubicBezTo>
                  <a:pt x="4758" y="14030"/>
                  <a:pt x="4400" y="13710"/>
                  <a:pt x="4004" y="13429"/>
                </a:cubicBezTo>
                <a:cubicBezTo>
                  <a:pt x="3641" y="13163"/>
                  <a:pt x="3290" y="12897"/>
                  <a:pt x="2961" y="12577"/>
                </a:cubicBezTo>
                <a:lnTo>
                  <a:pt x="2961" y="12577"/>
                </a:lnTo>
                <a:cubicBezTo>
                  <a:pt x="2804" y="12400"/>
                  <a:pt x="2658" y="12215"/>
                  <a:pt x="2523" y="12012"/>
                </a:cubicBezTo>
                <a:lnTo>
                  <a:pt x="2523" y="12012"/>
                </a:lnTo>
                <a:cubicBezTo>
                  <a:pt x="2457" y="11888"/>
                  <a:pt x="2396" y="11763"/>
                  <a:pt x="2342" y="11629"/>
                </a:cubicBezTo>
                <a:lnTo>
                  <a:pt x="2342" y="11629"/>
                </a:lnTo>
                <a:cubicBezTo>
                  <a:pt x="2312" y="11520"/>
                  <a:pt x="2290" y="11410"/>
                  <a:pt x="2276" y="11301"/>
                </a:cubicBezTo>
                <a:lnTo>
                  <a:pt x="2276" y="11301"/>
                </a:lnTo>
                <a:cubicBezTo>
                  <a:pt x="2276" y="11226"/>
                  <a:pt x="2280" y="11151"/>
                  <a:pt x="2286" y="11075"/>
                </a:cubicBezTo>
                <a:lnTo>
                  <a:pt x="2286" y="11075"/>
                </a:lnTo>
                <a:cubicBezTo>
                  <a:pt x="2315" y="10955"/>
                  <a:pt x="2352" y="10835"/>
                  <a:pt x="2396" y="10719"/>
                </a:cubicBezTo>
                <a:lnTo>
                  <a:pt x="2396" y="10719"/>
                </a:lnTo>
                <a:cubicBezTo>
                  <a:pt x="2500" y="10505"/>
                  <a:pt x="2624" y="10308"/>
                  <a:pt x="2762" y="10120"/>
                </a:cubicBezTo>
                <a:lnTo>
                  <a:pt x="2762" y="10120"/>
                </a:lnTo>
                <a:cubicBezTo>
                  <a:pt x="2711" y="10187"/>
                  <a:pt x="2661" y="10247"/>
                  <a:pt x="2610" y="10308"/>
                </a:cubicBezTo>
                <a:cubicBezTo>
                  <a:pt x="2665" y="10234"/>
                  <a:pt x="2722" y="10163"/>
                  <a:pt x="2781" y="10094"/>
                </a:cubicBezTo>
                <a:lnTo>
                  <a:pt x="2781" y="10094"/>
                </a:lnTo>
                <a:cubicBezTo>
                  <a:pt x="2775" y="10102"/>
                  <a:pt x="2768" y="10111"/>
                  <a:pt x="2762" y="10120"/>
                </a:cubicBezTo>
                <a:lnTo>
                  <a:pt x="2762" y="10120"/>
                </a:lnTo>
                <a:cubicBezTo>
                  <a:pt x="2769" y="10110"/>
                  <a:pt x="2777" y="10100"/>
                  <a:pt x="2784" y="10090"/>
                </a:cubicBezTo>
                <a:lnTo>
                  <a:pt x="2784" y="10090"/>
                </a:lnTo>
                <a:cubicBezTo>
                  <a:pt x="2783" y="10091"/>
                  <a:pt x="2782" y="10093"/>
                  <a:pt x="2781" y="10094"/>
                </a:cubicBezTo>
                <a:lnTo>
                  <a:pt x="2781" y="10094"/>
                </a:lnTo>
                <a:cubicBezTo>
                  <a:pt x="2788" y="10084"/>
                  <a:pt x="2795" y="10075"/>
                  <a:pt x="2802" y="10066"/>
                </a:cubicBezTo>
                <a:lnTo>
                  <a:pt x="2802" y="10066"/>
                </a:lnTo>
                <a:cubicBezTo>
                  <a:pt x="2796" y="10074"/>
                  <a:pt x="2790" y="10082"/>
                  <a:pt x="2784" y="10090"/>
                </a:cubicBezTo>
                <a:lnTo>
                  <a:pt x="2784" y="10090"/>
                </a:lnTo>
                <a:cubicBezTo>
                  <a:pt x="3132" y="9681"/>
                  <a:pt x="3538" y="9346"/>
                  <a:pt x="3953" y="9029"/>
                </a:cubicBezTo>
                <a:lnTo>
                  <a:pt x="3953" y="9029"/>
                </a:lnTo>
                <a:cubicBezTo>
                  <a:pt x="3876" y="9080"/>
                  <a:pt x="3800" y="9145"/>
                  <a:pt x="3710" y="9208"/>
                </a:cubicBezTo>
                <a:cubicBezTo>
                  <a:pt x="4286" y="8773"/>
                  <a:pt x="4874" y="8377"/>
                  <a:pt x="5437" y="7929"/>
                </a:cubicBezTo>
                <a:cubicBezTo>
                  <a:pt x="5974" y="7494"/>
                  <a:pt x="6434" y="7008"/>
                  <a:pt x="6844" y="6433"/>
                </a:cubicBezTo>
                <a:cubicBezTo>
                  <a:pt x="7074" y="6101"/>
                  <a:pt x="7240" y="5743"/>
                  <a:pt x="7393" y="5359"/>
                </a:cubicBezTo>
                <a:cubicBezTo>
                  <a:pt x="7534" y="5001"/>
                  <a:pt x="7611" y="4655"/>
                  <a:pt x="7662" y="4259"/>
                </a:cubicBezTo>
                <a:cubicBezTo>
                  <a:pt x="7764" y="3504"/>
                  <a:pt x="7637" y="2724"/>
                  <a:pt x="7381" y="1995"/>
                </a:cubicBezTo>
                <a:cubicBezTo>
                  <a:pt x="7253" y="1624"/>
                  <a:pt x="7061" y="1266"/>
                  <a:pt x="6830" y="971"/>
                </a:cubicBezTo>
                <a:cubicBezTo>
                  <a:pt x="6523" y="575"/>
                  <a:pt x="6165" y="294"/>
                  <a:pt x="5744" y="89"/>
                </a:cubicBezTo>
                <a:cubicBezTo>
                  <a:pt x="5633" y="28"/>
                  <a:pt x="5503" y="1"/>
                  <a:pt x="53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55"/>
          <p:cNvSpPr/>
          <p:nvPr/>
        </p:nvSpPr>
        <p:spPr>
          <a:xfrm>
            <a:off x="14163072" y="2624861"/>
            <a:ext cx="4509328" cy="2484938"/>
          </a:xfrm>
          <a:custGeom>
            <a:avLst/>
            <a:gdLst/>
            <a:ahLst/>
            <a:cxnLst/>
            <a:rect l="l" t="t" r="r" b="b"/>
            <a:pathLst>
              <a:path w="22935" h="12639" extrusionOk="0">
                <a:moveTo>
                  <a:pt x="11043" y="1"/>
                </a:moveTo>
                <a:cubicBezTo>
                  <a:pt x="10820" y="1"/>
                  <a:pt x="10580" y="21"/>
                  <a:pt x="10323" y="65"/>
                </a:cubicBezTo>
                <a:cubicBezTo>
                  <a:pt x="9812" y="156"/>
                  <a:pt x="9518" y="833"/>
                  <a:pt x="9646" y="1332"/>
                </a:cubicBezTo>
                <a:cubicBezTo>
                  <a:pt x="9024" y="942"/>
                  <a:pt x="8325" y="544"/>
                  <a:pt x="7612" y="544"/>
                </a:cubicBezTo>
                <a:cubicBezTo>
                  <a:pt x="7459" y="544"/>
                  <a:pt x="7305" y="562"/>
                  <a:pt x="7152" y="603"/>
                </a:cubicBezTo>
                <a:cubicBezTo>
                  <a:pt x="6295" y="833"/>
                  <a:pt x="5873" y="2240"/>
                  <a:pt x="6691" y="2598"/>
                </a:cubicBezTo>
                <a:cubicBezTo>
                  <a:pt x="6235" y="2436"/>
                  <a:pt x="5748" y="2356"/>
                  <a:pt x="5261" y="2356"/>
                </a:cubicBezTo>
                <a:cubicBezTo>
                  <a:pt x="4709" y="2356"/>
                  <a:pt x="4157" y="2459"/>
                  <a:pt x="3647" y="2662"/>
                </a:cubicBezTo>
                <a:cubicBezTo>
                  <a:pt x="3136" y="2867"/>
                  <a:pt x="2612" y="3237"/>
                  <a:pt x="2535" y="3788"/>
                </a:cubicBezTo>
                <a:cubicBezTo>
                  <a:pt x="2491" y="4101"/>
                  <a:pt x="2692" y="4419"/>
                  <a:pt x="2954" y="4570"/>
                </a:cubicBezTo>
                <a:lnTo>
                  <a:pt x="2954" y="4570"/>
                </a:lnTo>
                <a:cubicBezTo>
                  <a:pt x="1965" y="4669"/>
                  <a:pt x="1018" y="5130"/>
                  <a:pt x="361" y="5872"/>
                </a:cubicBezTo>
                <a:cubicBezTo>
                  <a:pt x="220" y="6026"/>
                  <a:pt x="117" y="6218"/>
                  <a:pt x="92" y="6423"/>
                </a:cubicBezTo>
                <a:cubicBezTo>
                  <a:pt x="0" y="7137"/>
                  <a:pt x="788" y="7452"/>
                  <a:pt x="1559" y="7505"/>
                </a:cubicBezTo>
                <a:lnTo>
                  <a:pt x="1559" y="7505"/>
                </a:lnTo>
                <a:cubicBezTo>
                  <a:pt x="692" y="7754"/>
                  <a:pt x="123" y="9044"/>
                  <a:pt x="706" y="9850"/>
                </a:cubicBezTo>
                <a:cubicBezTo>
                  <a:pt x="1031" y="10299"/>
                  <a:pt x="1561" y="10508"/>
                  <a:pt x="2108" y="10508"/>
                </a:cubicBezTo>
                <a:cubicBezTo>
                  <a:pt x="2582" y="10508"/>
                  <a:pt x="3070" y="10351"/>
                  <a:pt x="3447" y="10057"/>
                </a:cubicBezTo>
                <a:lnTo>
                  <a:pt x="3447" y="10057"/>
                </a:lnTo>
                <a:cubicBezTo>
                  <a:pt x="3295" y="10398"/>
                  <a:pt x="3373" y="10871"/>
                  <a:pt x="3647" y="11155"/>
                </a:cubicBezTo>
                <a:cubicBezTo>
                  <a:pt x="3991" y="11487"/>
                  <a:pt x="4489" y="11586"/>
                  <a:pt x="4973" y="11586"/>
                </a:cubicBezTo>
                <a:cubicBezTo>
                  <a:pt x="5065" y="11586"/>
                  <a:pt x="5156" y="11583"/>
                  <a:pt x="5246" y="11576"/>
                </a:cubicBezTo>
                <a:cubicBezTo>
                  <a:pt x="6142" y="11500"/>
                  <a:pt x="7024" y="11180"/>
                  <a:pt x="7766" y="10669"/>
                </a:cubicBezTo>
                <a:lnTo>
                  <a:pt x="7766" y="10669"/>
                </a:lnTo>
                <a:cubicBezTo>
                  <a:pt x="7510" y="11513"/>
                  <a:pt x="8316" y="12420"/>
                  <a:pt x="9198" y="12472"/>
                </a:cubicBezTo>
                <a:cubicBezTo>
                  <a:pt x="9233" y="12474"/>
                  <a:pt x="9268" y="12475"/>
                  <a:pt x="9303" y="12475"/>
                </a:cubicBezTo>
                <a:cubicBezTo>
                  <a:pt x="10146" y="12475"/>
                  <a:pt x="10918" y="11892"/>
                  <a:pt x="11360" y="11167"/>
                </a:cubicBezTo>
                <a:cubicBezTo>
                  <a:pt x="11795" y="11973"/>
                  <a:pt x="12600" y="12638"/>
                  <a:pt x="13521" y="12638"/>
                </a:cubicBezTo>
                <a:cubicBezTo>
                  <a:pt x="13527" y="12639"/>
                  <a:pt x="13534" y="12639"/>
                  <a:pt x="13540" y="12639"/>
                </a:cubicBezTo>
                <a:cubicBezTo>
                  <a:pt x="14442" y="12639"/>
                  <a:pt x="15336" y="11775"/>
                  <a:pt x="15146" y="10886"/>
                </a:cubicBezTo>
                <a:lnTo>
                  <a:pt x="15146" y="10886"/>
                </a:lnTo>
                <a:cubicBezTo>
                  <a:pt x="15995" y="11281"/>
                  <a:pt x="16927" y="11493"/>
                  <a:pt x="17861" y="11493"/>
                </a:cubicBezTo>
                <a:cubicBezTo>
                  <a:pt x="18137" y="11493"/>
                  <a:pt x="18414" y="11474"/>
                  <a:pt x="18688" y="11436"/>
                </a:cubicBezTo>
                <a:cubicBezTo>
                  <a:pt x="18841" y="11423"/>
                  <a:pt x="18969" y="11372"/>
                  <a:pt x="19097" y="11295"/>
                </a:cubicBezTo>
                <a:cubicBezTo>
                  <a:pt x="19801" y="10783"/>
                  <a:pt x="19072" y="9799"/>
                  <a:pt x="18381" y="9339"/>
                </a:cubicBezTo>
                <a:lnTo>
                  <a:pt x="18381" y="9339"/>
                </a:lnTo>
                <a:cubicBezTo>
                  <a:pt x="19040" y="9544"/>
                  <a:pt x="19723" y="9643"/>
                  <a:pt x="20405" y="9643"/>
                </a:cubicBezTo>
                <a:cubicBezTo>
                  <a:pt x="20954" y="9643"/>
                  <a:pt x="21503" y="9579"/>
                  <a:pt x="22039" y="9453"/>
                </a:cubicBezTo>
                <a:cubicBezTo>
                  <a:pt x="22755" y="9287"/>
                  <a:pt x="22934" y="8341"/>
                  <a:pt x="22334" y="7932"/>
                </a:cubicBezTo>
                <a:cubicBezTo>
                  <a:pt x="21612" y="7424"/>
                  <a:pt x="20770" y="7095"/>
                  <a:pt x="19897" y="6998"/>
                </a:cubicBezTo>
                <a:lnTo>
                  <a:pt x="19897" y="6998"/>
                </a:lnTo>
                <a:cubicBezTo>
                  <a:pt x="19936" y="7000"/>
                  <a:pt x="19975" y="7000"/>
                  <a:pt x="20015" y="7000"/>
                </a:cubicBezTo>
                <a:cubicBezTo>
                  <a:pt x="20609" y="7000"/>
                  <a:pt x="21209" y="6867"/>
                  <a:pt x="21745" y="6614"/>
                </a:cubicBezTo>
                <a:cubicBezTo>
                  <a:pt x="22448" y="6295"/>
                  <a:pt x="22525" y="5323"/>
                  <a:pt x="21885" y="4888"/>
                </a:cubicBezTo>
                <a:cubicBezTo>
                  <a:pt x="21055" y="4321"/>
                  <a:pt x="20057" y="4002"/>
                  <a:pt x="19055" y="4002"/>
                </a:cubicBezTo>
                <a:cubicBezTo>
                  <a:pt x="18791" y="4002"/>
                  <a:pt x="18527" y="4024"/>
                  <a:pt x="18266" y="4069"/>
                </a:cubicBezTo>
                <a:cubicBezTo>
                  <a:pt x="18790" y="3954"/>
                  <a:pt x="19302" y="3800"/>
                  <a:pt x="19788" y="3583"/>
                </a:cubicBezTo>
                <a:cubicBezTo>
                  <a:pt x="20338" y="3353"/>
                  <a:pt x="20313" y="2572"/>
                  <a:pt x="19750" y="2368"/>
                </a:cubicBezTo>
                <a:cubicBezTo>
                  <a:pt x="19213" y="2171"/>
                  <a:pt x="18638" y="2068"/>
                  <a:pt x="18065" y="2068"/>
                </a:cubicBezTo>
                <a:cubicBezTo>
                  <a:pt x="17819" y="2068"/>
                  <a:pt x="17574" y="2087"/>
                  <a:pt x="17332" y="2125"/>
                </a:cubicBezTo>
                <a:cubicBezTo>
                  <a:pt x="17665" y="2048"/>
                  <a:pt x="17985" y="1869"/>
                  <a:pt x="18228" y="1639"/>
                </a:cubicBezTo>
                <a:cubicBezTo>
                  <a:pt x="18548" y="1344"/>
                  <a:pt x="18432" y="821"/>
                  <a:pt x="18036" y="654"/>
                </a:cubicBezTo>
                <a:cubicBezTo>
                  <a:pt x="17668" y="506"/>
                  <a:pt x="17263" y="448"/>
                  <a:pt x="16853" y="448"/>
                </a:cubicBezTo>
                <a:cubicBezTo>
                  <a:pt x="15272" y="448"/>
                  <a:pt x="13611" y="1319"/>
                  <a:pt x="13611" y="1319"/>
                </a:cubicBezTo>
                <a:cubicBezTo>
                  <a:pt x="13611" y="1319"/>
                  <a:pt x="12861" y="1"/>
                  <a:pt x="110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55"/>
          <p:cNvSpPr/>
          <p:nvPr/>
        </p:nvSpPr>
        <p:spPr>
          <a:xfrm>
            <a:off x="15307537" y="8132088"/>
            <a:ext cx="2079974" cy="1081544"/>
          </a:xfrm>
          <a:custGeom>
            <a:avLst/>
            <a:gdLst/>
            <a:ahLst/>
            <a:cxnLst/>
            <a:rect l="l" t="t" r="r" b="b"/>
            <a:pathLst>
              <a:path w="10579" h="5501" extrusionOk="0">
                <a:moveTo>
                  <a:pt x="7853" y="1"/>
                </a:moveTo>
                <a:cubicBezTo>
                  <a:pt x="5423" y="1753"/>
                  <a:pt x="5244" y="4669"/>
                  <a:pt x="5244" y="4669"/>
                </a:cubicBezTo>
                <a:cubicBezTo>
                  <a:pt x="4055" y="2009"/>
                  <a:pt x="1293" y="525"/>
                  <a:pt x="1293" y="525"/>
                </a:cubicBezTo>
                <a:lnTo>
                  <a:pt x="1293" y="525"/>
                </a:lnTo>
                <a:cubicBezTo>
                  <a:pt x="2763" y="1804"/>
                  <a:pt x="4055" y="4771"/>
                  <a:pt x="4055" y="4771"/>
                </a:cubicBezTo>
                <a:cubicBezTo>
                  <a:pt x="3015" y="3611"/>
                  <a:pt x="1804" y="3371"/>
                  <a:pt x="978" y="3371"/>
                </a:cubicBezTo>
                <a:cubicBezTo>
                  <a:pt x="393" y="3371"/>
                  <a:pt x="0" y="3492"/>
                  <a:pt x="0" y="3492"/>
                </a:cubicBezTo>
                <a:cubicBezTo>
                  <a:pt x="2072" y="3582"/>
                  <a:pt x="3556" y="5500"/>
                  <a:pt x="3556" y="5500"/>
                </a:cubicBezTo>
                <a:lnTo>
                  <a:pt x="7419" y="5462"/>
                </a:lnTo>
                <a:cubicBezTo>
                  <a:pt x="7816" y="4375"/>
                  <a:pt x="10578" y="2303"/>
                  <a:pt x="10578" y="2303"/>
                </a:cubicBezTo>
                <a:lnTo>
                  <a:pt x="10578" y="2303"/>
                </a:lnTo>
                <a:cubicBezTo>
                  <a:pt x="7316" y="3185"/>
                  <a:pt x="6523" y="4669"/>
                  <a:pt x="6523" y="4669"/>
                </a:cubicBezTo>
                <a:cubicBezTo>
                  <a:pt x="6728" y="3096"/>
                  <a:pt x="7853" y="1"/>
                  <a:pt x="78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3" name="Google Shape;1413;p55"/>
          <p:cNvSpPr/>
          <p:nvPr/>
        </p:nvSpPr>
        <p:spPr>
          <a:xfrm>
            <a:off x="14972006" y="6714259"/>
            <a:ext cx="411480" cy="242162"/>
          </a:xfrm>
          <a:custGeom>
            <a:avLst/>
            <a:gdLst/>
            <a:ahLst/>
            <a:cxnLst/>
            <a:rect l="l" t="t" r="r" b="b"/>
            <a:pathLst>
              <a:path w="2751" h="1619" extrusionOk="0">
                <a:moveTo>
                  <a:pt x="2541" y="0"/>
                </a:moveTo>
                <a:cubicBezTo>
                  <a:pt x="2526" y="0"/>
                  <a:pt x="2510" y="2"/>
                  <a:pt x="2495" y="7"/>
                </a:cubicBezTo>
                <a:cubicBezTo>
                  <a:pt x="2456" y="20"/>
                  <a:pt x="1663" y="237"/>
                  <a:pt x="1305" y="864"/>
                </a:cubicBezTo>
                <a:cubicBezTo>
                  <a:pt x="1104" y="1210"/>
                  <a:pt x="593" y="1253"/>
                  <a:pt x="350" y="1253"/>
                </a:cubicBezTo>
                <a:cubicBezTo>
                  <a:pt x="269" y="1253"/>
                  <a:pt x="218" y="1248"/>
                  <a:pt x="218" y="1248"/>
                </a:cubicBezTo>
                <a:cubicBezTo>
                  <a:pt x="116" y="1248"/>
                  <a:pt x="26" y="1311"/>
                  <a:pt x="14" y="1414"/>
                </a:cubicBezTo>
                <a:cubicBezTo>
                  <a:pt x="0" y="1516"/>
                  <a:pt x="77" y="1606"/>
                  <a:pt x="179" y="1618"/>
                </a:cubicBezTo>
                <a:lnTo>
                  <a:pt x="346" y="1618"/>
                </a:lnTo>
                <a:cubicBezTo>
                  <a:pt x="653" y="1618"/>
                  <a:pt x="1330" y="1567"/>
                  <a:pt x="1625" y="1056"/>
                </a:cubicBezTo>
                <a:cubicBezTo>
                  <a:pt x="1906" y="557"/>
                  <a:pt x="2584" y="365"/>
                  <a:pt x="2584" y="365"/>
                </a:cubicBezTo>
                <a:cubicBezTo>
                  <a:pt x="2686" y="339"/>
                  <a:pt x="2751" y="237"/>
                  <a:pt x="2712" y="135"/>
                </a:cubicBezTo>
                <a:cubicBezTo>
                  <a:pt x="2690" y="50"/>
                  <a:pt x="2617" y="0"/>
                  <a:pt x="254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55"/>
          <p:cNvSpPr/>
          <p:nvPr/>
        </p:nvSpPr>
        <p:spPr>
          <a:xfrm>
            <a:off x="15216738" y="6223371"/>
            <a:ext cx="1293376" cy="2173474"/>
          </a:xfrm>
          <a:custGeom>
            <a:avLst/>
            <a:gdLst/>
            <a:ahLst/>
            <a:cxnLst/>
            <a:rect l="l" t="t" r="r" b="b"/>
            <a:pathLst>
              <a:path w="8647" h="14531" extrusionOk="0">
                <a:moveTo>
                  <a:pt x="3416" y="1"/>
                </a:moveTo>
                <a:cubicBezTo>
                  <a:pt x="2910" y="1"/>
                  <a:pt x="2415" y="141"/>
                  <a:pt x="1958" y="436"/>
                </a:cubicBezTo>
                <a:cubicBezTo>
                  <a:pt x="1" y="1729"/>
                  <a:pt x="921" y="3468"/>
                  <a:pt x="921" y="3468"/>
                </a:cubicBezTo>
                <a:cubicBezTo>
                  <a:pt x="921" y="3468"/>
                  <a:pt x="1440" y="4157"/>
                  <a:pt x="2516" y="4157"/>
                </a:cubicBezTo>
                <a:cubicBezTo>
                  <a:pt x="3157" y="4157"/>
                  <a:pt x="3995" y="3913"/>
                  <a:pt x="5040" y="3135"/>
                </a:cubicBezTo>
                <a:cubicBezTo>
                  <a:pt x="5040" y="3135"/>
                  <a:pt x="6447" y="3890"/>
                  <a:pt x="6370" y="5463"/>
                </a:cubicBezTo>
                <a:cubicBezTo>
                  <a:pt x="6293" y="7036"/>
                  <a:pt x="4286" y="7573"/>
                  <a:pt x="3748" y="9901"/>
                </a:cubicBezTo>
                <a:cubicBezTo>
                  <a:pt x="3211" y="12229"/>
                  <a:pt x="5693" y="14531"/>
                  <a:pt x="5693" y="14531"/>
                </a:cubicBezTo>
                <a:lnTo>
                  <a:pt x="6191" y="11833"/>
                </a:lnTo>
                <a:cubicBezTo>
                  <a:pt x="6191" y="11833"/>
                  <a:pt x="4861" y="10298"/>
                  <a:pt x="6153" y="8878"/>
                </a:cubicBezTo>
                <a:cubicBezTo>
                  <a:pt x="7560" y="7331"/>
                  <a:pt x="8646" y="4887"/>
                  <a:pt x="6728" y="2087"/>
                </a:cubicBezTo>
                <a:cubicBezTo>
                  <a:pt x="5824" y="762"/>
                  <a:pt x="4594" y="1"/>
                  <a:pt x="34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5" name="Google Shape;1415;p55"/>
          <p:cNvSpPr/>
          <p:nvPr/>
        </p:nvSpPr>
        <p:spPr>
          <a:xfrm>
            <a:off x="15312430" y="6655177"/>
            <a:ext cx="363616" cy="119510"/>
          </a:xfrm>
          <a:custGeom>
            <a:avLst/>
            <a:gdLst/>
            <a:ahLst/>
            <a:cxnLst/>
            <a:rect l="l" t="t" r="r" b="b"/>
            <a:pathLst>
              <a:path w="2431" h="799" extrusionOk="0">
                <a:moveTo>
                  <a:pt x="2227" y="1"/>
                </a:moveTo>
                <a:cubicBezTo>
                  <a:pt x="2187" y="1"/>
                  <a:pt x="2147" y="11"/>
                  <a:pt x="2112" y="31"/>
                </a:cubicBezTo>
                <a:cubicBezTo>
                  <a:pt x="2112" y="41"/>
                  <a:pt x="1580" y="429"/>
                  <a:pt x="798" y="429"/>
                </a:cubicBezTo>
                <a:cubicBezTo>
                  <a:pt x="625" y="429"/>
                  <a:pt x="439" y="410"/>
                  <a:pt x="244" y="364"/>
                </a:cubicBezTo>
                <a:cubicBezTo>
                  <a:pt x="229" y="360"/>
                  <a:pt x="214" y="358"/>
                  <a:pt x="199" y="358"/>
                </a:cubicBezTo>
                <a:cubicBezTo>
                  <a:pt x="113" y="358"/>
                  <a:pt x="38" y="417"/>
                  <a:pt x="26" y="504"/>
                </a:cubicBezTo>
                <a:cubicBezTo>
                  <a:pt x="1" y="606"/>
                  <a:pt x="65" y="696"/>
                  <a:pt x="154" y="722"/>
                </a:cubicBezTo>
                <a:cubicBezTo>
                  <a:pt x="384" y="773"/>
                  <a:pt x="589" y="799"/>
                  <a:pt x="794" y="799"/>
                </a:cubicBezTo>
                <a:cubicBezTo>
                  <a:pt x="1702" y="799"/>
                  <a:pt x="2303" y="351"/>
                  <a:pt x="2342" y="338"/>
                </a:cubicBezTo>
                <a:cubicBezTo>
                  <a:pt x="2419" y="274"/>
                  <a:pt x="2431" y="159"/>
                  <a:pt x="2380" y="69"/>
                </a:cubicBezTo>
                <a:cubicBezTo>
                  <a:pt x="2342" y="23"/>
                  <a:pt x="2285" y="1"/>
                  <a:pt x="22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55"/>
          <p:cNvSpPr/>
          <p:nvPr/>
        </p:nvSpPr>
        <p:spPr>
          <a:xfrm>
            <a:off x="15526766" y="6454297"/>
            <a:ext cx="82416" cy="98570"/>
          </a:xfrm>
          <a:custGeom>
            <a:avLst/>
            <a:gdLst/>
            <a:ahLst/>
            <a:cxnLst/>
            <a:rect l="l" t="t" r="r" b="b"/>
            <a:pathLst>
              <a:path w="551" h="659" extrusionOk="0">
                <a:moveTo>
                  <a:pt x="249" y="1"/>
                </a:moveTo>
                <a:cubicBezTo>
                  <a:pt x="234" y="1"/>
                  <a:pt x="220" y="2"/>
                  <a:pt x="205" y="5"/>
                </a:cubicBezTo>
                <a:cubicBezTo>
                  <a:pt x="116" y="31"/>
                  <a:pt x="39" y="108"/>
                  <a:pt x="26" y="223"/>
                </a:cubicBezTo>
                <a:cubicBezTo>
                  <a:pt x="0" y="363"/>
                  <a:pt x="51" y="543"/>
                  <a:pt x="154" y="619"/>
                </a:cubicBezTo>
                <a:cubicBezTo>
                  <a:pt x="193" y="645"/>
                  <a:pt x="230" y="658"/>
                  <a:pt x="269" y="658"/>
                </a:cubicBezTo>
                <a:cubicBezTo>
                  <a:pt x="307" y="658"/>
                  <a:pt x="346" y="645"/>
                  <a:pt x="372" y="619"/>
                </a:cubicBezTo>
                <a:cubicBezTo>
                  <a:pt x="537" y="530"/>
                  <a:pt x="551" y="351"/>
                  <a:pt x="500" y="210"/>
                </a:cubicBezTo>
                <a:cubicBezTo>
                  <a:pt x="443" y="76"/>
                  <a:pt x="349" y="1"/>
                  <a:pt x="2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7" name="Google Shape;1417;p55"/>
          <p:cNvSpPr/>
          <p:nvPr/>
        </p:nvSpPr>
        <p:spPr>
          <a:xfrm rot="1388306">
            <a:off x="15210412" y="1458219"/>
            <a:ext cx="931272" cy="640834"/>
          </a:xfrm>
          <a:custGeom>
            <a:avLst/>
            <a:gdLst/>
            <a:ahLst/>
            <a:cxnLst/>
            <a:rect l="l" t="t" r="r" b="b"/>
            <a:pathLst>
              <a:path w="70920" h="48802" extrusionOk="0">
                <a:moveTo>
                  <a:pt x="22001" y="1"/>
                </a:moveTo>
                <a:lnTo>
                  <a:pt x="21936" y="423"/>
                </a:lnTo>
                <a:cubicBezTo>
                  <a:pt x="21979" y="423"/>
                  <a:pt x="25886" y="1057"/>
                  <a:pt x="27068" y="3526"/>
                </a:cubicBezTo>
                <a:cubicBezTo>
                  <a:pt x="28081" y="5617"/>
                  <a:pt x="31755" y="9522"/>
                  <a:pt x="33233" y="11043"/>
                </a:cubicBezTo>
                <a:cubicBezTo>
                  <a:pt x="33211" y="11085"/>
                  <a:pt x="33211" y="11127"/>
                  <a:pt x="33211" y="11127"/>
                </a:cubicBezTo>
                <a:cubicBezTo>
                  <a:pt x="32895" y="11211"/>
                  <a:pt x="32515" y="11656"/>
                  <a:pt x="32220" y="12098"/>
                </a:cubicBezTo>
                <a:cubicBezTo>
                  <a:pt x="28029" y="10840"/>
                  <a:pt x="20696" y="8878"/>
                  <a:pt x="15620" y="8878"/>
                </a:cubicBezTo>
                <a:cubicBezTo>
                  <a:pt x="14993" y="8878"/>
                  <a:pt x="14399" y="8908"/>
                  <a:pt x="13851" y="8973"/>
                </a:cubicBezTo>
                <a:cubicBezTo>
                  <a:pt x="6799" y="9798"/>
                  <a:pt x="0" y="18263"/>
                  <a:pt x="2639" y="21579"/>
                </a:cubicBezTo>
                <a:cubicBezTo>
                  <a:pt x="5279" y="24915"/>
                  <a:pt x="6439" y="24619"/>
                  <a:pt x="8001" y="26920"/>
                </a:cubicBezTo>
                <a:cubicBezTo>
                  <a:pt x="9564" y="29200"/>
                  <a:pt x="11022" y="28378"/>
                  <a:pt x="12880" y="29918"/>
                </a:cubicBezTo>
                <a:cubicBezTo>
                  <a:pt x="14758" y="31480"/>
                  <a:pt x="17249" y="31080"/>
                  <a:pt x="17671" y="32431"/>
                </a:cubicBezTo>
                <a:cubicBezTo>
                  <a:pt x="18073" y="33761"/>
                  <a:pt x="16109" y="36992"/>
                  <a:pt x="17671" y="38766"/>
                </a:cubicBezTo>
                <a:cubicBezTo>
                  <a:pt x="19234" y="40517"/>
                  <a:pt x="18389" y="41868"/>
                  <a:pt x="20163" y="43009"/>
                </a:cubicBezTo>
                <a:cubicBezTo>
                  <a:pt x="21936" y="44171"/>
                  <a:pt x="22338" y="45817"/>
                  <a:pt x="23794" y="46240"/>
                </a:cubicBezTo>
                <a:cubicBezTo>
                  <a:pt x="25119" y="46623"/>
                  <a:pt x="26355" y="48801"/>
                  <a:pt x="27346" y="48801"/>
                </a:cubicBezTo>
                <a:cubicBezTo>
                  <a:pt x="27445" y="48801"/>
                  <a:pt x="27543" y="48779"/>
                  <a:pt x="27637" y="48731"/>
                </a:cubicBezTo>
                <a:cubicBezTo>
                  <a:pt x="28643" y="48218"/>
                  <a:pt x="29946" y="46551"/>
                  <a:pt x="31258" y="46551"/>
                </a:cubicBezTo>
                <a:cubicBezTo>
                  <a:pt x="31297" y="46551"/>
                  <a:pt x="31336" y="46553"/>
                  <a:pt x="31375" y="46556"/>
                </a:cubicBezTo>
                <a:cubicBezTo>
                  <a:pt x="31396" y="46557"/>
                  <a:pt x="31416" y="46558"/>
                  <a:pt x="31437" y="46558"/>
                </a:cubicBezTo>
                <a:cubicBezTo>
                  <a:pt x="32760" y="46558"/>
                  <a:pt x="33869" y="43216"/>
                  <a:pt x="35471" y="43009"/>
                </a:cubicBezTo>
                <a:cubicBezTo>
                  <a:pt x="37071" y="43216"/>
                  <a:pt x="38160" y="46558"/>
                  <a:pt x="39484" y="46558"/>
                </a:cubicBezTo>
                <a:cubicBezTo>
                  <a:pt x="39504" y="46558"/>
                  <a:pt x="39525" y="46557"/>
                  <a:pt x="39545" y="46556"/>
                </a:cubicBezTo>
                <a:cubicBezTo>
                  <a:pt x="39584" y="46553"/>
                  <a:pt x="39623" y="46551"/>
                  <a:pt x="39662" y="46551"/>
                </a:cubicBezTo>
                <a:cubicBezTo>
                  <a:pt x="40974" y="46551"/>
                  <a:pt x="42278" y="48218"/>
                  <a:pt x="43283" y="48731"/>
                </a:cubicBezTo>
                <a:cubicBezTo>
                  <a:pt x="43380" y="48779"/>
                  <a:pt x="43479" y="48801"/>
                  <a:pt x="43580" y="48801"/>
                </a:cubicBezTo>
                <a:cubicBezTo>
                  <a:pt x="44587" y="48801"/>
                  <a:pt x="45823" y="46623"/>
                  <a:pt x="47146" y="46240"/>
                </a:cubicBezTo>
                <a:cubicBezTo>
                  <a:pt x="48582" y="45817"/>
                  <a:pt x="49004" y="44171"/>
                  <a:pt x="50778" y="43009"/>
                </a:cubicBezTo>
                <a:cubicBezTo>
                  <a:pt x="52531" y="41868"/>
                  <a:pt x="51707" y="40517"/>
                  <a:pt x="53269" y="38766"/>
                </a:cubicBezTo>
                <a:cubicBezTo>
                  <a:pt x="54831" y="36992"/>
                  <a:pt x="52847" y="33761"/>
                  <a:pt x="53269" y="32431"/>
                </a:cubicBezTo>
                <a:cubicBezTo>
                  <a:pt x="53691" y="31080"/>
                  <a:pt x="56183" y="31480"/>
                  <a:pt x="58041" y="29918"/>
                </a:cubicBezTo>
                <a:cubicBezTo>
                  <a:pt x="59921" y="28378"/>
                  <a:pt x="61377" y="29200"/>
                  <a:pt x="62919" y="26920"/>
                </a:cubicBezTo>
                <a:cubicBezTo>
                  <a:pt x="64481" y="24619"/>
                  <a:pt x="65663" y="24915"/>
                  <a:pt x="68302" y="21579"/>
                </a:cubicBezTo>
                <a:cubicBezTo>
                  <a:pt x="70920" y="18263"/>
                  <a:pt x="64143" y="9798"/>
                  <a:pt x="57069" y="8973"/>
                </a:cubicBezTo>
                <a:cubicBezTo>
                  <a:pt x="56523" y="8908"/>
                  <a:pt x="55932" y="8878"/>
                  <a:pt x="55306" y="8878"/>
                </a:cubicBezTo>
                <a:cubicBezTo>
                  <a:pt x="50242" y="8878"/>
                  <a:pt x="42894" y="10840"/>
                  <a:pt x="38723" y="12098"/>
                </a:cubicBezTo>
                <a:cubicBezTo>
                  <a:pt x="38405" y="11656"/>
                  <a:pt x="38047" y="11211"/>
                  <a:pt x="37729" y="11127"/>
                </a:cubicBezTo>
                <a:lnTo>
                  <a:pt x="37687" y="11043"/>
                </a:lnTo>
                <a:cubicBezTo>
                  <a:pt x="39187" y="9522"/>
                  <a:pt x="42839" y="5617"/>
                  <a:pt x="43852" y="3526"/>
                </a:cubicBezTo>
                <a:cubicBezTo>
                  <a:pt x="45035" y="1057"/>
                  <a:pt x="48962" y="423"/>
                  <a:pt x="49004" y="423"/>
                </a:cubicBezTo>
                <a:lnTo>
                  <a:pt x="48942" y="1"/>
                </a:lnTo>
                <a:cubicBezTo>
                  <a:pt x="48773" y="43"/>
                  <a:pt x="44761" y="677"/>
                  <a:pt x="43472" y="3337"/>
                </a:cubicBezTo>
                <a:cubicBezTo>
                  <a:pt x="42543" y="5322"/>
                  <a:pt x="39018" y="9058"/>
                  <a:pt x="37498" y="10662"/>
                </a:cubicBezTo>
                <a:cubicBezTo>
                  <a:pt x="37265" y="10240"/>
                  <a:pt x="36907" y="9713"/>
                  <a:pt x="36527" y="9565"/>
                </a:cubicBezTo>
                <a:cubicBezTo>
                  <a:pt x="36527" y="9565"/>
                  <a:pt x="36358" y="8742"/>
                  <a:pt x="35471" y="8573"/>
                </a:cubicBezTo>
                <a:cubicBezTo>
                  <a:pt x="34584" y="8742"/>
                  <a:pt x="34393" y="9565"/>
                  <a:pt x="34393" y="9565"/>
                </a:cubicBezTo>
                <a:cubicBezTo>
                  <a:pt x="34013" y="9713"/>
                  <a:pt x="33676" y="10240"/>
                  <a:pt x="33444" y="10662"/>
                </a:cubicBezTo>
                <a:cubicBezTo>
                  <a:pt x="31902" y="9058"/>
                  <a:pt x="28397" y="5322"/>
                  <a:pt x="27448" y="3337"/>
                </a:cubicBezTo>
                <a:cubicBezTo>
                  <a:pt x="26181" y="677"/>
                  <a:pt x="22170" y="43"/>
                  <a:pt x="220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5760" y="1043840"/>
            <a:ext cx="4812748" cy="1358400"/>
          </a:xfrm>
        </p:spPr>
        <p:txBody>
          <a:bodyPr anchor="ctr"/>
          <a:lstStyle/>
          <a:p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656814" y="2127862"/>
            <a:ext cx="14248131" cy="1292662"/>
          </a:xfrm>
          <a:prstGeom prst="rect">
            <a:avLst/>
          </a:prstGeom>
        </p:spPr>
        <p:txBody>
          <a:bodyPr wrap="none" lIns="182880" tIns="91440" rIns="182880" bIns="91440">
            <a:spAutoFit/>
          </a:bodyPr>
          <a:lstStyle/>
          <a:p>
            <a:pPr algn="just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4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4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1. </a:t>
            </a: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Sơ đồ nào sau đây không phải là sơ đồ hình cây?</a:t>
            </a:r>
            <a:endParaRPr lang="en-US" sz="4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93" y="3543393"/>
            <a:ext cx="7470924" cy="535995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8001000" y="4838700"/>
            <a:ext cx="2343323" cy="16789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82200" y="5537204"/>
            <a:ext cx="4516444" cy="2031326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4000" kern="0" dirty="0" err="1">
                <a:solidFill>
                  <a:srgbClr val="002060"/>
                </a:solidFill>
                <a:cs typeface="Arial"/>
                <a:sym typeface="Arial"/>
              </a:rPr>
              <a:t>Không</a:t>
            </a:r>
            <a:r>
              <a:rPr lang="en-US" sz="4000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cs typeface="Arial"/>
                <a:sym typeface="Arial"/>
              </a:rPr>
              <a:t>phải</a:t>
            </a:r>
            <a:r>
              <a:rPr lang="en-US" sz="4000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cs typeface="Arial"/>
                <a:sym typeface="Arial"/>
              </a:rPr>
              <a:t>sơ</a:t>
            </a:r>
            <a:r>
              <a:rPr lang="en-US" sz="4000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cs typeface="Arial"/>
                <a:sym typeface="Arial"/>
              </a:rPr>
              <a:t>đồ</a:t>
            </a:r>
            <a:r>
              <a:rPr lang="en-US" sz="4000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cs typeface="Arial"/>
                <a:sym typeface="Arial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cs typeface="Arial"/>
                <a:sym typeface="Arial"/>
              </a:rPr>
              <a:t>cây</a:t>
            </a:r>
            <a:endParaRPr lang="en-US" sz="4000" kern="0" dirty="0">
              <a:solidFill>
                <a:srgbClr val="00206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9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57"/>
          <p:cNvSpPr/>
          <p:nvPr/>
        </p:nvSpPr>
        <p:spPr>
          <a:xfrm>
            <a:off x="14782800" y="7319556"/>
            <a:ext cx="2535808" cy="1802954"/>
          </a:xfrm>
          <a:custGeom>
            <a:avLst/>
            <a:gdLst/>
            <a:ahLst/>
            <a:cxnLst/>
            <a:rect l="l" t="t" r="r" b="b"/>
            <a:pathLst>
              <a:path w="80553" h="57273" extrusionOk="0">
                <a:moveTo>
                  <a:pt x="36179" y="1"/>
                </a:moveTo>
                <a:cubicBezTo>
                  <a:pt x="30951" y="1"/>
                  <a:pt x="24794" y="2043"/>
                  <a:pt x="21465" y="5400"/>
                </a:cubicBezTo>
                <a:cubicBezTo>
                  <a:pt x="16413" y="10494"/>
                  <a:pt x="14116" y="19764"/>
                  <a:pt x="14116" y="19764"/>
                </a:cubicBezTo>
                <a:cubicBezTo>
                  <a:pt x="14116" y="19764"/>
                  <a:pt x="13623" y="19694"/>
                  <a:pt x="12818" y="19694"/>
                </a:cubicBezTo>
                <a:cubicBezTo>
                  <a:pt x="10786" y="19694"/>
                  <a:pt x="6765" y="20144"/>
                  <a:pt x="3655" y="23314"/>
                </a:cubicBezTo>
                <a:cubicBezTo>
                  <a:pt x="251" y="26800"/>
                  <a:pt x="0" y="34024"/>
                  <a:pt x="2694" y="37072"/>
                </a:cubicBezTo>
                <a:cubicBezTo>
                  <a:pt x="4497" y="39085"/>
                  <a:pt x="6727" y="39420"/>
                  <a:pt x="8033" y="39420"/>
                </a:cubicBezTo>
                <a:cubicBezTo>
                  <a:pt x="8407" y="39420"/>
                  <a:pt x="8705" y="39392"/>
                  <a:pt x="8896" y="39369"/>
                </a:cubicBezTo>
                <a:cubicBezTo>
                  <a:pt x="9042" y="39349"/>
                  <a:pt x="9125" y="39327"/>
                  <a:pt x="9125" y="39327"/>
                </a:cubicBezTo>
                <a:cubicBezTo>
                  <a:pt x="9125" y="39327"/>
                  <a:pt x="9147" y="39641"/>
                  <a:pt x="9189" y="40162"/>
                </a:cubicBezTo>
                <a:cubicBezTo>
                  <a:pt x="9314" y="41665"/>
                  <a:pt x="9710" y="44819"/>
                  <a:pt x="10837" y="46573"/>
                </a:cubicBezTo>
                <a:cubicBezTo>
                  <a:pt x="12242" y="48727"/>
                  <a:pt x="15896" y="50260"/>
                  <a:pt x="19025" y="50260"/>
                </a:cubicBezTo>
                <a:cubicBezTo>
                  <a:pt x="19293" y="50260"/>
                  <a:pt x="19557" y="50249"/>
                  <a:pt x="19815" y="50226"/>
                </a:cubicBezTo>
                <a:cubicBezTo>
                  <a:pt x="22259" y="49997"/>
                  <a:pt x="25077" y="48160"/>
                  <a:pt x="26329" y="47219"/>
                </a:cubicBezTo>
                <a:cubicBezTo>
                  <a:pt x="26769" y="46907"/>
                  <a:pt x="27019" y="46698"/>
                  <a:pt x="27019" y="46698"/>
                </a:cubicBezTo>
                <a:cubicBezTo>
                  <a:pt x="27019" y="46698"/>
                  <a:pt x="27061" y="46782"/>
                  <a:pt x="27123" y="46927"/>
                </a:cubicBezTo>
                <a:cubicBezTo>
                  <a:pt x="27666" y="47887"/>
                  <a:pt x="29901" y="51918"/>
                  <a:pt x="31905" y="53733"/>
                </a:cubicBezTo>
                <a:cubicBezTo>
                  <a:pt x="33612" y="55301"/>
                  <a:pt x="37926" y="57273"/>
                  <a:pt x="43046" y="57273"/>
                </a:cubicBezTo>
                <a:cubicBezTo>
                  <a:pt x="44815" y="57273"/>
                  <a:pt x="46680" y="57038"/>
                  <a:pt x="48566" y="56469"/>
                </a:cubicBezTo>
                <a:cubicBezTo>
                  <a:pt x="50654" y="55843"/>
                  <a:pt x="52450" y="54549"/>
                  <a:pt x="53911" y="53024"/>
                </a:cubicBezTo>
                <a:cubicBezTo>
                  <a:pt x="54663" y="52272"/>
                  <a:pt x="55309" y="51479"/>
                  <a:pt x="55894" y="50665"/>
                </a:cubicBezTo>
                <a:cubicBezTo>
                  <a:pt x="58316" y="47324"/>
                  <a:pt x="59507" y="43879"/>
                  <a:pt x="59507" y="43879"/>
                </a:cubicBezTo>
                <a:cubicBezTo>
                  <a:pt x="59507" y="43879"/>
                  <a:pt x="62305" y="47283"/>
                  <a:pt x="63390" y="47804"/>
                </a:cubicBezTo>
                <a:cubicBezTo>
                  <a:pt x="63881" y="48040"/>
                  <a:pt x="64831" y="48340"/>
                  <a:pt x="66028" y="48340"/>
                </a:cubicBezTo>
                <a:cubicBezTo>
                  <a:pt x="67481" y="48340"/>
                  <a:pt x="69297" y="47898"/>
                  <a:pt x="71094" y="46364"/>
                </a:cubicBezTo>
                <a:cubicBezTo>
                  <a:pt x="74351" y="43566"/>
                  <a:pt x="74059" y="36070"/>
                  <a:pt x="74059" y="36070"/>
                </a:cubicBezTo>
                <a:cubicBezTo>
                  <a:pt x="74059" y="36070"/>
                  <a:pt x="77296" y="35340"/>
                  <a:pt x="78485" y="33169"/>
                </a:cubicBezTo>
                <a:cubicBezTo>
                  <a:pt x="79676" y="30975"/>
                  <a:pt x="80553" y="24419"/>
                  <a:pt x="76377" y="23584"/>
                </a:cubicBezTo>
                <a:cubicBezTo>
                  <a:pt x="75551" y="23419"/>
                  <a:pt x="74697" y="23353"/>
                  <a:pt x="73859" y="23353"/>
                </a:cubicBezTo>
                <a:cubicBezTo>
                  <a:pt x="70466" y="23353"/>
                  <a:pt x="67336" y="24441"/>
                  <a:pt x="67336" y="24441"/>
                </a:cubicBezTo>
                <a:cubicBezTo>
                  <a:pt x="67336" y="24441"/>
                  <a:pt x="67859" y="12059"/>
                  <a:pt x="60133" y="10347"/>
                </a:cubicBezTo>
                <a:cubicBezTo>
                  <a:pt x="59414" y="10189"/>
                  <a:pt x="58696" y="10118"/>
                  <a:pt x="57986" y="10118"/>
                </a:cubicBezTo>
                <a:cubicBezTo>
                  <a:pt x="51176" y="10118"/>
                  <a:pt x="45081" y="16696"/>
                  <a:pt x="44892" y="16903"/>
                </a:cubicBezTo>
                <a:cubicBezTo>
                  <a:pt x="44975" y="16632"/>
                  <a:pt x="47542" y="6631"/>
                  <a:pt x="43889" y="2518"/>
                </a:cubicBezTo>
                <a:cubicBezTo>
                  <a:pt x="43639" y="2226"/>
                  <a:pt x="43347" y="1975"/>
                  <a:pt x="43033" y="1745"/>
                </a:cubicBezTo>
                <a:cubicBezTo>
                  <a:pt x="41345" y="548"/>
                  <a:pt x="38886" y="1"/>
                  <a:pt x="361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7" name="Google Shape;1467;p57"/>
          <p:cNvSpPr/>
          <p:nvPr/>
        </p:nvSpPr>
        <p:spPr>
          <a:xfrm>
            <a:off x="1216124" y="690492"/>
            <a:ext cx="493656" cy="580512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5764" y="2201779"/>
            <a:ext cx="16422843" cy="1292662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just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4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4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2. </a:t>
            </a: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 Hình 50, thư mục </a:t>
            </a:r>
            <a:r>
              <a:rPr lang="vi-VN" sz="4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Co-nan</a:t>
            </a: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nằm trong thư mục nào?</a:t>
            </a:r>
            <a:endParaRPr lang="en-US" sz="4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89" y="3494441"/>
            <a:ext cx="4569306" cy="5628069"/>
          </a:xfrm>
          <a:prstGeom prst="rect">
            <a:avLst/>
          </a:prstGeom>
        </p:spPr>
      </p:pic>
      <p:sp>
        <p:nvSpPr>
          <p:cNvPr id="4" name="Curved Left Arrow 3"/>
          <p:cNvSpPr/>
          <p:nvPr/>
        </p:nvSpPr>
        <p:spPr>
          <a:xfrm flipV="1">
            <a:off x="5257800" y="4152898"/>
            <a:ext cx="1041992" cy="1905001"/>
          </a:xfrm>
          <a:prstGeom prst="curvedLeftArrow">
            <a:avLst>
              <a:gd name="adj1" fmla="val 8410"/>
              <a:gd name="adj2" fmla="val 37601"/>
              <a:gd name="adj3" fmla="val 311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C4112"/>
              </a:solidFill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2800" y="4706080"/>
            <a:ext cx="9753600" cy="1809726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just" defTabSz="1828800">
              <a:lnSpc>
                <a:spcPct val="110000"/>
              </a:lnSpc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 mục </a:t>
            </a:r>
            <a:r>
              <a:rPr lang="vi-VN" sz="4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Co-nan</a:t>
            </a: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nằm trong thư mục </a:t>
            </a:r>
            <a:r>
              <a:rPr lang="vi-VN" sz="4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Truyen tranh</a:t>
            </a:r>
            <a:r>
              <a:rPr lang="vi-VN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US" sz="4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6765760" y="1043840"/>
            <a:ext cx="4812748" cy="1358400"/>
          </a:xfrm>
        </p:spPr>
        <p:txBody>
          <a:bodyPr anchor="ctr"/>
          <a:lstStyle/>
          <a:p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2605234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866900"/>
            <a:ext cx="9220200" cy="4616648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just" defTabSz="1828800">
              <a:lnSpc>
                <a:spcPct val="150000"/>
              </a:lnSpc>
              <a:buClr>
                <a:srgbClr val="000000"/>
              </a:buClr>
            </a:pPr>
            <a:r>
              <a:rPr lang="vi-VN" sz="48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Gia </a:t>
            </a:r>
            <a:r>
              <a:rPr lang="vi-VN" sz="4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đình em có nhiều tệp ảnh chụp khi du lịch. Em hãy vẽ sơ đồ hình cây biểu diễn tên các thư mục để sắp xếp ảnh hợp lí.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2"/>
          <a:stretch/>
        </p:blipFill>
        <p:spPr>
          <a:xfrm>
            <a:off x="12420600" y="5611445"/>
            <a:ext cx="5571466" cy="4805286"/>
          </a:xfrm>
          <a:prstGeom prst="rect">
            <a:avLst/>
          </a:prstGeom>
        </p:spPr>
      </p:pic>
      <p:grpSp>
        <p:nvGrpSpPr>
          <p:cNvPr id="10" name="Google Shape;935;p47"/>
          <p:cNvGrpSpPr/>
          <p:nvPr/>
        </p:nvGrpSpPr>
        <p:grpSpPr>
          <a:xfrm>
            <a:off x="4259472" y="8567206"/>
            <a:ext cx="1051260" cy="561296"/>
            <a:chOff x="2026995" y="4170588"/>
            <a:chExt cx="525630" cy="280648"/>
          </a:xfrm>
        </p:grpSpPr>
        <p:grpSp>
          <p:nvGrpSpPr>
            <p:cNvPr id="11" name="Google Shape;936;p47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3" name="Google Shape;937;p47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" name="Google Shape;938;p47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Google Shape;939;p47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Google Shape;940;p47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941;p47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942;p47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943;p47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" name="Google Shape;944;p47"/>
          <p:cNvGrpSpPr/>
          <p:nvPr/>
        </p:nvGrpSpPr>
        <p:grpSpPr>
          <a:xfrm flipH="1">
            <a:off x="2166140" y="7531526"/>
            <a:ext cx="1051260" cy="561296"/>
            <a:chOff x="2026995" y="4170588"/>
            <a:chExt cx="525630" cy="280648"/>
          </a:xfrm>
        </p:grpSpPr>
        <p:grpSp>
          <p:nvGrpSpPr>
            <p:cNvPr id="20" name="Google Shape;945;p47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22" name="Google Shape;946;p47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947;p47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948;p47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949;p47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" name="Google Shape;950;p47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951;p47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952;p47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" name="Google Shape;935;p47"/>
          <p:cNvGrpSpPr/>
          <p:nvPr/>
        </p:nvGrpSpPr>
        <p:grpSpPr>
          <a:xfrm>
            <a:off x="7728714" y="7537688"/>
            <a:ext cx="1051260" cy="561296"/>
            <a:chOff x="2026995" y="4170588"/>
            <a:chExt cx="525630" cy="280648"/>
          </a:xfrm>
        </p:grpSpPr>
        <p:grpSp>
          <p:nvGrpSpPr>
            <p:cNvPr id="29" name="Google Shape;936;p47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1" name="Google Shape;937;p47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938;p47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939;p47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940;p47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941;p47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942;p47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0" name="Google Shape;943;p47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Google Shape;1012;p49"/>
          <p:cNvSpPr txBox="1">
            <a:spLocks noGrp="1"/>
          </p:cNvSpPr>
          <p:nvPr>
            <p:ph type="title"/>
          </p:nvPr>
        </p:nvSpPr>
        <p:spPr>
          <a:xfrm>
            <a:off x="5356890" y="495300"/>
            <a:ext cx="77040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102792"/>
            <a:ext cx="7772400" cy="41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28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18288000" cy="102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628776" y="3509088"/>
            <a:ext cx="11015664" cy="4572000"/>
          </a:xfrm>
          <a:prstGeom prst="rect">
            <a:avLst/>
          </a:prstGeom>
        </p:spPr>
        <p:txBody>
          <a:bodyPr spcFirstLastPara="1" wrap="none" lIns="137101" tIns="68555" rIns="137101" bIns="68555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13709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5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5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5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5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5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5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5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5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5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5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54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4114800" y="6811903"/>
            <a:ext cx="14173200" cy="2205038"/>
          </a:xfrm>
          <a:prstGeom prst="rect">
            <a:avLst/>
          </a:prstGeom>
        </p:spPr>
        <p:txBody>
          <a:bodyPr lIns="137101" tIns="68555" rIns="137101" bIns="6855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7100" dirty="0" err="1">
                <a:solidFill>
                  <a:srgbClr val="FF0000"/>
                </a:solidFill>
                <a:latin typeface="Calibri"/>
              </a:rPr>
              <a:t>Chúc</a:t>
            </a:r>
            <a:r>
              <a:rPr lang="en-US" altLang="en-US" sz="71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7100" dirty="0" err="1">
                <a:solidFill>
                  <a:srgbClr val="FF0000"/>
                </a:solidFill>
                <a:latin typeface="Calibri"/>
              </a:rPr>
              <a:t>các</a:t>
            </a:r>
            <a:r>
              <a:rPr lang="en-US" altLang="en-US" sz="71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7100">
                <a:solidFill>
                  <a:srgbClr val="FF0000"/>
                </a:solidFill>
                <a:latin typeface="Calibri"/>
              </a:rPr>
              <a:t>em </a:t>
            </a:r>
            <a:r>
              <a:rPr lang="en-US" altLang="en-US" sz="7100" dirty="0" err="1">
                <a:solidFill>
                  <a:srgbClr val="FF0000"/>
                </a:solidFill>
                <a:latin typeface="Calibri"/>
              </a:rPr>
              <a:t>chăm</a:t>
            </a:r>
            <a:r>
              <a:rPr lang="en-US" altLang="en-US" sz="71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7100" dirty="0" err="1">
                <a:solidFill>
                  <a:srgbClr val="FF0000"/>
                </a:solidFill>
                <a:latin typeface="Calibri"/>
              </a:rPr>
              <a:t>ngoan</a:t>
            </a:r>
            <a:endParaRPr lang="en-US" altLang="en-US" sz="71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Chú Voi Con Ở Bản Đôn - Nhạc Thiếu Nhi Sôi Động Cho Các Bé Hay Nhất 20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"/>
            <a:ext cx="18288000" cy="97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1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-186838" y="-201834"/>
            <a:ext cx="5576060" cy="2980508"/>
            <a:chOff x="301091" y="301982"/>
            <a:chExt cx="5289138" cy="250817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5289138" cy="250817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303738" y="449960"/>
            <a:ext cx="6138648" cy="1569614"/>
          </a:xfrm>
          <a:prstGeom prst="rect">
            <a:avLst/>
          </a:prstGeom>
        </p:spPr>
        <p:txBody>
          <a:bodyPr wrap="square" lIns="137117" tIns="68557" rIns="137117" bIns="68557">
            <a:spAutoFit/>
          </a:bodyPr>
          <a:lstStyle/>
          <a:p>
            <a:pPr defTabSz="514144">
              <a:lnSpc>
                <a:spcPct val="150000"/>
              </a:lnSpc>
            </a:pPr>
            <a:r>
              <a:rPr lang="en-US" sz="62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6200" b="1" dirty="0">
              <a:solidFill>
                <a:srgbClr val="FF0000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2201" y="1118251"/>
            <a:ext cx="10409327" cy="1107969"/>
          </a:xfrm>
          <a:prstGeom prst="rect">
            <a:avLst/>
          </a:prstGeom>
          <a:noFill/>
        </p:spPr>
        <p:txBody>
          <a:bodyPr wrap="none" lIns="91410" tIns="45707" rIns="91410" bIns="45707" rtlCol="0">
            <a:spAutoFit/>
          </a:bodyPr>
          <a:lstStyle/>
          <a:p>
            <a:r>
              <a:rPr lang="en-US" sz="6600" b="1" dirty="0" err="1">
                <a:solidFill>
                  <a:srgbClr val="EA30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6600" b="1" dirty="0">
                <a:solidFill>
                  <a:srgbClr val="EA30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EA30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6600" b="1" dirty="0">
                <a:solidFill>
                  <a:srgbClr val="EA30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AI NHANH AI 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172201" y="3114681"/>
            <a:ext cx="11658600" cy="5355306"/>
          </a:xfrm>
          <a:prstGeom prst="rect">
            <a:avLst/>
          </a:prstGeom>
        </p:spPr>
        <p:txBody>
          <a:bodyPr wrap="square" lIns="182874" tIns="91437" rIns="182874" bIns="91437">
            <a:spAutoFit/>
          </a:bodyPr>
          <a:lstStyle/>
          <a:p>
            <a:pPr algn="just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800" b="1" i="1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4800" b="1" i="1" dirty="0">
                <a:latin typeface="Times New Roman" pitchFamily="18" charset="0"/>
                <a:cs typeface="Times New Roman" pitchFamily="18" charset="0"/>
              </a:rPr>
              <a:t> con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i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i="1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i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...........................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…......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................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.....................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1" y="3471910"/>
            <a:ext cx="5788410" cy="5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60601" y="5286976"/>
            <a:ext cx="4254999" cy="923324"/>
          </a:xfrm>
          <a:prstGeom prst="rect">
            <a:avLst/>
          </a:prstGeom>
          <a:noFill/>
        </p:spPr>
        <p:txBody>
          <a:bodyPr wrap="none" lIns="182874" tIns="91437" rIns="182874" bIns="91437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9417" y="6740374"/>
            <a:ext cx="1257383" cy="923324"/>
          </a:xfrm>
          <a:prstGeom prst="rect">
            <a:avLst/>
          </a:prstGeom>
          <a:noFill/>
        </p:spPr>
        <p:txBody>
          <a:bodyPr wrap="none" lIns="182874" tIns="91437" rIns="182874" bIns="91437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80749" y="6648041"/>
            <a:ext cx="2254451" cy="1015657"/>
          </a:xfrm>
          <a:prstGeom prst="rect">
            <a:avLst/>
          </a:prstGeom>
          <a:noFill/>
        </p:spPr>
        <p:txBody>
          <a:bodyPr wrap="none" lIns="182874" tIns="91437" rIns="182874" bIns="91437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47588" y="7404443"/>
            <a:ext cx="3466321" cy="1015657"/>
          </a:xfrm>
          <a:prstGeom prst="rect">
            <a:avLst/>
          </a:prstGeom>
          <a:noFill/>
        </p:spPr>
        <p:txBody>
          <a:bodyPr wrap="none" lIns="182874" tIns="91437" rIns="182874" bIns="91437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3826" y="5295900"/>
            <a:ext cx="1128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(1)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00550" y="6827103"/>
            <a:ext cx="91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(2)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11200" y="6743700"/>
            <a:ext cx="987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(3)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214588" y="7429500"/>
            <a:ext cx="932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(4)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2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16" grpId="0"/>
      <p:bldP spid="17" grpId="0"/>
      <p:bldP spid="19" grpId="0"/>
      <p:bldP spid="4" grpId="0"/>
      <p:bldP spid="14" grpId="0"/>
      <p:bldP spid="15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896;p55"/>
          <p:cNvGrpSpPr/>
          <p:nvPr/>
        </p:nvGrpSpPr>
        <p:grpSpPr>
          <a:xfrm rot="-899960">
            <a:off x="816724" y="1363613"/>
            <a:ext cx="2244932" cy="2014692"/>
            <a:chOff x="2187750" y="197300"/>
            <a:chExt cx="1122500" cy="1007375"/>
          </a:xfrm>
        </p:grpSpPr>
        <p:sp>
          <p:nvSpPr>
            <p:cNvPr id="897" name="Google Shape;897;p55"/>
            <p:cNvSpPr/>
            <p:nvPr/>
          </p:nvSpPr>
          <p:spPr>
            <a:xfrm>
              <a:off x="2187750" y="197300"/>
              <a:ext cx="1122500" cy="1007375"/>
            </a:xfrm>
            <a:custGeom>
              <a:avLst/>
              <a:gdLst/>
              <a:ahLst/>
              <a:cxnLst/>
              <a:rect l="l" t="t" r="r" b="b"/>
              <a:pathLst>
                <a:path w="44900" h="40295" extrusionOk="0">
                  <a:moveTo>
                    <a:pt x="27287" y="966"/>
                  </a:moveTo>
                  <a:cubicBezTo>
                    <a:pt x="27754" y="2734"/>
                    <a:pt x="28154" y="4502"/>
                    <a:pt x="28588" y="6270"/>
                  </a:cubicBezTo>
                  <a:cubicBezTo>
                    <a:pt x="28205" y="6233"/>
                    <a:pt x="27819" y="6214"/>
                    <a:pt x="27433" y="6214"/>
                  </a:cubicBezTo>
                  <a:cubicBezTo>
                    <a:pt x="26441" y="6214"/>
                    <a:pt x="25445" y="6340"/>
                    <a:pt x="24485" y="6604"/>
                  </a:cubicBezTo>
                  <a:cubicBezTo>
                    <a:pt x="25319" y="4669"/>
                    <a:pt x="26186" y="2768"/>
                    <a:pt x="27287" y="966"/>
                  </a:cubicBezTo>
                  <a:close/>
                  <a:moveTo>
                    <a:pt x="34525" y="2968"/>
                  </a:moveTo>
                  <a:lnTo>
                    <a:pt x="34525" y="2968"/>
                  </a:lnTo>
                  <a:cubicBezTo>
                    <a:pt x="34259" y="4669"/>
                    <a:pt x="33858" y="6337"/>
                    <a:pt x="33425" y="8005"/>
                  </a:cubicBezTo>
                  <a:cubicBezTo>
                    <a:pt x="32691" y="7504"/>
                    <a:pt x="31924" y="7104"/>
                    <a:pt x="31090" y="6804"/>
                  </a:cubicBezTo>
                  <a:cubicBezTo>
                    <a:pt x="30489" y="6604"/>
                    <a:pt x="29889" y="6470"/>
                    <a:pt x="29288" y="6370"/>
                  </a:cubicBezTo>
                  <a:cubicBezTo>
                    <a:pt x="31056" y="5269"/>
                    <a:pt x="32791" y="4102"/>
                    <a:pt x="34525" y="2968"/>
                  </a:cubicBezTo>
                  <a:close/>
                  <a:moveTo>
                    <a:pt x="19848" y="3235"/>
                  </a:moveTo>
                  <a:lnTo>
                    <a:pt x="19848" y="3235"/>
                  </a:lnTo>
                  <a:cubicBezTo>
                    <a:pt x="21016" y="4536"/>
                    <a:pt x="22250" y="5770"/>
                    <a:pt x="23618" y="6871"/>
                  </a:cubicBezTo>
                  <a:cubicBezTo>
                    <a:pt x="22617" y="7204"/>
                    <a:pt x="21683" y="7738"/>
                    <a:pt x="20882" y="8372"/>
                  </a:cubicBezTo>
                  <a:cubicBezTo>
                    <a:pt x="20415" y="6670"/>
                    <a:pt x="20048" y="4969"/>
                    <a:pt x="19848" y="3235"/>
                  </a:cubicBezTo>
                  <a:close/>
                  <a:moveTo>
                    <a:pt x="14945" y="7571"/>
                  </a:moveTo>
                  <a:lnTo>
                    <a:pt x="14945" y="7571"/>
                  </a:lnTo>
                  <a:cubicBezTo>
                    <a:pt x="16779" y="7838"/>
                    <a:pt x="18614" y="8238"/>
                    <a:pt x="20382" y="8772"/>
                  </a:cubicBezTo>
                  <a:lnTo>
                    <a:pt x="20415" y="8772"/>
                  </a:lnTo>
                  <a:cubicBezTo>
                    <a:pt x="19515" y="9606"/>
                    <a:pt x="18781" y="10673"/>
                    <a:pt x="18347" y="11908"/>
                  </a:cubicBezTo>
                  <a:cubicBezTo>
                    <a:pt x="17046" y="10440"/>
                    <a:pt x="15812" y="9272"/>
                    <a:pt x="14945" y="7571"/>
                  </a:cubicBezTo>
                  <a:close/>
                  <a:moveTo>
                    <a:pt x="17558" y="12536"/>
                  </a:moveTo>
                  <a:cubicBezTo>
                    <a:pt x="17754" y="12536"/>
                    <a:pt x="17950" y="12538"/>
                    <a:pt x="18147" y="12541"/>
                  </a:cubicBezTo>
                  <a:cubicBezTo>
                    <a:pt x="18047" y="12908"/>
                    <a:pt x="17947" y="13309"/>
                    <a:pt x="17914" y="13709"/>
                  </a:cubicBezTo>
                  <a:cubicBezTo>
                    <a:pt x="16913" y="13842"/>
                    <a:pt x="15979" y="14276"/>
                    <a:pt x="15212" y="14910"/>
                  </a:cubicBezTo>
                  <a:cubicBezTo>
                    <a:pt x="15212" y="14876"/>
                    <a:pt x="15178" y="14810"/>
                    <a:pt x="15112" y="14776"/>
                  </a:cubicBezTo>
                  <a:cubicBezTo>
                    <a:pt x="14044" y="14343"/>
                    <a:pt x="13143" y="13709"/>
                    <a:pt x="12310" y="12942"/>
                  </a:cubicBezTo>
                  <a:cubicBezTo>
                    <a:pt x="14051" y="12671"/>
                    <a:pt x="15792" y="12536"/>
                    <a:pt x="17558" y="12536"/>
                  </a:cubicBezTo>
                  <a:close/>
                  <a:moveTo>
                    <a:pt x="37094" y="12641"/>
                  </a:moveTo>
                  <a:cubicBezTo>
                    <a:pt x="39062" y="13175"/>
                    <a:pt x="41097" y="13475"/>
                    <a:pt x="43132" y="13742"/>
                  </a:cubicBezTo>
                  <a:cubicBezTo>
                    <a:pt x="41430" y="14943"/>
                    <a:pt x="39596" y="15710"/>
                    <a:pt x="37594" y="16377"/>
                  </a:cubicBezTo>
                  <a:cubicBezTo>
                    <a:pt x="37728" y="15110"/>
                    <a:pt x="37528" y="13842"/>
                    <a:pt x="37094" y="12641"/>
                  </a:cubicBezTo>
                  <a:close/>
                  <a:moveTo>
                    <a:pt x="27265" y="6785"/>
                  </a:moveTo>
                  <a:cubicBezTo>
                    <a:pt x="28344" y="6785"/>
                    <a:pt x="29445" y="6954"/>
                    <a:pt x="30523" y="7304"/>
                  </a:cubicBezTo>
                  <a:cubicBezTo>
                    <a:pt x="35826" y="9005"/>
                    <a:pt x="38795" y="14876"/>
                    <a:pt x="35660" y="19780"/>
                  </a:cubicBezTo>
                  <a:cubicBezTo>
                    <a:pt x="35026" y="18512"/>
                    <a:pt x="33992" y="17478"/>
                    <a:pt x="32624" y="16878"/>
                  </a:cubicBezTo>
                  <a:cubicBezTo>
                    <a:pt x="31753" y="16502"/>
                    <a:pt x="30894" y="16330"/>
                    <a:pt x="30064" y="16330"/>
                  </a:cubicBezTo>
                  <a:cubicBezTo>
                    <a:pt x="27877" y="16330"/>
                    <a:pt x="25893" y="17523"/>
                    <a:pt x="24418" y="19313"/>
                  </a:cubicBezTo>
                  <a:cubicBezTo>
                    <a:pt x="23985" y="16544"/>
                    <a:pt x="22217" y="14076"/>
                    <a:pt x="19214" y="13709"/>
                  </a:cubicBezTo>
                  <a:cubicBezTo>
                    <a:pt x="19039" y="13670"/>
                    <a:pt x="18851" y="13654"/>
                    <a:pt x="18666" y="13654"/>
                  </a:cubicBezTo>
                  <a:cubicBezTo>
                    <a:pt x="18535" y="13654"/>
                    <a:pt x="18405" y="13662"/>
                    <a:pt x="18280" y="13675"/>
                  </a:cubicBezTo>
                  <a:cubicBezTo>
                    <a:pt x="19261" y="9304"/>
                    <a:pt x="23102" y="6785"/>
                    <a:pt x="27265" y="6785"/>
                  </a:cubicBezTo>
                  <a:close/>
                  <a:moveTo>
                    <a:pt x="37461" y="17245"/>
                  </a:moveTo>
                  <a:cubicBezTo>
                    <a:pt x="39262" y="18312"/>
                    <a:pt x="40963" y="19513"/>
                    <a:pt x="42531" y="20881"/>
                  </a:cubicBezTo>
                  <a:cubicBezTo>
                    <a:pt x="40396" y="20914"/>
                    <a:pt x="38295" y="20947"/>
                    <a:pt x="36160" y="21014"/>
                  </a:cubicBezTo>
                  <a:cubicBezTo>
                    <a:pt x="36093" y="20814"/>
                    <a:pt x="36060" y="20647"/>
                    <a:pt x="35993" y="20480"/>
                  </a:cubicBezTo>
                  <a:cubicBezTo>
                    <a:pt x="36026" y="20480"/>
                    <a:pt x="36060" y="20447"/>
                    <a:pt x="36093" y="20414"/>
                  </a:cubicBezTo>
                  <a:cubicBezTo>
                    <a:pt x="36794" y="19380"/>
                    <a:pt x="37227" y="18312"/>
                    <a:pt x="37461" y="17245"/>
                  </a:cubicBezTo>
                  <a:close/>
                  <a:moveTo>
                    <a:pt x="18509" y="14355"/>
                  </a:moveTo>
                  <a:cubicBezTo>
                    <a:pt x="21138" y="14355"/>
                    <a:pt x="23450" y="16975"/>
                    <a:pt x="24018" y="19813"/>
                  </a:cubicBezTo>
                  <a:cubicBezTo>
                    <a:pt x="24018" y="19813"/>
                    <a:pt x="23985" y="19813"/>
                    <a:pt x="23985" y="19847"/>
                  </a:cubicBezTo>
                  <a:cubicBezTo>
                    <a:pt x="23834" y="20072"/>
                    <a:pt x="24078" y="20353"/>
                    <a:pt x="24308" y="20353"/>
                  </a:cubicBezTo>
                  <a:cubicBezTo>
                    <a:pt x="24385" y="20353"/>
                    <a:pt x="24460" y="20322"/>
                    <a:pt x="24518" y="20247"/>
                  </a:cubicBezTo>
                  <a:cubicBezTo>
                    <a:pt x="25943" y="18423"/>
                    <a:pt x="27835" y="17104"/>
                    <a:pt x="30013" y="17104"/>
                  </a:cubicBezTo>
                  <a:cubicBezTo>
                    <a:pt x="30742" y="17104"/>
                    <a:pt x="31504" y="17252"/>
                    <a:pt x="32290" y="17578"/>
                  </a:cubicBezTo>
                  <a:cubicBezTo>
                    <a:pt x="33958" y="18245"/>
                    <a:pt x="35026" y="19613"/>
                    <a:pt x="35493" y="21181"/>
                  </a:cubicBezTo>
                  <a:cubicBezTo>
                    <a:pt x="35459" y="21314"/>
                    <a:pt x="35493" y="21481"/>
                    <a:pt x="35626" y="21581"/>
                  </a:cubicBezTo>
                  <a:cubicBezTo>
                    <a:pt x="35893" y="22782"/>
                    <a:pt x="35860" y="24083"/>
                    <a:pt x="35459" y="25317"/>
                  </a:cubicBezTo>
                  <a:cubicBezTo>
                    <a:pt x="35459" y="25384"/>
                    <a:pt x="35459" y="25417"/>
                    <a:pt x="35459" y="25451"/>
                  </a:cubicBezTo>
                  <a:lnTo>
                    <a:pt x="35426" y="25451"/>
                  </a:lnTo>
                  <a:cubicBezTo>
                    <a:pt x="35064" y="25571"/>
                    <a:pt x="35166" y="26103"/>
                    <a:pt x="35511" y="26103"/>
                  </a:cubicBezTo>
                  <a:cubicBezTo>
                    <a:pt x="35547" y="26103"/>
                    <a:pt x="35585" y="26097"/>
                    <a:pt x="35626" y="26084"/>
                  </a:cubicBezTo>
                  <a:cubicBezTo>
                    <a:pt x="36433" y="25883"/>
                    <a:pt x="37283" y="25731"/>
                    <a:pt x="38126" y="25731"/>
                  </a:cubicBezTo>
                  <a:cubicBezTo>
                    <a:pt x="39095" y="25731"/>
                    <a:pt x="40056" y="25931"/>
                    <a:pt x="40930" y="26485"/>
                  </a:cubicBezTo>
                  <a:cubicBezTo>
                    <a:pt x="43232" y="27919"/>
                    <a:pt x="43232" y="30354"/>
                    <a:pt x="41731" y="32355"/>
                  </a:cubicBezTo>
                  <a:cubicBezTo>
                    <a:pt x="40424" y="34113"/>
                    <a:pt x="37929" y="35840"/>
                    <a:pt x="35626" y="35840"/>
                  </a:cubicBezTo>
                  <a:cubicBezTo>
                    <a:pt x="34519" y="35840"/>
                    <a:pt x="33457" y="35442"/>
                    <a:pt x="32591" y="34457"/>
                  </a:cubicBezTo>
                  <a:cubicBezTo>
                    <a:pt x="32518" y="34384"/>
                    <a:pt x="32424" y="34351"/>
                    <a:pt x="32330" y="34351"/>
                  </a:cubicBezTo>
                  <a:cubicBezTo>
                    <a:pt x="32164" y="34351"/>
                    <a:pt x="31999" y="34454"/>
                    <a:pt x="31957" y="34624"/>
                  </a:cubicBezTo>
                  <a:cubicBezTo>
                    <a:pt x="31153" y="37840"/>
                    <a:pt x="28573" y="39581"/>
                    <a:pt x="25898" y="39581"/>
                  </a:cubicBezTo>
                  <a:cubicBezTo>
                    <a:pt x="24024" y="39581"/>
                    <a:pt x="22104" y="38726"/>
                    <a:pt x="20716" y="36925"/>
                  </a:cubicBezTo>
                  <a:cubicBezTo>
                    <a:pt x="20749" y="36892"/>
                    <a:pt x="20749" y="36825"/>
                    <a:pt x="20782" y="36759"/>
                  </a:cubicBezTo>
                  <a:cubicBezTo>
                    <a:pt x="20842" y="36518"/>
                    <a:pt x="20650" y="36362"/>
                    <a:pt x="20458" y="36362"/>
                  </a:cubicBezTo>
                  <a:cubicBezTo>
                    <a:pt x="20330" y="36362"/>
                    <a:pt x="20202" y="36432"/>
                    <a:pt x="20148" y="36592"/>
                  </a:cubicBezTo>
                  <a:cubicBezTo>
                    <a:pt x="20082" y="36659"/>
                    <a:pt x="20048" y="36759"/>
                    <a:pt x="20082" y="36859"/>
                  </a:cubicBezTo>
                  <a:cubicBezTo>
                    <a:pt x="19448" y="38523"/>
                    <a:pt x="18008" y="39359"/>
                    <a:pt x="16585" y="39359"/>
                  </a:cubicBezTo>
                  <a:cubicBezTo>
                    <a:pt x="15014" y="39359"/>
                    <a:pt x="13464" y="38340"/>
                    <a:pt x="13043" y="36292"/>
                  </a:cubicBezTo>
                  <a:cubicBezTo>
                    <a:pt x="13002" y="36124"/>
                    <a:pt x="12855" y="36049"/>
                    <a:pt x="12710" y="36049"/>
                  </a:cubicBezTo>
                  <a:cubicBezTo>
                    <a:pt x="12624" y="36049"/>
                    <a:pt x="12538" y="36075"/>
                    <a:pt x="12476" y="36125"/>
                  </a:cubicBezTo>
                  <a:cubicBezTo>
                    <a:pt x="10852" y="37503"/>
                    <a:pt x="8793" y="38372"/>
                    <a:pt x="6699" y="38372"/>
                  </a:cubicBezTo>
                  <a:cubicBezTo>
                    <a:pt x="5955" y="38372"/>
                    <a:pt x="5206" y="38262"/>
                    <a:pt x="4471" y="38026"/>
                  </a:cubicBezTo>
                  <a:cubicBezTo>
                    <a:pt x="2503" y="37426"/>
                    <a:pt x="1135" y="34490"/>
                    <a:pt x="2236" y="32656"/>
                  </a:cubicBezTo>
                  <a:cubicBezTo>
                    <a:pt x="2836" y="31722"/>
                    <a:pt x="3737" y="30921"/>
                    <a:pt x="4571" y="30154"/>
                  </a:cubicBezTo>
                  <a:cubicBezTo>
                    <a:pt x="4607" y="30167"/>
                    <a:pt x="4644" y="30174"/>
                    <a:pt x="4680" y="30174"/>
                  </a:cubicBezTo>
                  <a:cubicBezTo>
                    <a:pt x="4909" y="30174"/>
                    <a:pt x="5106" y="29922"/>
                    <a:pt x="4904" y="29720"/>
                  </a:cubicBezTo>
                  <a:cubicBezTo>
                    <a:pt x="3437" y="28319"/>
                    <a:pt x="3303" y="25951"/>
                    <a:pt x="4704" y="24450"/>
                  </a:cubicBezTo>
                  <a:cubicBezTo>
                    <a:pt x="5638" y="23451"/>
                    <a:pt x="6855" y="23145"/>
                    <a:pt x="8096" y="23145"/>
                  </a:cubicBezTo>
                  <a:cubicBezTo>
                    <a:pt x="8762" y="23145"/>
                    <a:pt x="9434" y="23233"/>
                    <a:pt x="10075" y="23349"/>
                  </a:cubicBezTo>
                  <a:cubicBezTo>
                    <a:pt x="10618" y="23445"/>
                    <a:pt x="11001" y="23579"/>
                    <a:pt x="11329" y="23579"/>
                  </a:cubicBezTo>
                  <a:cubicBezTo>
                    <a:pt x="11686" y="23579"/>
                    <a:pt x="11978" y="23421"/>
                    <a:pt x="12343" y="22882"/>
                  </a:cubicBezTo>
                  <a:cubicBezTo>
                    <a:pt x="12743" y="22315"/>
                    <a:pt x="12643" y="20847"/>
                    <a:pt x="12810" y="20247"/>
                  </a:cubicBezTo>
                  <a:cubicBezTo>
                    <a:pt x="13210" y="18646"/>
                    <a:pt x="14044" y="17011"/>
                    <a:pt x="15212" y="15844"/>
                  </a:cubicBezTo>
                  <a:cubicBezTo>
                    <a:pt x="16299" y="14796"/>
                    <a:pt x="17431" y="14355"/>
                    <a:pt x="18509" y="14355"/>
                  </a:cubicBezTo>
                  <a:close/>
                  <a:moveTo>
                    <a:pt x="27394" y="1"/>
                  </a:moveTo>
                  <a:cubicBezTo>
                    <a:pt x="27304" y="1"/>
                    <a:pt x="27213" y="44"/>
                    <a:pt x="27153" y="132"/>
                  </a:cubicBezTo>
                  <a:cubicBezTo>
                    <a:pt x="25886" y="2134"/>
                    <a:pt x="24752" y="4302"/>
                    <a:pt x="24118" y="6604"/>
                  </a:cubicBezTo>
                  <a:cubicBezTo>
                    <a:pt x="24118" y="6604"/>
                    <a:pt x="24118" y="6604"/>
                    <a:pt x="24085" y="6570"/>
                  </a:cubicBezTo>
                  <a:cubicBezTo>
                    <a:pt x="22550" y="5203"/>
                    <a:pt x="21049" y="3768"/>
                    <a:pt x="19681" y="2201"/>
                  </a:cubicBezTo>
                  <a:cubicBezTo>
                    <a:pt x="19630" y="2149"/>
                    <a:pt x="19562" y="2126"/>
                    <a:pt x="19494" y="2126"/>
                  </a:cubicBezTo>
                  <a:cubicBezTo>
                    <a:pt x="19343" y="2126"/>
                    <a:pt x="19191" y="2240"/>
                    <a:pt x="19214" y="2401"/>
                  </a:cubicBezTo>
                  <a:cubicBezTo>
                    <a:pt x="19315" y="4402"/>
                    <a:pt x="19715" y="6404"/>
                    <a:pt x="20515" y="8238"/>
                  </a:cubicBezTo>
                  <a:cubicBezTo>
                    <a:pt x="18547" y="7604"/>
                    <a:pt x="16513" y="7204"/>
                    <a:pt x="14444" y="6937"/>
                  </a:cubicBezTo>
                  <a:cubicBezTo>
                    <a:pt x="14432" y="6936"/>
                    <a:pt x="14421" y="6935"/>
                    <a:pt x="14409" y="6935"/>
                  </a:cubicBezTo>
                  <a:cubicBezTo>
                    <a:pt x="14204" y="6935"/>
                    <a:pt x="14148" y="7213"/>
                    <a:pt x="14211" y="7371"/>
                  </a:cubicBezTo>
                  <a:cubicBezTo>
                    <a:pt x="15011" y="9139"/>
                    <a:pt x="16312" y="11207"/>
                    <a:pt x="18114" y="12108"/>
                  </a:cubicBezTo>
                  <a:cubicBezTo>
                    <a:pt x="17904" y="12104"/>
                    <a:pt x="17695" y="12103"/>
                    <a:pt x="17486" y="12103"/>
                  </a:cubicBezTo>
                  <a:cubicBezTo>
                    <a:pt x="15567" y="12103"/>
                    <a:pt x="13671" y="12244"/>
                    <a:pt x="11776" y="12575"/>
                  </a:cubicBezTo>
                  <a:cubicBezTo>
                    <a:pt x="11576" y="12575"/>
                    <a:pt x="11576" y="12842"/>
                    <a:pt x="11676" y="12942"/>
                  </a:cubicBezTo>
                  <a:cubicBezTo>
                    <a:pt x="12610" y="13942"/>
                    <a:pt x="13711" y="14643"/>
                    <a:pt x="15011" y="15076"/>
                  </a:cubicBezTo>
                  <a:cubicBezTo>
                    <a:pt x="13811" y="16144"/>
                    <a:pt x="12910" y="17678"/>
                    <a:pt x="12376" y="19179"/>
                  </a:cubicBezTo>
                  <a:cubicBezTo>
                    <a:pt x="12043" y="20047"/>
                    <a:pt x="11809" y="22482"/>
                    <a:pt x="10608" y="22749"/>
                  </a:cubicBezTo>
                  <a:cubicBezTo>
                    <a:pt x="10553" y="22763"/>
                    <a:pt x="10490" y="22770"/>
                    <a:pt x="10421" y="22770"/>
                  </a:cubicBezTo>
                  <a:cubicBezTo>
                    <a:pt x="9869" y="22770"/>
                    <a:pt x="8937" y="22348"/>
                    <a:pt x="8373" y="22348"/>
                  </a:cubicBezTo>
                  <a:cubicBezTo>
                    <a:pt x="7106" y="22348"/>
                    <a:pt x="5805" y="22682"/>
                    <a:pt x="4771" y="23482"/>
                  </a:cubicBezTo>
                  <a:cubicBezTo>
                    <a:pt x="2703" y="25050"/>
                    <a:pt x="2436" y="28152"/>
                    <a:pt x="4304" y="29920"/>
                  </a:cubicBezTo>
                  <a:cubicBezTo>
                    <a:pt x="2269" y="31355"/>
                    <a:pt x="1" y="33690"/>
                    <a:pt x="1202" y="36325"/>
                  </a:cubicBezTo>
                  <a:cubicBezTo>
                    <a:pt x="2092" y="38317"/>
                    <a:pt x="4448" y="39041"/>
                    <a:pt x="6662" y="39041"/>
                  </a:cubicBezTo>
                  <a:cubicBezTo>
                    <a:pt x="7599" y="39041"/>
                    <a:pt x="8510" y="38912"/>
                    <a:pt x="9274" y="38693"/>
                  </a:cubicBezTo>
                  <a:cubicBezTo>
                    <a:pt x="10108" y="38426"/>
                    <a:pt x="10842" y="38060"/>
                    <a:pt x="11609" y="37659"/>
                  </a:cubicBezTo>
                  <a:cubicBezTo>
                    <a:pt x="12246" y="37325"/>
                    <a:pt x="12345" y="37171"/>
                    <a:pt x="12358" y="37171"/>
                  </a:cubicBezTo>
                  <a:lnTo>
                    <a:pt x="12358" y="37171"/>
                  </a:lnTo>
                  <a:cubicBezTo>
                    <a:pt x="12373" y="37171"/>
                    <a:pt x="12264" y="37393"/>
                    <a:pt x="12810" y="37793"/>
                  </a:cubicBezTo>
                  <a:cubicBezTo>
                    <a:pt x="13644" y="38426"/>
                    <a:pt x="13911" y="39427"/>
                    <a:pt x="15045" y="39894"/>
                  </a:cubicBezTo>
                  <a:cubicBezTo>
                    <a:pt x="15557" y="40108"/>
                    <a:pt x="16071" y="40207"/>
                    <a:pt x="16571" y="40207"/>
                  </a:cubicBezTo>
                  <a:cubicBezTo>
                    <a:pt x="18251" y="40207"/>
                    <a:pt x="19770" y="39094"/>
                    <a:pt x="20515" y="37526"/>
                  </a:cubicBezTo>
                  <a:cubicBezTo>
                    <a:pt x="21902" y="39411"/>
                    <a:pt x="23922" y="40294"/>
                    <a:pt x="25930" y="40294"/>
                  </a:cubicBezTo>
                  <a:cubicBezTo>
                    <a:pt x="28752" y="40294"/>
                    <a:pt x="31549" y="38549"/>
                    <a:pt x="32524" y="35391"/>
                  </a:cubicBezTo>
                  <a:cubicBezTo>
                    <a:pt x="33434" y="36175"/>
                    <a:pt x="34522" y="36511"/>
                    <a:pt x="35654" y="36511"/>
                  </a:cubicBezTo>
                  <a:cubicBezTo>
                    <a:pt x="38715" y="36511"/>
                    <a:pt x="42103" y="34057"/>
                    <a:pt x="43198" y="31355"/>
                  </a:cubicBezTo>
                  <a:cubicBezTo>
                    <a:pt x="44900" y="27231"/>
                    <a:pt x="41041" y="25201"/>
                    <a:pt x="37551" y="25201"/>
                  </a:cubicBezTo>
                  <a:cubicBezTo>
                    <a:pt x="37004" y="25201"/>
                    <a:pt x="36466" y="25251"/>
                    <a:pt x="35960" y="25350"/>
                  </a:cubicBezTo>
                  <a:cubicBezTo>
                    <a:pt x="36427" y="24150"/>
                    <a:pt x="36527" y="22849"/>
                    <a:pt x="36293" y="21614"/>
                  </a:cubicBezTo>
                  <a:cubicBezTo>
                    <a:pt x="38628" y="21548"/>
                    <a:pt x="40963" y="21514"/>
                    <a:pt x="43298" y="21448"/>
                  </a:cubicBezTo>
                  <a:cubicBezTo>
                    <a:pt x="43532" y="21448"/>
                    <a:pt x="43665" y="21147"/>
                    <a:pt x="43498" y="20947"/>
                  </a:cubicBezTo>
                  <a:cubicBezTo>
                    <a:pt x="41731" y="19346"/>
                    <a:pt x="39796" y="17945"/>
                    <a:pt x="37694" y="16878"/>
                  </a:cubicBezTo>
                  <a:cubicBezTo>
                    <a:pt x="39996" y="16377"/>
                    <a:pt x="42131" y="15210"/>
                    <a:pt x="43999" y="13809"/>
                  </a:cubicBezTo>
                  <a:cubicBezTo>
                    <a:pt x="44199" y="13642"/>
                    <a:pt x="44132" y="13309"/>
                    <a:pt x="43865" y="13275"/>
                  </a:cubicBezTo>
                  <a:cubicBezTo>
                    <a:pt x="41630" y="13042"/>
                    <a:pt x="39462" y="12675"/>
                    <a:pt x="37261" y="12375"/>
                  </a:cubicBezTo>
                  <a:cubicBezTo>
                    <a:pt x="38562" y="10840"/>
                    <a:pt x="39729" y="9139"/>
                    <a:pt x="40730" y="7371"/>
                  </a:cubicBezTo>
                  <a:cubicBezTo>
                    <a:pt x="40853" y="7155"/>
                    <a:pt x="40691" y="6967"/>
                    <a:pt x="40481" y="6967"/>
                  </a:cubicBezTo>
                  <a:cubicBezTo>
                    <a:pt x="40464" y="6967"/>
                    <a:pt x="40447" y="6968"/>
                    <a:pt x="40430" y="6971"/>
                  </a:cubicBezTo>
                  <a:cubicBezTo>
                    <a:pt x="38328" y="7271"/>
                    <a:pt x="36193" y="7571"/>
                    <a:pt x="34092" y="7971"/>
                  </a:cubicBezTo>
                  <a:cubicBezTo>
                    <a:pt x="34025" y="8005"/>
                    <a:pt x="33992" y="8038"/>
                    <a:pt x="33992" y="8105"/>
                  </a:cubicBezTo>
                  <a:cubicBezTo>
                    <a:pt x="33925" y="8205"/>
                    <a:pt x="34025" y="8372"/>
                    <a:pt x="34158" y="8372"/>
                  </a:cubicBezTo>
                  <a:cubicBezTo>
                    <a:pt x="36093" y="8138"/>
                    <a:pt x="38028" y="7871"/>
                    <a:pt x="39963" y="7604"/>
                  </a:cubicBezTo>
                  <a:lnTo>
                    <a:pt x="39963" y="7604"/>
                  </a:lnTo>
                  <a:cubicBezTo>
                    <a:pt x="39029" y="9139"/>
                    <a:pt x="37995" y="10607"/>
                    <a:pt x="36827" y="12008"/>
                  </a:cubicBezTo>
                  <a:cubicBezTo>
                    <a:pt x="36193" y="10573"/>
                    <a:pt x="35159" y="9272"/>
                    <a:pt x="33825" y="8305"/>
                  </a:cubicBezTo>
                  <a:cubicBezTo>
                    <a:pt x="33858" y="8272"/>
                    <a:pt x="33858" y="8238"/>
                    <a:pt x="33892" y="8205"/>
                  </a:cubicBezTo>
                  <a:cubicBezTo>
                    <a:pt x="33892" y="8171"/>
                    <a:pt x="33892" y="8105"/>
                    <a:pt x="33925" y="8071"/>
                  </a:cubicBezTo>
                  <a:cubicBezTo>
                    <a:pt x="34559" y="6270"/>
                    <a:pt x="34926" y="4369"/>
                    <a:pt x="35193" y="2467"/>
                  </a:cubicBezTo>
                  <a:cubicBezTo>
                    <a:pt x="35193" y="2308"/>
                    <a:pt x="35066" y="2128"/>
                    <a:pt x="34897" y="2128"/>
                  </a:cubicBezTo>
                  <a:cubicBezTo>
                    <a:pt x="34853" y="2128"/>
                    <a:pt x="34807" y="2140"/>
                    <a:pt x="34759" y="2167"/>
                  </a:cubicBezTo>
                  <a:cubicBezTo>
                    <a:pt x="32824" y="3368"/>
                    <a:pt x="30856" y="4636"/>
                    <a:pt x="29055" y="6070"/>
                  </a:cubicBezTo>
                  <a:cubicBezTo>
                    <a:pt x="28755" y="4102"/>
                    <a:pt x="28221" y="2134"/>
                    <a:pt x="27654" y="199"/>
                  </a:cubicBezTo>
                  <a:cubicBezTo>
                    <a:pt x="27617" y="69"/>
                    <a:pt x="27507" y="1"/>
                    <a:pt x="273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55"/>
            <p:cNvSpPr/>
            <p:nvPr/>
          </p:nvSpPr>
          <p:spPr>
            <a:xfrm>
              <a:off x="3087575" y="628400"/>
              <a:ext cx="163475" cy="94275"/>
            </a:xfrm>
            <a:custGeom>
              <a:avLst/>
              <a:gdLst/>
              <a:ahLst/>
              <a:cxnLst/>
              <a:rect l="l" t="t" r="r" b="b"/>
              <a:pathLst>
                <a:path w="6539" h="3771" extrusionOk="0">
                  <a:moveTo>
                    <a:pt x="1468" y="1"/>
                  </a:moveTo>
                  <a:cubicBezTo>
                    <a:pt x="1234" y="1068"/>
                    <a:pt x="801" y="2136"/>
                    <a:pt x="100" y="3170"/>
                  </a:cubicBezTo>
                  <a:cubicBezTo>
                    <a:pt x="67" y="3203"/>
                    <a:pt x="33" y="3236"/>
                    <a:pt x="0" y="3236"/>
                  </a:cubicBezTo>
                  <a:cubicBezTo>
                    <a:pt x="67" y="3403"/>
                    <a:pt x="100" y="3570"/>
                    <a:pt x="167" y="3770"/>
                  </a:cubicBezTo>
                  <a:cubicBezTo>
                    <a:pt x="2302" y="3703"/>
                    <a:pt x="4403" y="3670"/>
                    <a:pt x="6538" y="3637"/>
                  </a:cubicBezTo>
                  <a:cubicBezTo>
                    <a:pt x="4970" y="2269"/>
                    <a:pt x="3269" y="1068"/>
                    <a:pt x="14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55"/>
            <p:cNvSpPr/>
            <p:nvPr/>
          </p:nvSpPr>
          <p:spPr>
            <a:xfrm>
              <a:off x="2216100" y="556150"/>
              <a:ext cx="1052450" cy="630675"/>
            </a:xfrm>
            <a:custGeom>
              <a:avLst/>
              <a:gdLst/>
              <a:ahLst/>
              <a:cxnLst/>
              <a:rect l="l" t="t" r="r" b="b"/>
              <a:pathLst>
                <a:path w="42098" h="25227" extrusionOk="0">
                  <a:moveTo>
                    <a:pt x="17375" y="1"/>
                  </a:moveTo>
                  <a:cubicBezTo>
                    <a:pt x="16297" y="1"/>
                    <a:pt x="15165" y="442"/>
                    <a:pt x="14078" y="1490"/>
                  </a:cubicBezTo>
                  <a:cubicBezTo>
                    <a:pt x="12910" y="2657"/>
                    <a:pt x="12076" y="4292"/>
                    <a:pt x="11676" y="5893"/>
                  </a:cubicBezTo>
                  <a:cubicBezTo>
                    <a:pt x="11509" y="6493"/>
                    <a:pt x="11609" y="7961"/>
                    <a:pt x="11209" y="8528"/>
                  </a:cubicBezTo>
                  <a:cubicBezTo>
                    <a:pt x="10844" y="9067"/>
                    <a:pt x="10552" y="9225"/>
                    <a:pt x="10195" y="9225"/>
                  </a:cubicBezTo>
                  <a:cubicBezTo>
                    <a:pt x="9867" y="9225"/>
                    <a:pt x="9484" y="9091"/>
                    <a:pt x="8941" y="8995"/>
                  </a:cubicBezTo>
                  <a:cubicBezTo>
                    <a:pt x="8300" y="8879"/>
                    <a:pt x="7628" y="8791"/>
                    <a:pt x="6962" y="8791"/>
                  </a:cubicBezTo>
                  <a:cubicBezTo>
                    <a:pt x="5721" y="8791"/>
                    <a:pt x="4504" y="9097"/>
                    <a:pt x="3570" y="10096"/>
                  </a:cubicBezTo>
                  <a:cubicBezTo>
                    <a:pt x="2169" y="11597"/>
                    <a:pt x="2303" y="13965"/>
                    <a:pt x="3770" y="15366"/>
                  </a:cubicBezTo>
                  <a:cubicBezTo>
                    <a:pt x="3972" y="15568"/>
                    <a:pt x="3775" y="15820"/>
                    <a:pt x="3546" y="15820"/>
                  </a:cubicBezTo>
                  <a:cubicBezTo>
                    <a:pt x="3510" y="15820"/>
                    <a:pt x="3473" y="15813"/>
                    <a:pt x="3437" y="15800"/>
                  </a:cubicBezTo>
                  <a:cubicBezTo>
                    <a:pt x="2603" y="16567"/>
                    <a:pt x="1702" y="17368"/>
                    <a:pt x="1102" y="18302"/>
                  </a:cubicBezTo>
                  <a:cubicBezTo>
                    <a:pt x="1" y="20136"/>
                    <a:pt x="1369" y="23072"/>
                    <a:pt x="3337" y="23672"/>
                  </a:cubicBezTo>
                  <a:cubicBezTo>
                    <a:pt x="4074" y="23909"/>
                    <a:pt x="4825" y="24019"/>
                    <a:pt x="5571" y="24019"/>
                  </a:cubicBezTo>
                  <a:cubicBezTo>
                    <a:pt x="7663" y="24019"/>
                    <a:pt x="9720" y="23156"/>
                    <a:pt x="11342" y="21804"/>
                  </a:cubicBezTo>
                  <a:cubicBezTo>
                    <a:pt x="11410" y="21737"/>
                    <a:pt x="11504" y="21702"/>
                    <a:pt x="11597" y="21702"/>
                  </a:cubicBezTo>
                  <a:cubicBezTo>
                    <a:pt x="11735" y="21702"/>
                    <a:pt x="11870" y="21778"/>
                    <a:pt x="11909" y="21938"/>
                  </a:cubicBezTo>
                  <a:cubicBezTo>
                    <a:pt x="12330" y="23986"/>
                    <a:pt x="13880" y="25005"/>
                    <a:pt x="15451" y="25005"/>
                  </a:cubicBezTo>
                  <a:cubicBezTo>
                    <a:pt x="16874" y="25005"/>
                    <a:pt x="18314" y="24169"/>
                    <a:pt x="18948" y="22505"/>
                  </a:cubicBezTo>
                  <a:cubicBezTo>
                    <a:pt x="18914" y="22405"/>
                    <a:pt x="18948" y="22305"/>
                    <a:pt x="19014" y="22238"/>
                  </a:cubicBezTo>
                  <a:cubicBezTo>
                    <a:pt x="19068" y="22078"/>
                    <a:pt x="19196" y="22008"/>
                    <a:pt x="19324" y="22008"/>
                  </a:cubicBezTo>
                  <a:cubicBezTo>
                    <a:pt x="19516" y="22008"/>
                    <a:pt x="19708" y="22164"/>
                    <a:pt x="19648" y="22405"/>
                  </a:cubicBezTo>
                  <a:cubicBezTo>
                    <a:pt x="19615" y="22471"/>
                    <a:pt x="19615" y="22538"/>
                    <a:pt x="19582" y="22571"/>
                  </a:cubicBezTo>
                  <a:cubicBezTo>
                    <a:pt x="20970" y="24372"/>
                    <a:pt x="22890" y="25227"/>
                    <a:pt x="24764" y="25227"/>
                  </a:cubicBezTo>
                  <a:cubicBezTo>
                    <a:pt x="27439" y="25227"/>
                    <a:pt x="30019" y="23486"/>
                    <a:pt x="30823" y="20270"/>
                  </a:cubicBezTo>
                  <a:cubicBezTo>
                    <a:pt x="30865" y="20100"/>
                    <a:pt x="31030" y="19997"/>
                    <a:pt x="31196" y="19997"/>
                  </a:cubicBezTo>
                  <a:cubicBezTo>
                    <a:pt x="31290" y="19997"/>
                    <a:pt x="31384" y="20030"/>
                    <a:pt x="31457" y="20103"/>
                  </a:cubicBezTo>
                  <a:cubicBezTo>
                    <a:pt x="32323" y="21088"/>
                    <a:pt x="33385" y="21486"/>
                    <a:pt x="34492" y="21486"/>
                  </a:cubicBezTo>
                  <a:cubicBezTo>
                    <a:pt x="36795" y="21486"/>
                    <a:pt x="39290" y="19759"/>
                    <a:pt x="40597" y="18001"/>
                  </a:cubicBezTo>
                  <a:cubicBezTo>
                    <a:pt x="42098" y="16000"/>
                    <a:pt x="42098" y="13565"/>
                    <a:pt x="39796" y="12131"/>
                  </a:cubicBezTo>
                  <a:cubicBezTo>
                    <a:pt x="38922" y="11577"/>
                    <a:pt x="37961" y="11377"/>
                    <a:pt x="36992" y="11377"/>
                  </a:cubicBezTo>
                  <a:cubicBezTo>
                    <a:pt x="36149" y="11377"/>
                    <a:pt x="35299" y="11529"/>
                    <a:pt x="34492" y="11730"/>
                  </a:cubicBezTo>
                  <a:cubicBezTo>
                    <a:pt x="34451" y="11743"/>
                    <a:pt x="34413" y="11749"/>
                    <a:pt x="34377" y="11749"/>
                  </a:cubicBezTo>
                  <a:cubicBezTo>
                    <a:pt x="34032" y="11749"/>
                    <a:pt x="33930" y="11217"/>
                    <a:pt x="34292" y="11097"/>
                  </a:cubicBezTo>
                  <a:lnTo>
                    <a:pt x="34325" y="11097"/>
                  </a:lnTo>
                  <a:cubicBezTo>
                    <a:pt x="34325" y="11063"/>
                    <a:pt x="34325" y="11030"/>
                    <a:pt x="34325" y="10963"/>
                  </a:cubicBezTo>
                  <a:cubicBezTo>
                    <a:pt x="34726" y="9729"/>
                    <a:pt x="34759" y="8428"/>
                    <a:pt x="34492" y="7227"/>
                  </a:cubicBezTo>
                  <a:cubicBezTo>
                    <a:pt x="34359" y="7127"/>
                    <a:pt x="34325" y="6960"/>
                    <a:pt x="34359" y="6827"/>
                  </a:cubicBezTo>
                  <a:cubicBezTo>
                    <a:pt x="33892" y="5259"/>
                    <a:pt x="32824" y="3891"/>
                    <a:pt x="31156" y="3224"/>
                  </a:cubicBezTo>
                  <a:cubicBezTo>
                    <a:pt x="30370" y="2898"/>
                    <a:pt x="29608" y="2750"/>
                    <a:pt x="28879" y="2750"/>
                  </a:cubicBezTo>
                  <a:cubicBezTo>
                    <a:pt x="26701" y="2750"/>
                    <a:pt x="24809" y="4069"/>
                    <a:pt x="23384" y="5893"/>
                  </a:cubicBezTo>
                  <a:cubicBezTo>
                    <a:pt x="23326" y="5968"/>
                    <a:pt x="23251" y="5999"/>
                    <a:pt x="23174" y="5999"/>
                  </a:cubicBezTo>
                  <a:cubicBezTo>
                    <a:pt x="22944" y="5999"/>
                    <a:pt x="22700" y="5718"/>
                    <a:pt x="22851" y="5493"/>
                  </a:cubicBezTo>
                  <a:cubicBezTo>
                    <a:pt x="22851" y="5459"/>
                    <a:pt x="22884" y="5459"/>
                    <a:pt x="22884" y="5459"/>
                  </a:cubicBezTo>
                  <a:cubicBezTo>
                    <a:pt x="22316" y="2621"/>
                    <a:pt x="20004" y="1"/>
                    <a:pt x="1737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55"/>
            <p:cNvSpPr/>
            <p:nvPr/>
          </p:nvSpPr>
          <p:spPr>
            <a:xfrm>
              <a:off x="3115075" y="513325"/>
              <a:ext cx="150975" cy="93425"/>
            </a:xfrm>
            <a:custGeom>
              <a:avLst/>
              <a:gdLst/>
              <a:ahLst/>
              <a:cxnLst/>
              <a:rect l="l" t="t" r="r" b="b"/>
              <a:pathLst>
                <a:path w="6039" h="3737" extrusionOk="0">
                  <a:moveTo>
                    <a:pt x="1" y="0"/>
                  </a:moveTo>
                  <a:cubicBezTo>
                    <a:pt x="435" y="1201"/>
                    <a:pt x="635" y="2469"/>
                    <a:pt x="501" y="3736"/>
                  </a:cubicBezTo>
                  <a:cubicBezTo>
                    <a:pt x="2503" y="3103"/>
                    <a:pt x="4337" y="2302"/>
                    <a:pt x="6039" y="1101"/>
                  </a:cubicBezTo>
                  <a:cubicBezTo>
                    <a:pt x="4004" y="834"/>
                    <a:pt x="1969" y="5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55"/>
            <p:cNvSpPr/>
            <p:nvPr/>
          </p:nvSpPr>
          <p:spPr>
            <a:xfrm>
              <a:off x="3033350" y="387400"/>
              <a:ext cx="153475" cy="110100"/>
            </a:xfrm>
            <a:custGeom>
              <a:avLst/>
              <a:gdLst/>
              <a:ahLst/>
              <a:cxnLst/>
              <a:rect l="l" t="t" r="r" b="b"/>
              <a:pathLst>
                <a:path w="6139" h="4404" extrusionOk="0">
                  <a:moveTo>
                    <a:pt x="6139" y="0"/>
                  </a:moveTo>
                  <a:lnTo>
                    <a:pt x="6139" y="0"/>
                  </a:lnTo>
                  <a:cubicBezTo>
                    <a:pt x="4204" y="267"/>
                    <a:pt x="2269" y="534"/>
                    <a:pt x="334" y="768"/>
                  </a:cubicBezTo>
                  <a:cubicBezTo>
                    <a:pt x="201" y="768"/>
                    <a:pt x="101" y="634"/>
                    <a:pt x="168" y="501"/>
                  </a:cubicBezTo>
                  <a:lnTo>
                    <a:pt x="101" y="467"/>
                  </a:lnTo>
                  <a:cubicBezTo>
                    <a:pt x="68" y="501"/>
                    <a:pt x="68" y="567"/>
                    <a:pt x="68" y="601"/>
                  </a:cubicBezTo>
                  <a:cubicBezTo>
                    <a:pt x="34" y="634"/>
                    <a:pt x="34" y="668"/>
                    <a:pt x="1" y="701"/>
                  </a:cubicBezTo>
                  <a:cubicBezTo>
                    <a:pt x="1335" y="1668"/>
                    <a:pt x="2369" y="2969"/>
                    <a:pt x="3003" y="4404"/>
                  </a:cubicBezTo>
                  <a:cubicBezTo>
                    <a:pt x="4171" y="3003"/>
                    <a:pt x="5205" y="1535"/>
                    <a:pt x="613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55"/>
            <p:cNvSpPr/>
            <p:nvPr/>
          </p:nvSpPr>
          <p:spPr>
            <a:xfrm>
              <a:off x="2644750" y="366900"/>
              <a:ext cx="512900" cy="324900"/>
            </a:xfrm>
            <a:custGeom>
              <a:avLst/>
              <a:gdLst/>
              <a:ahLst/>
              <a:cxnLst/>
              <a:rect l="l" t="t" r="r" b="b"/>
              <a:pathLst>
                <a:path w="20516" h="12996" extrusionOk="0">
                  <a:moveTo>
                    <a:pt x="8985" y="1"/>
                  </a:moveTo>
                  <a:cubicBezTo>
                    <a:pt x="4822" y="1"/>
                    <a:pt x="981" y="2520"/>
                    <a:pt x="0" y="6891"/>
                  </a:cubicBezTo>
                  <a:cubicBezTo>
                    <a:pt x="125" y="6878"/>
                    <a:pt x="255" y="6870"/>
                    <a:pt x="388" y="6870"/>
                  </a:cubicBezTo>
                  <a:cubicBezTo>
                    <a:pt x="577" y="6870"/>
                    <a:pt x="772" y="6886"/>
                    <a:pt x="968" y="6925"/>
                  </a:cubicBezTo>
                  <a:cubicBezTo>
                    <a:pt x="3937" y="7292"/>
                    <a:pt x="5705" y="9760"/>
                    <a:pt x="6138" y="12529"/>
                  </a:cubicBezTo>
                  <a:cubicBezTo>
                    <a:pt x="7613" y="10739"/>
                    <a:pt x="9597" y="9546"/>
                    <a:pt x="11784" y="9546"/>
                  </a:cubicBezTo>
                  <a:cubicBezTo>
                    <a:pt x="12614" y="9546"/>
                    <a:pt x="13473" y="9718"/>
                    <a:pt x="14344" y="10094"/>
                  </a:cubicBezTo>
                  <a:cubicBezTo>
                    <a:pt x="15712" y="10694"/>
                    <a:pt x="16746" y="11728"/>
                    <a:pt x="17380" y="12996"/>
                  </a:cubicBezTo>
                  <a:cubicBezTo>
                    <a:pt x="20515" y="8092"/>
                    <a:pt x="17546" y="2221"/>
                    <a:pt x="12243" y="520"/>
                  </a:cubicBezTo>
                  <a:cubicBezTo>
                    <a:pt x="11165" y="170"/>
                    <a:pt x="10064" y="1"/>
                    <a:pt x="8985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55"/>
            <p:cNvSpPr/>
            <p:nvPr/>
          </p:nvSpPr>
          <p:spPr>
            <a:xfrm>
              <a:off x="2919950" y="271475"/>
              <a:ext cx="130950" cy="125950"/>
            </a:xfrm>
            <a:custGeom>
              <a:avLst/>
              <a:gdLst/>
              <a:ahLst/>
              <a:cxnLst/>
              <a:rect l="l" t="t" r="r" b="b"/>
              <a:pathLst>
                <a:path w="5238" h="5038" extrusionOk="0">
                  <a:moveTo>
                    <a:pt x="5237" y="1"/>
                  </a:moveTo>
                  <a:lnTo>
                    <a:pt x="5237" y="1"/>
                  </a:lnTo>
                  <a:cubicBezTo>
                    <a:pt x="3503" y="1135"/>
                    <a:pt x="1768" y="2302"/>
                    <a:pt x="0" y="3403"/>
                  </a:cubicBezTo>
                  <a:cubicBezTo>
                    <a:pt x="601" y="3503"/>
                    <a:pt x="1201" y="3637"/>
                    <a:pt x="1802" y="3837"/>
                  </a:cubicBezTo>
                  <a:cubicBezTo>
                    <a:pt x="2636" y="4137"/>
                    <a:pt x="3403" y="4537"/>
                    <a:pt x="4137" y="5038"/>
                  </a:cubicBezTo>
                  <a:cubicBezTo>
                    <a:pt x="4570" y="3370"/>
                    <a:pt x="4971" y="1702"/>
                    <a:pt x="52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55"/>
            <p:cNvSpPr/>
            <p:nvPr/>
          </p:nvSpPr>
          <p:spPr>
            <a:xfrm>
              <a:off x="2799850" y="221450"/>
              <a:ext cx="102600" cy="140950"/>
            </a:xfrm>
            <a:custGeom>
              <a:avLst/>
              <a:gdLst/>
              <a:ahLst/>
              <a:cxnLst/>
              <a:rect l="l" t="t" r="r" b="b"/>
              <a:pathLst>
                <a:path w="4104" h="5638" extrusionOk="0">
                  <a:moveTo>
                    <a:pt x="2803" y="0"/>
                  </a:moveTo>
                  <a:cubicBezTo>
                    <a:pt x="1702" y="1802"/>
                    <a:pt x="835" y="3703"/>
                    <a:pt x="1" y="5638"/>
                  </a:cubicBezTo>
                  <a:cubicBezTo>
                    <a:pt x="961" y="5374"/>
                    <a:pt x="1957" y="5248"/>
                    <a:pt x="2949" y="5248"/>
                  </a:cubicBezTo>
                  <a:cubicBezTo>
                    <a:pt x="3335" y="5248"/>
                    <a:pt x="3721" y="5267"/>
                    <a:pt x="4104" y="5304"/>
                  </a:cubicBezTo>
                  <a:cubicBezTo>
                    <a:pt x="3670" y="3536"/>
                    <a:pt x="3270" y="1768"/>
                    <a:pt x="28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55"/>
            <p:cNvSpPr/>
            <p:nvPr/>
          </p:nvSpPr>
          <p:spPr>
            <a:xfrm>
              <a:off x="2683950" y="278150"/>
              <a:ext cx="94250" cy="128450"/>
            </a:xfrm>
            <a:custGeom>
              <a:avLst/>
              <a:gdLst/>
              <a:ahLst/>
              <a:cxnLst/>
              <a:rect l="l" t="t" r="r" b="b"/>
              <a:pathLst>
                <a:path w="3770" h="513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735"/>
                    <a:pt x="567" y="3436"/>
                    <a:pt x="1034" y="5138"/>
                  </a:cubicBezTo>
                  <a:cubicBezTo>
                    <a:pt x="1835" y="4504"/>
                    <a:pt x="2769" y="3970"/>
                    <a:pt x="3770" y="3637"/>
                  </a:cubicBezTo>
                  <a:cubicBezTo>
                    <a:pt x="2402" y="2536"/>
                    <a:pt x="1168" y="1302"/>
                    <a:pt x="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55"/>
            <p:cNvSpPr/>
            <p:nvPr/>
          </p:nvSpPr>
          <p:spPr>
            <a:xfrm>
              <a:off x="2561350" y="386575"/>
              <a:ext cx="136800" cy="108425"/>
            </a:xfrm>
            <a:custGeom>
              <a:avLst/>
              <a:gdLst/>
              <a:ahLst/>
              <a:cxnLst/>
              <a:rect l="l" t="t" r="r" b="b"/>
              <a:pathLst>
                <a:path w="5472" h="4337" extrusionOk="0">
                  <a:moveTo>
                    <a:pt x="1" y="0"/>
                  </a:moveTo>
                  <a:lnTo>
                    <a:pt x="1" y="0"/>
                  </a:lnTo>
                  <a:cubicBezTo>
                    <a:pt x="868" y="1701"/>
                    <a:pt x="2102" y="2869"/>
                    <a:pt x="3403" y="4337"/>
                  </a:cubicBezTo>
                  <a:cubicBezTo>
                    <a:pt x="3837" y="3102"/>
                    <a:pt x="4571" y="2035"/>
                    <a:pt x="5471" y="1201"/>
                  </a:cubicBezTo>
                  <a:lnTo>
                    <a:pt x="5438" y="1201"/>
                  </a:lnTo>
                  <a:cubicBezTo>
                    <a:pt x="3670" y="667"/>
                    <a:pt x="1835" y="267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55"/>
            <p:cNvSpPr/>
            <p:nvPr/>
          </p:nvSpPr>
          <p:spPr>
            <a:xfrm>
              <a:off x="2495475" y="510700"/>
              <a:ext cx="145975" cy="59350"/>
            </a:xfrm>
            <a:custGeom>
              <a:avLst/>
              <a:gdLst/>
              <a:ahLst/>
              <a:cxnLst/>
              <a:rect l="l" t="t" r="r" b="b"/>
              <a:pathLst>
                <a:path w="5839" h="2374" extrusionOk="0">
                  <a:moveTo>
                    <a:pt x="5249" y="0"/>
                  </a:moveTo>
                  <a:cubicBezTo>
                    <a:pt x="3483" y="0"/>
                    <a:pt x="1742" y="135"/>
                    <a:pt x="1" y="406"/>
                  </a:cubicBezTo>
                  <a:cubicBezTo>
                    <a:pt x="834" y="1173"/>
                    <a:pt x="1735" y="1807"/>
                    <a:pt x="2803" y="2240"/>
                  </a:cubicBezTo>
                  <a:cubicBezTo>
                    <a:pt x="2869" y="2274"/>
                    <a:pt x="2903" y="2340"/>
                    <a:pt x="2903" y="2374"/>
                  </a:cubicBezTo>
                  <a:cubicBezTo>
                    <a:pt x="3670" y="1740"/>
                    <a:pt x="4604" y="1306"/>
                    <a:pt x="5605" y="1173"/>
                  </a:cubicBezTo>
                  <a:cubicBezTo>
                    <a:pt x="5638" y="773"/>
                    <a:pt x="5738" y="372"/>
                    <a:pt x="5838" y="5"/>
                  </a:cubicBezTo>
                  <a:cubicBezTo>
                    <a:pt x="5641" y="2"/>
                    <a:pt x="5445" y="0"/>
                    <a:pt x="524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55"/>
            <p:cNvSpPr/>
            <p:nvPr/>
          </p:nvSpPr>
          <p:spPr>
            <a:xfrm>
              <a:off x="2289500" y="936750"/>
              <a:ext cx="132625" cy="171550"/>
            </a:xfrm>
            <a:custGeom>
              <a:avLst/>
              <a:gdLst/>
              <a:ahLst/>
              <a:cxnLst/>
              <a:rect l="l" t="t" r="r" b="b"/>
              <a:pathLst>
                <a:path w="5305" h="6862" extrusionOk="0">
                  <a:moveTo>
                    <a:pt x="3907" y="1"/>
                  </a:moveTo>
                  <a:cubicBezTo>
                    <a:pt x="2415" y="1"/>
                    <a:pt x="1047" y="1432"/>
                    <a:pt x="567" y="2711"/>
                  </a:cubicBezTo>
                  <a:cubicBezTo>
                    <a:pt x="0" y="4312"/>
                    <a:pt x="501" y="5680"/>
                    <a:pt x="1668" y="6780"/>
                  </a:cubicBezTo>
                  <a:cubicBezTo>
                    <a:pt x="1725" y="6837"/>
                    <a:pt x="1795" y="6862"/>
                    <a:pt x="1864" y="6862"/>
                  </a:cubicBezTo>
                  <a:cubicBezTo>
                    <a:pt x="2039" y="6862"/>
                    <a:pt x="2207" y="6705"/>
                    <a:pt x="2135" y="6513"/>
                  </a:cubicBezTo>
                  <a:cubicBezTo>
                    <a:pt x="1802" y="5613"/>
                    <a:pt x="1868" y="4379"/>
                    <a:pt x="2269" y="3511"/>
                  </a:cubicBezTo>
                  <a:cubicBezTo>
                    <a:pt x="2769" y="2444"/>
                    <a:pt x="3636" y="2210"/>
                    <a:pt x="4537" y="1643"/>
                  </a:cubicBezTo>
                  <a:cubicBezTo>
                    <a:pt x="5304" y="1176"/>
                    <a:pt x="4971" y="76"/>
                    <a:pt x="4103" y="9"/>
                  </a:cubicBezTo>
                  <a:cubicBezTo>
                    <a:pt x="4038" y="3"/>
                    <a:pt x="3972" y="1"/>
                    <a:pt x="3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55"/>
            <p:cNvSpPr/>
            <p:nvPr/>
          </p:nvSpPr>
          <p:spPr>
            <a:xfrm>
              <a:off x="2711100" y="382500"/>
              <a:ext cx="232800" cy="118850"/>
            </a:xfrm>
            <a:custGeom>
              <a:avLst/>
              <a:gdLst/>
              <a:ahLst/>
              <a:cxnLst/>
              <a:rect l="l" t="t" r="r" b="b"/>
              <a:pathLst>
                <a:path w="9312" h="4754" extrusionOk="0">
                  <a:moveTo>
                    <a:pt x="7070" y="0"/>
                  </a:moveTo>
                  <a:cubicBezTo>
                    <a:pt x="4142" y="0"/>
                    <a:pt x="1070" y="1719"/>
                    <a:pt x="48" y="4500"/>
                  </a:cubicBezTo>
                  <a:cubicBezTo>
                    <a:pt x="0" y="4644"/>
                    <a:pt x="143" y="4753"/>
                    <a:pt x="276" y="4753"/>
                  </a:cubicBezTo>
                  <a:cubicBezTo>
                    <a:pt x="328" y="4753"/>
                    <a:pt x="378" y="4737"/>
                    <a:pt x="415" y="4700"/>
                  </a:cubicBezTo>
                  <a:cubicBezTo>
                    <a:pt x="2539" y="2576"/>
                    <a:pt x="4749" y="1474"/>
                    <a:pt x="7646" y="1474"/>
                  </a:cubicBezTo>
                  <a:cubicBezTo>
                    <a:pt x="7888" y="1474"/>
                    <a:pt x="8135" y="1482"/>
                    <a:pt x="8388" y="1497"/>
                  </a:cubicBezTo>
                  <a:cubicBezTo>
                    <a:pt x="8398" y="1498"/>
                    <a:pt x="8409" y="1498"/>
                    <a:pt x="8419" y="1498"/>
                  </a:cubicBezTo>
                  <a:cubicBezTo>
                    <a:pt x="9159" y="1498"/>
                    <a:pt x="9312" y="328"/>
                    <a:pt x="8588" y="163"/>
                  </a:cubicBezTo>
                  <a:cubicBezTo>
                    <a:pt x="8094" y="53"/>
                    <a:pt x="7584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0" name="Google Shape;910;p55"/>
          <p:cNvGrpSpPr/>
          <p:nvPr/>
        </p:nvGrpSpPr>
        <p:grpSpPr>
          <a:xfrm rot="900036">
            <a:off x="14598325" y="1331396"/>
            <a:ext cx="2743122" cy="1672128"/>
            <a:chOff x="4606800" y="1956825"/>
            <a:chExt cx="1503600" cy="916550"/>
          </a:xfrm>
        </p:grpSpPr>
        <p:sp>
          <p:nvSpPr>
            <p:cNvPr id="911" name="Google Shape;911;p55"/>
            <p:cNvSpPr/>
            <p:nvPr/>
          </p:nvSpPr>
          <p:spPr>
            <a:xfrm>
              <a:off x="4606800" y="1956825"/>
              <a:ext cx="1503600" cy="916550"/>
            </a:xfrm>
            <a:custGeom>
              <a:avLst/>
              <a:gdLst/>
              <a:ahLst/>
              <a:cxnLst/>
              <a:rect l="l" t="t" r="r" b="b"/>
              <a:pathLst>
                <a:path w="60144" h="36662" extrusionOk="0">
                  <a:moveTo>
                    <a:pt x="32245" y="3456"/>
                  </a:moveTo>
                  <a:cubicBezTo>
                    <a:pt x="40464" y="3456"/>
                    <a:pt x="47734" y="9703"/>
                    <a:pt x="47734" y="18248"/>
                  </a:cubicBezTo>
                  <a:cubicBezTo>
                    <a:pt x="47434" y="18114"/>
                    <a:pt x="47134" y="17981"/>
                    <a:pt x="46800" y="17881"/>
                  </a:cubicBezTo>
                  <a:cubicBezTo>
                    <a:pt x="46429" y="10724"/>
                    <a:pt x="40101" y="5784"/>
                    <a:pt x="33269" y="5784"/>
                  </a:cubicBezTo>
                  <a:cubicBezTo>
                    <a:pt x="32745" y="5784"/>
                    <a:pt x="32217" y="5813"/>
                    <a:pt x="31690" y="5872"/>
                  </a:cubicBezTo>
                  <a:cubicBezTo>
                    <a:pt x="23550" y="6773"/>
                    <a:pt x="17346" y="13511"/>
                    <a:pt x="15278" y="21150"/>
                  </a:cubicBezTo>
                  <a:cubicBezTo>
                    <a:pt x="14844" y="20783"/>
                    <a:pt x="14344" y="20516"/>
                    <a:pt x="13777" y="20449"/>
                  </a:cubicBezTo>
                  <a:cubicBezTo>
                    <a:pt x="13677" y="20433"/>
                    <a:pt x="13585" y="20424"/>
                    <a:pt x="13497" y="20424"/>
                  </a:cubicBezTo>
                  <a:cubicBezTo>
                    <a:pt x="13410" y="20424"/>
                    <a:pt x="13326" y="20433"/>
                    <a:pt x="13243" y="20449"/>
                  </a:cubicBezTo>
                  <a:cubicBezTo>
                    <a:pt x="15311" y="12043"/>
                    <a:pt x="21315" y="4671"/>
                    <a:pt x="30322" y="3570"/>
                  </a:cubicBezTo>
                  <a:cubicBezTo>
                    <a:pt x="30967" y="3494"/>
                    <a:pt x="31609" y="3456"/>
                    <a:pt x="32245" y="3456"/>
                  </a:cubicBezTo>
                  <a:close/>
                  <a:moveTo>
                    <a:pt x="32509" y="10974"/>
                  </a:moveTo>
                  <a:cubicBezTo>
                    <a:pt x="33924" y="10974"/>
                    <a:pt x="35340" y="11219"/>
                    <a:pt x="36660" y="11710"/>
                  </a:cubicBezTo>
                  <a:cubicBezTo>
                    <a:pt x="38094" y="12243"/>
                    <a:pt x="39395" y="13111"/>
                    <a:pt x="40262" y="14378"/>
                  </a:cubicBezTo>
                  <a:cubicBezTo>
                    <a:pt x="40696" y="15012"/>
                    <a:pt x="41030" y="15679"/>
                    <a:pt x="41263" y="16413"/>
                  </a:cubicBezTo>
                  <a:cubicBezTo>
                    <a:pt x="41363" y="16913"/>
                    <a:pt x="41563" y="17380"/>
                    <a:pt x="41863" y="17814"/>
                  </a:cubicBezTo>
                  <a:cubicBezTo>
                    <a:pt x="41763" y="17814"/>
                    <a:pt x="41697" y="17847"/>
                    <a:pt x="41630" y="17914"/>
                  </a:cubicBezTo>
                  <a:cubicBezTo>
                    <a:pt x="41597" y="17947"/>
                    <a:pt x="41563" y="17981"/>
                    <a:pt x="41530" y="18014"/>
                  </a:cubicBezTo>
                  <a:cubicBezTo>
                    <a:pt x="41497" y="18047"/>
                    <a:pt x="41463" y="18114"/>
                    <a:pt x="41463" y="18181"/>
                  </a:cubicBezTo>
                  <a:cubicBezTo>
                    <a:pt x="40996" y="18348"/>
                    <a:pt x="40529" y="18548"/>
                    <a:pt x="40096" y="18781"/>
                  </a:cubicBezTo>
                  <a:cubicBezTo>
                    <a:pt x="39183" y="15069"/>
                    <a:pt x="35772" y="12745"/>
                    <a:pt x="32066" y="12745"/>
                  </a:cubicBezTo>
                  <a:cubicBezTo>
                    <a:pt x="31709" y="12745"/>
                    <a:pt x="31349" y="12766"/>
                    <a:pt x="30989" y="12810"/>
                  </a:cubicBezTo>
                  <a:cubicBezTo>
                    <a:pt x="26319" y="13411"/>
                    <a:pt x="23017" y="17247"/>
                    <a:pt x="21883" y="21617"/>
                  </a:cubicBezTo>
                  <a:cubicBezTo>
                    <a:pt x="21449" y="21583"/>
                    <a:pt x="21015" y="21583"/>
                    <a:pt x="20548" y="21583"/>
                  </a:cubicBezTo>
                  <a:lnTo>
                    <a:pt x="20582" y="21583"/>
                  </a:lnTo>
                  <a:cubicBezTo>
                    <a:pt x="21549" y="16847"/>
                    <a:pt x="24451" y="12744"/>
                    <a:pt x="29288" y="11409"/>
                  </a:cubicBezTo>
                  <a:cubicBezTo>
                    <a:pt x="30332" y="11119"/>
                    <a:pt x="31420" y="10974"/>
                    <a:pt x="32509" y="10974"/>
                  </a:cubicBezTo>
                  <a:close/>
                  <a:moveTo>
                    <a:pt x="32914" y="8786"/>
                  </a:moveTo>
                  <a:cubicBezTo>
                    <a:pt x="38405" y="8786"/>
                    <a:pt x="43913" y="11467"/>
                    <a:pt x="44399" y="17580"/>
                  </a:cubicBezTo>
                  <a:cubicBezTo>
                    <a:pt x="43731" y="17614"/>
                    <a:pt x="43098" y="17714"/>
                    <a:pt x="42464" y="17847"/>
                  </a:cubicBezTo>
                  <a:cubicBezTo>
                    <a:pt x="42597" y="16179"/>
                    <a:pt x="40729" y="13611"/>
                    <a:pt x="39762" y="12744"/>
                  </a:cubicBezTo>
                  <a:cubicBezTo>
                    <a:pt x="37866" y="11028"/>
                    <a:pt x="35101" y="10317"/>
                    <a:pt x="32545" y="10317"/>
                  </a:cubicBezTo>
                  <a:cubicBezTo>
                    <a:pt x="32268" y="10317"/>
                    <a:pt x="31993" y="10326"/>
                    <a:pt x="31723" y="10342"/>
                  </a:cubicBezTo>
                  <a:cubicBezTo>
                    <a:pt x="25752" y="10776"/>
                    <a:pt x="20715" y="15512"/>
                    <a:pt x="20248" y="21550"/>
                  </a:cubicBezTo>
                  <a:cubicBezTo>
                    <a:pt x="20248" y="21583"/>
                    <a:pt x="20281" y="21583"/>
                    <a:pt x="20281" y="21617"/>
                  </a:cubicBezTo>
                  <a:cubicBezTo>
                    <a:pt x="19481" y="21717"/>
                    <a:pt x="18680" y="21950"/>
                    <a:pt x="17946" y="22351"/>
                  </a:cubicBezTo>
                  <a:cubicBezTo>
                    <a:pt x="19214" y="16646"/>
                    <a:pt x="22149" y="11376"/>
                    <a:pt x="28054" y="9508"/>
                  </a:cubicBezTo>
                  <a:cubicBezTo>
                    <a:pt x="29578" y="9034"/>
                    <a:pt x="31245" y="8786"/>
                    <a:pt x="32914" y="8786"/>
                  </a:cubicBezTo>
                  <a:close/>
                  <a:moveTo>
                    <a:pt x="32553" y="694"/>
                  </a:moveTo>
                  <a:cubicBezTo>
                    <a:pt x="43605" y="694"/>
                    <a:pt x="52968" y="10559"/>
                    <a:pt x="50169" y="21850"/>
                  </a:cubicBezTo>
                  <a:cubicBezTo>
                    <a:pt x="50136" y="21950"/>
                    <a:pt x="50136" y="22017"/>
                    <a:pt x="50169" y="22084"/>
                  </a:cubicBezTo>
                  <a:cubicBezTo>
                    <a:pt x="50003" y="22217"/>
                    <a:pt x="49836" y="22351"/>
                    <a:pt x="49702" y="22484"/>
                  </a:cubicBezTo>
                  <a:cubicBezTo>
                    <a:pt x="49702" y="22484"/>
                    <a:pt x="49676" y="22484"/>
                    <a:pt x="49670" y="22507"/>
                  </a:cubicBezTo>
                  <a:lnTo>
                    <a:pt x="49670" y="22507"/>
                  </a:lnTo>
                  <a:cubicBezTo>
                    <a:pt x="49867" y="20778"/>
                    <a:pt x="49334" y="19547"/>
                    <a:pt x="48435" y="18748"/>
                  </a:cubicBezTo>
                  <a:cubicBezTo>
                    <a:pt x="48823" y="9699"/>
                    <a:pt x="41101" y="2748"/>
                    <a:pt x="32369" y="2748"/>
                  </a:cubicBezTo>
                  <a:cubicBezTo>
                    <a:pt x="32088" y="2748"/>
                    <a:pt x="31806" y="2755"/>
                    <a:pt x="31523" y="2770"/>
                  </a:cubicBezTo>
                  <a:cubicBezTo>
                    <a:pt x="21749" y="3270"/>
                    <a:pt x="14477" y="11209"/>
                    <a:pt x="12809" y="20516"/>
                  </a:cubicBezTo>
                  <a:cubicBezTo>
                    <a:pt x="11742" y="20749"/>
                    <a:pt x="10841" y="21617"/>
                    <a:pt x="10541" y="22684"/>
                  </a:cubicBezTo>
                  <a:cubicBezTo>
                    <a:pt x="10374" y="22551"/>
                    <a:pt x="10241" y="22451"/>
                    <a:pt x="10074" y="22317"/>
                  </a:cubicBezTo>
                  <a:cubicBezTo>
                    <a:pt x="12142" y="11409"/>
                    <a:pt x="19447" y="1536"/>
                    <a:pt x="31323" y="735"/>
                  </a:cubicBezTo>
                  <a:cubicBezTo>
                    <a:pt x="31735" y="708"/>
                    <a:pt x="32145" y="694"/>
                    <a:pt x="32553" y="694"/>
                  </a:cubicBezTo>
                  <a:close/>
                  <a:moveTo>
                    <a:pt x="33112" y="6456"/>
                  </a:moveTo>
                  <a:cubicBezTo>
                    <a:pt x="39569" y="6456"/>
                    <a:pt x="45575" y="10828"/>
                    <a:pt x="46066" y="17681"/>
                  </a:cubicBezTo>
                  <a:cubicBezTo>
                    <a:pt x="45766" y="17647"/>
                    <a:pt x="45433" y="17614"/>
                    <a:pt x="45099" y="17580"/>
                  </a:cubicBezTo>
                  <a:cubicBezTo>
                    <a:pt x="44728" y="11127"/>
                    <a:pt x="38735" y="8121"/>
                    <a:pt x="32937" y="8121"/>
                  </a:cubicBezTo>
                  <a:cubicBezTo>
                    <a:pt x="31962" y="8121"/>
                    <a:pt x="30992" y="8206"/>
                    <a:pt x="30055" y="8374"/>
                  </a:cubicBezTo>
                  <a:cubicBezTo>
                    <a:pt x="23017" y="9641"/>
                    <a:pt x="18080" y="15512"/>
                    <a:pt x="17513" y="22584"/>
                  </a:cubicBezTo>
                  <a:cubicBezTo>
                    <a:pt x="17112" y="22851"/>
                    <a:pt x="16712" y="23118"/>
                    <a:pt x="16379" y="23451"/>
                  </a:cubicBezTo>
                  <a:cubicBezTo>
                    <a:pt x="16345" y="22717"/>
                    <a:pt x="16045" y="21984"/>
                    <a:pt x="15545" y="21450"/>
                  </a:cubicBezTo>
                  <a:cubicBezTo>
                    <a:pt x="18180" y="14678"/>
                    <a:pt x="22583" y="8407"/>
                    <a:pt x="30122" y="6773"/>
                  </a:cubicBezTo>
                  <a:cubicBezTo>
                    <a:pt x="31117" y="6559"/>
                    <a:pt x="32120" y="6456"/>
                    <a:pt x="33112" y="6456"/>
                  </a:cubicBezTo>
                  <a:close/>
                  <a:moveTo>
                    <a:pt x="44702" y="18182"/>
                  </a:moveTo>
                  <a:cubicBezTo>
                    <a:pt x="45261" y="18182"/>
                    <a:pt x="45802" y="18246"/>
                    <a:pt x="46300" y="18381"/>
                  </a:cubicBezTo>
                  <a:cubicBezTo>
                    <a:pt x="46367" y="18414"/>
                    <a:pt x="46400" y="18414"/>
                    <a:pt x="46467" y="18414"/>
                  </a:cubicBezTo>
                  <a:cubicBezTo>
                    <a:pt x="48135" y="18915"/>
                    <a:pt x="49335" y="20249"/>
                    <a:pt x="49202" y="22651"/>
                  </a:cubicBezTo>
                  <a:cubicBezTo>
                    <a:pt x="49202" y="22804"/>
                    <a:pt x="49332" y="22886"/>
                    <a:pt x="49449" y="22886"/>
                  </a:cubicBezTo>
                  <a:cubicBezTo>
                    <a:pt x="49510" y="22886"/>
                    <a:pt x="49568" y="22863"/>
                    <a:pt x="49602" y="22818"/>
                  </a:cubicBezTo>
                  <a:cubicBezTo>
                    <a:pt x="49670" y="22930"/>
                    <a:pt x="49814" y="23028"/>
                    <a:pt x="49961" y="23028"/>
                  </a:cubicBezTo>
                  <a:cubicBezTo>
                    <a:pt x="50032" y="23028"/>
                    <a:pt x="50104" y="23005"/>
                    <a:pt x="50169" y="22951"/>
                  </a:cubicBezTo>
                  <a:cubicBezTo>
                    <a:pt x="51421" y="21958"/>
                    <a:pt x="53098" y="21130"/>
                    <a:pt x="54694" y="21130"/>
                  </a:cubicBezTo>
                  <a:cubicBezTo>
                    <a:pt x="55778" y="21130"/>
                    <a:pt x="56825" y="21512"/>
                    <a:pt x="57675" y="22484"/>
                  </a:cubicBezTo>
                  <a:cubicBezTo>
                    <a:pt x="59879" y="25055"/>
                    <a:pt x="57532" y="28132"/>
                    <a:pt x="54657" y="28132"/>
                  </a:cubicBezTo>
                  <a:cubicBezTo>
                    <a:pt x="54399" y="28132"/>
                    <a:pt x="54136" y="28107"/>
                    <a:pt x="53872" y="28055"/>
                  </a:cubicBezTo>
                  <a:cubicBezTo>
                    <a:pt x="53860" y="28053"/>
                    <a:pt x="53848" y="28052"/>
                    <a:pt x="53837" y="28052"/>
                  </a:cubicBezTo>
                  <a:cubicBezTo>
                    <a:pt x="53632" y="28052"/>
                    <a:pt x="53582" y="28325"/>
                    <a:pt x="53772" y="28388"/>
                  </a:cubicBezTo>
                  <a:cubicBezTo>
                    <a:pt x="53805" y="28388"/>
                    <a:pt x="53805" y="28388"/>
                    <a:pt x="53805" y="28422"/>
                  </a:cubicBezTo>
                  <a:cubicBezTo>
                    <a:pt x="53805" y="28455"/>
                    <a:pt x="53805" y="28555"/>
                    <a:pt x="53839" y="28622"/>
                  </a:cubicBezTo>
                  <a:cubicBezTo>
                    <a:pt x="55728" y="32668"/>
                    <a:pt x="52507" y="34519"/>
                    <a:pt x="49399" y="34519"/>
                  </a:cubicBezTo>
                  <a:cubicBezTo>
                    <a:pt x="47075" y="34519"/>
                    <a:pt x="44813" y="33484"/>
                    <a:pt x="44799" y="31557"/>
                  </a:cubicBezTo>
                  <a:cubicBezTo>
                    <a:pt x="44832" y="31357"/>
                    <a:pt x="44832" y="31157"/>
                    <a:pt x="44832" y="30957"/>
                  </a:cubicBezTo>
                  <a:cubicBezTo>
                    <a:pt x="44866" y="30923"/>
                    <a:pt x="44866" y="30923"/>
                    <a:pt x="44866" y="30890"/>
                  </a:cubicBezTo>
                  <a:cubicBezTo>
                    <a:pt x="44866" y="30857"/>
                    <a:pt x="44866" y="30823"/>
                    <a:pt x="44832" y="30790"/>
                  </a:cubicBezTo>
                  <a:cubicBezTo>
                    <a:pt x="44832" y="30723"/>
                    <a:pt x="44832" y="30656"/>
                    <a:pt x="44832" y="30590"/>
                  </a:cubicBezTo>
                  <a:cubicBezTo>
                    <a:pt x="44815" y="30386"/>
                    <a:pt x="44651" y="30277"/>
                    <a:pt x="44494" y="30277"/>
                  </a:cubicBezTo>
                  <a:cubicBezTo>
                    <a:pt x="44343" y="30277"/>
                    <a:pt x="44198" y="30377"/>
                    <a:pt x="44198" y="30590"/>
                  </a:cubicBezTo>
                  <a:cubicBezTo>
                    <a:pt x="44198" y="32234"/>
                    <a:pt x="43035" y="33668"/>
                    <a:pt x="41465" y="33668"/>
                  </a:cubicBezTo>
                  <a:cubicBezTo>
                    <a:pt x="41156" y="33668"/>
                    <a:pt x="40831" y="33613"/>
                    <a:pt x="40496" y="33492"/>
                  </a:cubicBezTo>
                  <a:cubicBezTo>
                    <a:pt x="38628" y="32825"/>
                    <a:pt x="38328" y="30857"/>
                    <a:pt x="39128" y="29289"/>
                  </a:cubicBezTo>
                  <a:cubicBezTo>
                    <a:pt x="39328" y="29155"/>
                    <a:pt x="39528" y="29055"/>
                    <a:pt x="39729" y="28922"/>
                  </a:cubicBezTo>
                  <a:cubicBezTo>
                    <a:pt x="40045" y="28721"/>
                    <a:pt x="39866" y="28321"/>
                    <a:pt x="39575" y="28321"/>
                  </a:cubicBezTo>
                  <a:cubicBezTo>
                    <a:pt x="39529" y="28321"/>
                    <a:pt x="39479" y="28332"/>
                    <a:pt x="39428" y="28355"/>
                  </a:cubicBezTo>
                  <a:cubicBezTo>
                    <a:pt x="38390" y="28874"/>
                    <a:pt x="36878" y="29537"/>
                    <a:pt x="35556" y="29537"/>
                  </a:cubicBezTo>
                  <a:cubicBezTo>
                    <a:pt x="34499" y="29537"/>
                    <a:pt x="33565" y="29114"/>
                    <a:pt x="33091" y="27854"/>
                  </a:cubicBezTo>
                  <a:cubicBezTo>
                    <a:pt x="32490" y="26353"/>
                    <a:pt x="33858" y="25119"/>
                    <a:pt x="35225" y="24786"/>
                  </a:cubicBezTo>
                  <a:cubicBezTo>
                    <a:pt x="35547" y="24690"/>
                    <a:pt x="35868" y="24650"/>
                    <a:pt x="36187" y="24650"/>
                  </a:cubicBezTo>
                  <a:cubicBezTo>
                    <a:pt x="36764" y="24650"/>
                    <a:pt x="37336" y="24781"/>
                    <a:pt x="37894" y="24952"/>
                  </a:cubicBezTo>
                  <a:cubicBezTo>
                    <a:pt x="37894" y="24986"/>
                    <a:pt x="37927" y="24986"/>
                    <a:pt x="37927" y="25019"/>
                  </a:cubicBezTo>
                  <a:cubicBezTo>
                    <a:pt x="37998" y="25131"/>
                    <a:pt x="38100" y="25177"/>
                    <a:pt x="38201" y="25177"/>
                  </a:cubicBezTo>
                  <a:cubicBezTo>
                    <a:pt x="38434" y="25177"/>
                    <a:pt x="38667" y="24931"/>
                    <a:pt x="38528" y="24652"/>
                  </a:cubicBezTo>
                  <a:cubicBezTo>
                    <a:pt x="37027" y="21984"/>
                    <a:pt x="39162" y="19682"/>
                    <a:pt x="41897" y="18715"/>
                  </a:cubicBezTo>
                  <a:cubicBezTo>
                    <a:pt x="41997" y="18715"/>
                    <a:pt x="42130" y="18681"/>
                    <a:pt x="42197" y="18581"/>
                  </a:cubicBezTo>
                  <a:cubicBezTo>
                    <a:pt x="43013" y="18322"/>
                    <a:pt x="43876" y="18182"/>
                    <a:pt x="44702" y="18182"/>
                  </a:cubicBezTo>
                  <a:close/>
                  <a:moveTo>
                    <a:pt x="13372" y="20910"/>
                  </a:moveTo>
                  <a:cubicBezTo>
                    <a:pt x="13627" y="20910"/>
                    <a:pt x="13886" y="20954"/>
                    <a:pt x="14144" y="21050"/>
                  </a:cubicBezTo>
                  <a:cubicBezTo>
                    <a:pt x="14544" y="21183"/>
                    <a:pt x="14878" y="21417"/>
                    <a:pt x="15111" y="21717"/>
                  </a:cubicBezTo>
                  <a:cubicBezTo>
                    <a:pt x="15111" y="21817"/>
                    <a:pt x="15211" y="21884"/>
                    <a:pt x="15278" y="21884"/>
                  </a:cubicBezTo>
                  <a:cubicBezTo>
                    <a:pt x="15745" y="22451"/>
                    <a:pt x="15978" y="23251"/>
                    <a:pt x="15878" y="24052"/>
                  </a:cubicBezTo>
                  <a:cubicBezTo>
                    <a:pt x="15859" y="24185"/>
                    <a:pt x="15992" y="24264"/>
                    <a:pt x="16116" y="24264"/>
                  </a:cubicBezTo>
                  <a:cubicBezTo>
                    <a:pt x="16209" y="24264"/>
                    <a:pt x="16298" y="24219"/>
                    <a:pt x="16312" y="24118"/>
                  </a:cubicBezTo>
                  <a:cubicBezTo>
                    <a:pt x="16345" y="24018"/>
                    <a:pt x="16345" y="23952"/>
                    <a:pt x="16345" y="23852"/>
                  </a:cubicBezTo>
                  <a:cubicBezTo>
                    <a:pt x="16379" y="23852"/>
                    <a:pt x="16412" y="23852"/>
                    <a:pt x="16445" y="23818"/>
                  </a:cubicBezTo>
                  <a:cubicBezTo>
                    <a:pt x="17714" y="22778"/>
                    <a:pt x="19253" y="22162"/>
                    <a:pt x="20843" y="22162"/>
                  </a:cubicBezTo>
                  <a:cubicBezTo>
                    <a:pt x="21342" y="22162"/>
                    <a:pt x="21847" y="22223"/>
                    <a:pt x="22350" y="22351"/>
                  </a:cubicBezTo>
                  <a:cubicBezTo>
                    <a:pt x="24751" y="22918"/>
                    <a:pt x="27787" y="25953"/>
                    <a:pt x="25018" y="28221"/>
                  </a:cubicBezTo>
                  <a:cubicBezTo>
                    <a:pt x="24751" y="28455"/>
                    <a:pt x="24985" y="28788"/>
                    <a:pt x="25285" y="28788"/>
                  </a:cubicBezTo>
                  <a:cubicBezTo>
                    <a:pt x="27753" y="30490"/>
                    <a:pt x="26152" y="33892"/>
                    <a:pt x="23617" y="34526"/>
                  </a:cubicBezTo>
                  <a:cubicBezTo>
                    <a:pt x="23188" y="34635"/>
                    <a:pt x="22765" y="34683"/>
                    <a:pt x="22349" y="34683"/>
                  </a:cubicBezTo>
                  <a:cubicBezTo>
                    <a:pt x="20333" y="34683"/>
                    <a:pt x="18459" y="33541"/>
                    <a:pt x="16746" y="32491"/>
                  </a:cubicBezTo>
                  <a:cubicBezTo>
                    <a:pt x="16673" y="32446"/>
                    <a:pt x="16603" y="32427"/>
                    <a:pt x="16538" y="32427"/>
                  </a:cubicBezTo>
                  <a:cubicBezTo>
                    <a:pt x="16221" y="32427"/>
                    <a:pt x="16046" y="32903"/>
                    <a:pt x="16379" y="33125"/>
                  </a:cubicBezTo>
                  <a:cubicBezTo>
                    <a:pt x="16379" y="33125"/>
                    <a:pt x="16379" y="33158"/>
                    <a:pt x="16379" y="33158"/>
                  </a:cubicBezTo>
                  <a:cubicBezTo>
                    <a:pt x="16605" y="34874"/>
                    <a:pt x="14444" y="35930"/>
                    <a:pt x="12945" y="35930"/>
                  </a:cubicBezTo>
                  <a:cubicBezTo>
                    <a:pt x="12899" y="35930"/>
                    <a:pt x="12854" y="35929"/>
                    <a:pt x="12809" y="35927"/>
                  </a:cubicBezTo>
                  <a:cubicBezTo>
                    <a:pt x="10808" y="35860"/>
                    <a:pt x="9474" y="34059"/>
                    <a:pt x="9807" y="32124"/>
                  </a:cubicBezTo>
                  <a:cubicBezTo>
                    <a:pt x="9847" y="31865"/>
                    <a:pt x="9649" y="31689"/>
                    <a:pt x="9454" y="31689"/>
                  </a:cubicBezTo>
                  <a:cubicBezTo>
                    <a:pt x="9323" y="31689"/>
                    <a:pt x="9194" y="31769"/>
                    <a:pt x="9140" y="31957"/>
                  </a:cubicBezTo>
                  <a:cubicBezTo>
                    <a:pt x="9107" y="32024"/>
                    <a:pt x="9107" y="32124"/>
                    <a:pt x="9073" y="32224"/>
                  </a:cubicBezTo>
                  <a:cubicBezTo>
                    <a:pt x="8257" y="33423"/>
                    <a:pt x="6544" y="34134"/>
                    <a:pt x="4963" y="34134"/>
                  </a:cubicBezTo>
                  <a:cubicBezTo>
                    <a:pt x="4476" y="34134"/>
                    <a:pt x="4001" y="34067"/>
                    <a:pt x="3569" y="33925"/>
                  </a:cubicBezTo>
                  <a:cubicBezTo>
                    <a:pt x="1701" y="33325"/>
                    <a:pt x="1668" y="31257"/>
                    <a:pt x="3002" y="30089"/>
                  </a:cubicBezTo>
                  <a:cubicBezTo>
                    <a:pt x="3770" y="29389"/>
                    <a:pt x="4804" y="29155"/>
                    <a:pt x="5771" y="28855"/>
                  </a:cubicBezTo>
                  <a:cubicBezTo>
                    <a:pt x="6038" y="28788"/>
                    <a:pt x="6071" y="28522"/>
                    <a:pt x="5938" y="28355"/>
                  </a:cubicBezTo>
                  <a:cubicBezTo>
                    <a:pt x="5938" y="28288"/>
                    <a:pt x="5904" y="28188"/>
                    <a:pt x="5804" y="28155"/>
                  </a:cubicBezTo>
                  <a:cubicBezTo>
                    <a:pt x="4470" y="27688"/>
                    <a:pt x="3069" y="27187"/>
                    <a:pt x="2435" y="25753"/>
                  </a:cubicBezTo>
                  <a:cubicBezTo>
                    <a:pt x="1701" y="24018"/>
                    <a:pt x="2802" y="22651"/>
                    <a:pt x="4470" y="22150"/>
                  </a:cubicBezTo>
                  <a:cubicBezTo>
                    <a:pt x="5101" y="21969"/>
                    <a:pt x="5762" y="21870"/>
                    <a:pt x="6419" y="21870"/>
                  </a:cubicBezTo>
                  <a:cubicBezTo>
                    <a:pt x="7569" y="21870"/>
                    <a:pt x="8706" y="22171"/>
                    <a:pt x="9640" y="22851"/>
                  </a:cubicBezTo>
                  <a:cubicBezTo>
                    <a:pt x="9640" y="22851"/>
                    <a:pt x="9640" y="22884"/>
                    <a:pt x="9640" y="22918"/>
                  </a:cubicBezTo>
                  <a:cubicBezTo>
                    <a:pt x="9640" y="23031"/>
                    <a:pt x="9717" y="23098"/>
                    <a:pt x="9809" y="23098"/>
                  </a:cubicBezTo>
                  <a:cubicBezTo>
                    <a:pt x="9852" y="23098"/>
                    <a:pt x="9898" y="23083"/>
                    <a:pt x="9941" y="23051"/>
                  </a:cubicBezTo>
                  <a:cubicBezTo>
                    <a:pt x="10107" y="23218"/>
                    <a:pt x="10274" y="23385"/>
                    <a:pt x="10441" y="23585"/>
                  </a:cubicBezTo>
                  <a:cubicBezTo>
                    <a:pt x="10511" y="23662"/>
                    <a:pt x="10590" y="23695"/>
                    <a:pt x="10666" y="23695"/>
                  </a:cubicBezTo>
                  <a:cubicBezTo>
                    <a:pt x="10919" y="23695"/>
                    <a:pt x="11146" y="23340"/>
                    <a:pt x="10941" y="23084"/>
                  </a:cubicBezTo>
                  <a:cubicBezTo>
                    <a:pt x="10908" y="23051"/>
                    <a:pt x="10841" y="23018"/>
                    <a:pt x="10808" y="22984"/>
                  </a:cubicBezTo>
                  <a:cubicBezTo>
                    <a:pt x="11136" y="21835"/>
                    <a:pt x="12206" y="20910"/>
                    <a:pt x="13372" y="20910"/>
                  </a:cubicBezTo>
                  <a:close/>
                  <a:moveTo>
                    <a:pt x="32753" y="0"/>
                  </a:moveTo>
                  <a:cubicBezTo>
                    <a:pt x="32699" y="0"/>
                    <a:pt x="32645" y="1"/>
                    <a:pt x="32590" y="1"/>
                  </a:cubicBezTo>
                  <a:cubicBezTo>
                    <a:pt x="20448" y="135"/>
                    <a:pt x="10941" y="10375"/>
                    <a:pt x="9707" y="22084"/>
                  </a:cubicBezTo>
                  <a:cubicBezTo>
                    <a:pt x="8684" y="21463"/>
                    <a:pt x="7415" y="21131"/>
                    <a:pt x="6170" y="21131"/>
                  </a:cubicBezTo>
                  <a:cubicBezTo>
                    <a:pt x="4736" y="21131"/>
                    <a:pt x="3333" y="21571"/>
                    <a:pt x="2369" y="22517"/>
                  </a:cubicBezTo>
                  <a:cubicBezTo>
                    <a:pt x="0" y="24852"/>
                    <a:pt x="2535" y="27688"/>
                    <a:pt x="5004" y="28388"/>
                  </a:cubicBezTo>
                  <a:cubicBezTo>
                    <a:pt x="3670" y="28755"/>
                    <a:pt x="2269" y="29356"/>
                    <a:pt x="1601" y="30656"/>
                  </a:cubicBezTo>
                  <a:cubicBezTo>
                    <a:pt x="1001" y="31791"/>
                    <a:pt x="1201" y="33058"/>
                    <a:pt x="2168" y="33925"/>
                  </a:cubicBezTo>
                  <a:cubicBezTo>
                    <a:pt x="2866" y="34543"/>
                    <a:pt x="3861" y="34825"/>
                    <a:pt x="4903" y="34825"/>
                  </a:cubicBezTo>
                  <a:cubicBezTo>
                    <a:pt x="6451" y="34825"/>
                    <a:pt x="8103" y="34202"/>
                    <a:pt x="9040" y="33125"/>
                  </a:cubicBezTo>
                  <a:cubicBezTo>
                    <a:pt x="9139" y="35073"/>
                    <a:pt x="10905" y="36661"/>
                    <a:pt x="12946" y="36661"/>
                  </a:cubicBezTo>
                  <a:cubicBezTo>
                    <a:pt x="12967" y="36661"/>
                    <a:pt x="12988" y="36661"/>
                    <a:pt x="13010" y="36661"/>
                  </a:cubicBezTo>
                  <a:cubicBezTo>
                    <a:pt x="14577" y="36594"/>
                    <a:pt x="17079" y="35260"/>
                    <a:pt x="16912" y="33492"/>
                  </a:cubicBezTo>
                  <a:lnTo>
                    <a:pt x="16912" y="33492"/>
                  </a:lnTo>
                  <a:cubicBezTo>
                    <a:pt x="18509" y="34556"/>
                    <a:pt x="20545" y="35470"/>
                    <a:pt x="22489" y="35470"/>
                  </a:cubicBezTo>
                  <a:cubicBezTo>
                    <a:pt x="23713" y="35470"/>
                    <a:pt x="24901" y="35107"/>
                    <a:pt x="25919" y="34192"/>
                  </a:cubicBezTo>
                  <a:cubicBezTo>
                    <a:pt x="27653" y="32658"/>
                    <a:pt x="27720" y="29756"/>
                    <a:pt x="25785" y="28488"/>
                  </a:cubicBezTo>
                  <a:cubicBezTo>
                    <a:pt x="27853" y="26520"/>
                    <a:pt x="26352" y="23551"/>
                    <a:pt x="24151" y="22351"/>
                  </a:cubicBezTo>
                  <a:cubicBezTo>
                    <a:pt x="23550" y="22017"/>
                    <a:pt x="22917" y="21783"/>
                    <a:pt x="22249" y="21683"/>
                  </a:cubicBezTo>
                  <a:cubicBezTo>
                    <a:pt x="23484" y="18014"/>
                    <a:pt x="25885" y="14545"/>
                    <a:pt x="29888" y="13611"/>
                  </a:cubicBezTo>
                  <a:cubicBezTo>
                    <a:pt x="30586" y="13449"/>
                    <a:pt x="31277" y="13370"/>
                    <a:pt x="31950" y="13370"/>
                  </a:cubicBezTo>
                  <a:cubicBezTo>
                    <a:pt x="35426" y="13370"/>
                    <a:pt x="38422" y="15476"/>
                    <a:pt x="39428" y="19082"/>
                  </a:cubicBezTo>
                  <a:cubicBezTo>
                    <a:pt x="39462" y="19115"/>
                    <a:pt x="39462" y="19115"/>
                    <a:pt x="39495" y="19148"/>
                  </a:cubicBezTo>
                  <a:cubicBezTo>
                    <a:pt x="37694" y="20382"/>
                    <a:pt x="36660" y="22217"/>
                    <a:pt x="37594" y="24385"/>
                  </a:cubicBezTo>
                  <a:cubicBezTo>
                    <a:pt x="37110" y="24202"/>
                    <a:pt x="36567" y="24112"/>
                    <a:pt x="36017" y="24112"/>
                  </a:cubicBezTo>
                  <a:cubicBezTo>
                    <a:pt x="34061" y="24112"/>
                    <a:pt x="32015" y="25246"/>
                    <a:pt x="32223" y="27354"/>
                  </a:cubicBezTo>
                  <a:cubicBezTo>
                    <a:pt x="32323" y="28655"/>
                    <a:pt x="33424" y="29722"/>
                    <a:pt x="34658" y="30089"/>
                  </a:cubicBezTo>
                  <a:cubicBezTo>
                    <a:pt x="35041" y="30206"/>
                    <a:pt x="35434" y="30259"/>
                    <a:pt x="35830" y="30259"/>
                  </a:cubicBezTo>
                  <a:cubicBezTo>
                    <a:pt x="36675" y="30259"/>
                    <a:pt x="37532" y="30019"/>
                    <a:pt x="38328" y="29656"/>
                  </a:cubicBezTo>
                  <a:lnTo>
                    <a:pt x="38328" y="29656"/>
                  </a:lnTo>
                  <a:cubicBezTo>
                    <a:pt x="37594" y="31290"/>
                    <a:pt x="38394" y="33392"/>
                    <a:pt x="40196" y="34092"/>
                  </a:cubicBezTo>
                  <a:cubicBezTo>
                    <a:pt x="40603" y="34254"/>
                    <a:pt x="41019" y="34328"/>
                    <a:pt x="41426" y="34328"/>
                  </a:cubicBezTo>
                  <a:cubicBezTo>
                    <a:pt x="42619" y="34328"/>
                    <a:pt x="43735" y="33686"/>
                    <a:pt x="44332" y="32691"/>
                  </a:cubicBezTo>
                  <a:cubicBezTo>
                    <a:pt x="44902" y="34487"/>
                    <a:pt x="47688" y="35333"/>
                    <a:pt x="49736" y="35333"/>
                  </a:cubicBezTo>
                  <a:cubicBezTo>
                    <a:pt x="50085" y="35333"/>
                    <a:pt x="50412" y="35308"/>
                    <a:pt x="50703" y="35260"/>
                  </a:cubicBezTo>
                  <a:cubicBezTo>
                    <a:pt x="53572" y="34793"/>
                    <a:pt x="56374" y="31424"/>
                    <a:pt x="54606" y="28622"/>
                  </a:cubicBezTo>
                  <a:lnTo>
                    <a:pt x="54606" y="28622"/>
                  </a:lnTo>
                  <a:cubicBezTo>
                    <a:pt x="54817" y="28656"/>
                    <a:pt x="55026" y="28673"/>
                    <a:pt x="55232" y="28673"/>
                  </a:cubicBezTo>
                  <a:cubicBezTo>
                    <a:pt x="57984" y="28673"/>
                    <a:pt x="60144" y="25678"/>
                    <a:pt x="58809" y="22884"/>
                  </a:cubicBezTo>
                  <a:cubicBezTo>
                    <a:pt x="57979" y="21133"/>
                    <a:pt x="56477" y="20451"/>
                    <a:pt x="54854" y="20451"/>
                  </a:cubicBezTo>
                  <a:cubicBezTo>
                    <a:pt x="53541" y="20451"/>
                    <a:pt x="52149" y="20897"/>
                    <a:pt x="50970" y="21583"/>
                  </a:cubicBezTo>
                  <a:cubicBezTo>
                    <a:pt x="53626" y="10263"/>
                    <a:pt x="43959" y="0"/>
                    <a:pt x="3275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55"/>
            <p:cNvSpPr/>
            <p:nvPr/>
          </p:nvSpPr>
          <p:spPr>
            <a:xfrm>
              <a:off x="5419050" y="2411375"/>
              <a:ext cx="684725" cy="408450"/>
            </a:xfrm>
            <a:custGeom>
              <a:avLst/>
              <a:gdLst/>
              <a:ahLst/>
              <a:cxnLst/>
              <a:rect l="l" t="t" r="r" b="b"/>
              <a:pathLst>
                <a:path w="27389" h="16338" extrusionOk="0">
                  <a:moveTo>
                    <a:pt x="12212" y="0"/>
                  </a:moveTo>
                  <a:cubicBezTo>
                    <a:pt x="11386" y="0"/>
                    <a:pt x="10523" y="140"/>
                    <a:pt x="9707" y="399"/>
                  </a:cubicBezTo>
                  <a:cubicBezTo>
                    <a:pt x="9640" y="499"/>
                    <a:pt x="9507" y="533"/>
                    <a:pt x="9407" y="533"/>
                  </a:cubicBezTo>
                  <a:cubicBezTo>
                    <a:pt x="6672" y="1500"/>
                    <a:pt x="4537" y="3835"/>
                    <a:pt x="6038" y="6470"/>
                  </a:cubicBezTo>
                  <a:cubicBezTo>
                    <a:pt x="6177" y="6749"/>
                    <a:pt x="5944" y="6995"/>
                    <a:pt x="5711" y="6995"/>
                  </a:cubicBezTo>
                  <a:cubicBezTo>
                    <a:pt x="5610" y="6995"/>
                    <a:pt x="5508" y="6949"/>
                    <a:pt x="5437" y="6837"/>
                  </a:cubicBezTo>
                  <a:cubicBezTo>
                    <a:pt x="5437" y="6804"/>
                    <a:pt x="5404" y="6804"/>
                    <a:pt x="5404" y="6770"/>
                  </a:cubicBezTo>
                  <a:cubicBezTo>
                    <a:pt x="4846" y="6599"/>
                    <a:pt x="4274" y="6468"/>
                    <a:pt x="3697" y="6468"/>
                  </a:cubicBezTo>
                  <a:cubicBezTo>
                    <a:pt x="3378" y="6468"/>
                    <a:pt x="3057" y="6508"/>
                    <a:pt x="2735" y="6604"/>
                  </a:cubicBezTo>
                  <a:cubicBezTo>
                    <a:pt x="1368" y="6937"/>
                    <a:pt x="0" y="8171"/>
                    <a:pt x="567" y="9672"/>
                  </a:cubicBezTo>
                  <a:cubicBezTo>
                    <a:pt x="1056" y="10932"/>
                    <a:pt x="1999" y="11355"/>
                    <a:pt x="3060" y="11355"/>
                  </a:cubicBezTo>
                  <a:cubicBezTo>
                    <a:pt x="4388" y="11355"/>
                    <a:pt x="5900" y="10692"/>
                    <a:pt x="6938" y="10173"/>
                  </a:cubicBezTo>
                  <a:cubicBezTo>
                    <a:pt x="6989" y="10150"/>
                    <a:pt x="7039" y="10139"/>
                    <a:pt x="7085" y="10139"/>
                  </a:cubicBezTo>
                  <a:cubicBezTo>
                    <a:pt x="7376" y="10139"/>
                    <a:pt x="7555" y="10539"/>
                    <a:pt x="7239" y="10740"/>
                  </a:cubicBezTo>
                  <a:cubicBezTo>
                    <a:pt x="7038" y="10873"/>
                    <a:pt x="6838" y="10973"/>
                    <a:pt x="6638" y="11107"/>
                  </a:cubicBezTo>
                  <a:cubicBezTo>
                    <a:pt x="5838" y="12675"/>
                    <a:pt x="6138" y="14643"/>
                    <a:pt x="8006" y="15310"/>
                  </a:cubicBezTo>
                  <a:cubicBezTo>
                    <a:pt x="8341" y="15431"/>
                    <a:pt x="8666" y="15486"/>
                    <a:pt x="8975" y="15486"/>
                  </a:cubicBezTo>
                  <a:cubicBezTo>
                    <a:pt x="10545" y="15486"/>
                    <a:pt x="11708" y="14052"/>
                    <a:pt x="11708" y="12408"/>
                  </a:cubicBezTo>
                  <a:cubicBezTo>
                    <a:pt x="11708" y="12195"/>
                    <a:pt x="11853" y="12095"/>
                    <a:pt x="12004" y="12095"/>
                  </a:cubicBezTo>
                  <a:cubicBezTo>
                    <a:pt x="12161" y="12095"/>
                    <a:pt x="12325" y="12204"/>
                    <a:pt x="12342" y="12408"/>
                  </a:cubicBezTo>
                  <a:cubicBezTo>
                    <a:pt x="12342" y="12474"/>
                    <a:pt x="12342" y="12541"/>
                    <a:pt x="12342" y="12608"/>
                  </a:cubicBezTo>
                  <a:cubicBezTo>
                    <a:pt x="12376" y="12641"/>
                    <a:pt x="12376" y="12675"/>
                    <a:pt x="12376" y="12741"/>
                  </a:cubicBezTo>
                  <a:cubicBezTo>
                    <a:pt x="12376" y="12741"/>
                    <a:pt x="12376" y="12741"/>
                    <a:pt x="12342" y="12775"/>
                  </a:cubicBezTo>
                  <a:cubicBezTo>
                    <a:pt x="12342" y="12975"/>
                    <a:pt x="12342" y="13175"/>
                    <a:pt x="12309" y="13375"/>
                  </a:cubicBezTo>
                  <a:cubicBezTo>
                    <a:pt x="12323" y="15302"/>
                    <a:pt x="14585" y="16337"/>
                    <a:pt x="16909" y="16337"/>
                  </a:cubicBezTo>
                  <a:cubicBezTo>
                    <a:pt x="20017" y="16337"/>
                    <a:pt x="23238" y="14486"/>
                    <a:pt x="21349" y="10440"/>
                  </a:cubicBezTo>
                  <a:cubicBezTo>
                    <a:pt x="21315" y="10373"/>
                    <a:pt x="21315" y="10273"/>
                    <a:pt x="21315" y="10240"/>
                  </a:cubicBezTo>
                  <a:cubicBezTo>
                    <a:pt x="21315" y="10206"/>
                    <a:pt x="21315" y="10206"/>
                    <a:pt x="21282" y="10206"/>
                  </a:cubicBezTo>
                  <a:cubicBezTo>
                    <a:pt x="21092" y="10143"/>
                    <a:pt x="21142" y="9870"/>
                    <a:pt x="21347" y="9870"/>
                  </a:cubicBezTo>
                  <a:cubicBezTo>
                    <a:pt x="21358" y="9870"/>
                    <a:pt x="21370" y="9871"/>
                    <a:pt x="21382" y="9873"/>
                  </a:cubicBezTo>
                  <a:cubicBezTo>
                    <a:pt x="21646" y="9925"/>
                    <a:pt x="21909" y="9950"/>
                    <a:pt x="22167" y="9950"/>
                  </a:cubicBezTo>
                  <a:cubicBezTo>
                    <a:pt x="25042" y="9950"/>
                    <a:pt x="27389" y="6873"/>
                    <a:pt x="25185" y="4302"/>
                  </a:cubicBezTo>
                  <a:cubicBezTo>
                    <a:pt x="24335" y="3330"/>
                    <a:pt x="23288" y="2948"/>
                    <a:pt x="22204" y="2948"/>
                  </a:cubicBezTo>
                  <a:cubicBezTo>
                    <a:pt x="20608" y="2948"/>
                    <a:pt x="18931" y="3776"/>
                    <a:pt x="17679" y="4769"/>
                  </a:cubicBezTo>
                  <a:cubicBezTo>
                    <a:pt x="17614" y="4823"/>
                    <a:pt x="17542" y="4846"/>
                    <a:pt x="17471" y="4846"/>
                  </a:cubicBezTo>
                  <a:cubicBezTo>
                    <a:pt x="17324" y="4846"/>
                    <a:pt x="17180" y="4748"/>
                    <a:pt x="17112" y="4636"/>
                  </a:cubicBezTo>
                  <a:cubicBezTo>
                    <a:pt x="17078" y="4681"/>
                    <a:pt x="17020" y="4704"/>
                    <a:pt x="16959" y="4704"/>
                  </a:cubicBezTo>
                  <a:cubicBezTo>
                    <a:pt x="16842" y="4704"/>
                    <a:pt x="16712" y="4622"/>
                    <a:pt x="16712" y="4469"/>
                  </a:cubicBezTo>
                  <a:cubicBezTo>
                    <a:pt x="16845" y="2067"/>
                    <a:pt x="15645" y="733"/>
                    <a:pt x="13977" y="232"/>
                  </a:cubicBezTo>
                  <a:cubicBezTo>
                    <a:pt x="13910" y="232"/>
                    <a:pt x="13877" y="232"/>
                    <a:pt x="13810" y="199"/>
                  </a:cubicBezTo>
                  <a:cubicBezTo>
                    <a:pt x="13312" y="64"/>
                    <a:pt x="12771" y="0"/>
                    <a:pt x="12212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55"/>
            <p:cNvSpPr/>
            <p:nvPr/>
          </p:nvSpPr>
          <p:spPr>
            <a:xfrm>
              <a:off x="4858650" y="1974175"/>
              <a:ext cx="1072375" cy="549775"/>
            </a:xfrm>
            <a:custGeom>
              <a:avLst/>
              <a:gdLst/>
              <a:ahLst/>
              <a:cxnLst/>
              <a:rect l="l" t="t" r="r" b="b"/>
              <a:pathLst>
                <a:path w="42895" h="21991" extrusionOk="0">
                  <a:moveTo>
                    <a:pt x="39596" y="21813"/>
                  </a:moveTo>
                  <a:lnTo>
                    <a:pt x="39596" y="21813"/>
                  </a:lnTo>
                  <a:cubicBezTo>
                    <a:pt x="39595" y="21816"/>
                    <a:pt x="39595" y="21820"/>
                    <a:pt x="39595" y="21823"/>
                  </a:cubicBezTo>
                  <a:cubicBezTo>
                    <a:pt x="39595" y="21820"/>
                    <a:pt x="39596" y="21817"/>
                    <a:pt x="39596" y="21813"/>
                  </a:cubicBezTo>
                  <a:close/>
                  <a:moveTo>
                    <a:pt x="22479" y="0"/>
                  </a:moveTo>
                  <a:cubicBezTo>
                    <a:pt x="22071" y="0"/>
                    <a:pt x="21661" y="14"/>
                    <a:pt x="21249" y="41"/>
                  </a:cubicBezTo>
                  <a:cubicBezTo>
                    <a:pt x="9373" y="842"/>
                    <a:pt x="2068" y="10715"/>
                    <a:pt x="0" y="21623"/>
                  </a:cubicBezTo>
                  <a:cubicBezTo>
                    <a:pt x="167" y="21757"/>
                    <a:pt x="300" y="21857"/>
                    <a:pt x="467" y="21990"/>
                  </a:cubicBezTo>
                  <a:cubicBezTo>
                    <a:pt x="767" y="20923"/>
                    <a:pt x="1668" y="20055"/>
                    <a:pt x="2735" y="19822"/>
                  </a:cubicBezTo>
                  <a:cubicBezTo>
                    <a:pt x="4403" y="10515"/>
                    <a:pt x="11675" y="2576"/>
                    <a:pt x="21449" y="2076"/>
                  </a:cubicBezTo>
                  <a:cubicBezTo>
                    <a:pt x="21732" y="2061"/>
                    <a:pt x="22014" y="2054"/>
                    <a:pt x="22295" y="2054"/>
                  </a:cubicBezTo>
                  <a:cubicBezTo>
                    <a:pt x="31027" y="2054"/>
                    <a:pt x="38749" y="9005"/>
                    <a:pt x="38361" y="18054"/>
                  </a:cubicBezTo>
                  <a:cubicBezTo>
                    <a:pt x="39260" y="18853"/>
                    <a:pt x="39793" y="20084"/>
                    <a:pt x="39596" y="21813"/>
                  </a:cubicBezTo>
                  <a:lnTo>
                    <a:pt x="39596" y="21813"/>
                  </a:lnTo>
                  <a:cubicBezTo>
                    <a:pt x="39602" y="21790"/>
                    <a:pt x="39628" y="21790"/>
                    <a:pt x="39628" y="21790"/>
                  </a:cubicBezTo>
                  <a:cubicBezTo>
                    <a:pt x="39762" y="21657"/>
                    <a:pt x="39929" y="21523"/>
                    <a:pt x="40095" y="21390"/>
                  </a:cubicBezTo>
                  <a:cubicBezTo>
                    <a:pt x="40062" y="21323"/>
                    <a:pt x="40062" y="21256"/>
                    <a:pt x="40095" y="21156"/>
                  </a:cubicBezTo>
                  <a:cubicBezTo>
                    <a:pt x="42894" y="9865"/>
                    <a:pt x="33531" y="0"/>
                    <a:pt x="22479" y="0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55"/>
            <p:cNvSpPr/>
            <p:nvPr/>
          </p:nvSpPr>
          <p:spPr>
            <a:xfrm>
              <a:off x="4937875" y="2043225"/>
              <a:ext cx="862300" cy="442350"/>
            </a:xfrm>
            <a:custGeom>
              <a:avLst/>
              <a:gdLst/>
              <a:ahLst/>
              <a:cxnLst/>
              <a:rect l="l" t="t" r="r" b="b"/>
              <a:pathLst>
                <a:path w="34492" h="17694" extrusionOk="0">
                  <a:moveTo>
                    <a:pt x="19002" y="0"/>
                  </a:moveTo>
                  <a:cubicBezTo>
                    <a:pt x="18366" y="0"/>
                    <a:pt x="17724" y="38"/>
                    <a:pt x="17079" y="114"/>
                  </a:cubicBezTo>
                  <a:cubicBezTo>
                    <a:pt x="8072" y="1215"/>
                    <a:pt x="2068" y="8587"/>
                    <a:pt x="0" y="16993"/>
                  </a:cubicBezTo>
                  <a:cubicBezTo>
                    <a:pt x="83" y="16977"/>
                    <a:pt x="167" y="16968"/>
                    <a:pt x="254" y="16968"/>
                  </a:cubicBezTo>
                  <a:cubicBezTo>
                    <a:pt x="342" y="16968"/>
                    <a:pt x="434" y="16977"/>
                    <a:pt x="534" y="16993"/>
                  </a:cubicBezTo>
                  <a:cubicBezTo>
                    <a:pt x="1101" y="17060"/>
                    <a:pt x="1601" y="17327"/>
                    <a:pt x="2035" y="17694"/>
                  </a:cubicBezTo>
                  <a:cubicBezTo>
                    <a:pt x="4103" y="10055"/>
                    <a:pt x="10307" y="3317"/>
                    <a:pt x="18447" y="2416"/>
                  </a:cubicBezTo>
                  <a:cubicBezTo>
                    <a:pt x="18974" y="2357"/>
                    <a:pt x="19502" y="2328"/>
                    <a:pt x="20026" y="2328"/>
                  </a:cubicBezTo>
                  <a:cubicBezTo>
                    <a:pt x="26858" y="2328"/>
                    <a:pt x="33186" y="7268"/>
                    <a:pt x="33557" y="14425"/>
                  </a:cubicBezTo>
                  <a:cubicBezTo>
                    <a:pt x="33891" y="14525"/>
                    <a:pt x="34191" y="14658"/>
                    <a:pt x="34491" y="14792"/>
                  </a:cubicBezTo>
                  <a:cubicBezTo>
                    <a:pt x="34491" y="6247"/>
                    <a:pt x="27221" y="0"/>
                    <a:pt x="19002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55"/>
            <p:cNvSpPr/>
            <p:nvPr/>
          </p:nvSpPr>
          <p:spPr>
            <a:xfrm>
              <a:off x="4995400" y="2118225"/>
              <a:ext cx="763075" cy="424900"/>
            </a:xfrm>
            <a:custGeom>
              <a:avLst/>
              <a:gdLst/>
              <a:ahLst/>
              <a:cxnLst/>
              <a:rect l="l" t="t" r="r" b="b"/>
              <a:pathLst>
                <a:path w="30523" h="16996" extrusionOk="0">
                  <a:moveTo>
                    <a:pt x="17568" y="0"/>
                  </a:moveTo>
                  <a:cubicBezTo>
                    <a:pt x="16576" y="0"/>
                    <a:pt x="15573" y="103"/>
                    <a:pt x="14578" y="317"/>
                  </a:cubicBezTo>
                  <a:cubicBezTo>
                    <a:pt x="7039" y="1951"/>
                    <a:pt x="2636" y="8222"/>
                    <a:pt x="1" y="14994"/>
                  </a:cubicBezTo>
                  <a:cubicBezTo>
                    <a:pt x="501" y="15528"/>
                    <a:pt x="801" y="16261"/>
                    <a:pt x="835" y="16995"/>
                  </a:cubicBezTo>
                  <a:cubicBezTo>
                    <a:pt x="1168" y="16662"/>
                    <a:pt x="1568" y="16395"/>
                    <a:pt x="1969" y="16128"/>
                  </a:cubicBezTo>
                  <a:cubicBezTo>
                    <a:pt x="2536" y="9056"/>
                    <a:pt x="7473" y="3185"/>
                    <a:pt x="14511" y="1918"/>
                  </a:cubicBezTo>
                  <a:cubicBezTo>
                    <a:pt x="15448" y="1750"/>
                    <a:pt x="16418" y="1665"/>
                    <a:pt x="17393" y="1665"/>
                  </a:cubicBezTo>
                  <a:cubicBezTo>
                    <a:pt x="23191" y="1665"/>
                    <a:pt x="29184" y="4671"/>
                    <a:pt x="29555" y="11124"/>
                  </a:cubicBezTo>
                  <a:cubicBezTo>
                    <a:pt x="29889" y="11158"/>
                    <a:pt x="30222" y="11191"/>
                    <a:pt x="30522" y="11225"/>
                  </a:cubicBezTo>
                  <a:cubicBezTo>
                    <a:pt x="30031" y="4372"/>
                    <a:pt x="24025" y="0"/>
                    <a:pt x="1756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55"/>
            <p:cNvSpPr/>
            <p:nvPr/>
          </p:nvSpPr>
          <p:spPr>
            <a:xfrm>
              <a:off x="5055450" y="2176450"/>
              <a:ext cx="661325" cy="339150"/>
            </a:xfrm>
            <a:custGeom>
              <a:avLst/>
              <a:gdLst/>
              <a:ahLst/>
              <a:cxnLst/>
              <a:rect l="l" t="t" r="r" b="b"/>
              <a:pathLst>
                <a:path w="26453" h="13566" extrusionOk="0">
                  <a:moveTo>
                    <a:pt x="14968" y="1"/>
                  </a:moveTo>
                  <a:cubicBezTo>
                    <a:pt x="13299" y="1"/>
                    <a:pt x="11632" y="249"/>
                    <a:pt x="10108" y="723"/>
                  </a:cubicBezTo>
                  <a:cubicBezTo>
                    <a:pt x="4203" y="2591"/>
                    <a:pt x="1268" y="7861"/>
                    <a:pt x="0" y="13566"/>
                  </a:cubicBezTo>
                  <a:cubicBezTo>
                    <a:pt x="734" y="13165"/>
                    <a:pt x="1535" y="12932"/>
                    <a:pt x="2335" y="12832"/>
                  </a:cubicBezTo>
                  <a:cubicBezTo>
                    <a:pt x="2335" y="12798"/>
                    <a:pt x="2302" y="12798"/>
                    <a:pt x="2302" y="12765"/>
                  </a:cubicBezTo>
                  <a:cubicBezTo>
                    <a:pt x="2769" y="6727"/>
                    <a:pt x="7806" y="1991"/>
                    <a:pt x="13777" y="1557"/>
                  </a:cubicBezTo>
                  <a:cubicBezTo>
                    <a:pt x="14047" y="1541"/>
                    <a:pt x="14322" y="1532"/>
                    <a:pt x="14599" y="1532"/>
                  </a:cubicBezTo>
                  <a:cubicBezTo>
                    <a:pt x="17155" y="1532"/>
                    <a:pt x="19920" y="2243"/>
                    <a:pt x="21816" y="3959"/>
                  </a:cubicBezTo>
                  <a:cubicBezTo>
                    <a:pt x="22783" y="4826"/>
                    <a:pt x="24651" y="7394"/>
                    <a:pt x="24518" y="9062"/>
                  </a:cubicBezTo>
                  <a:cubicBezTo>
                    <a:pt x="25152" y="8929"/>
                    <a:pt x="25785" y="8829"/>
                    <a:pt x="26453" y="8795"/>
                  </a:cubicBezTo>
                  <a:cubicBezTo>
                    <a:pt x="25967" y="2682"/>
                    <a:pt x="20459" y="1"/>
                    <a:pt x="14968" y="1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55"/>
            <p:cNvSpPr/>
            <p:nvPr/>
          </p:nvSpPr>
          <p:spPr>
            <a:xfrm>
              <a:off x="5120500" y="2231175"/>
              <a:ext cx="532900" cy="266075"/>
            </a:xfrm>
            <a:custGeom>
              <a:avLst/>
              <a:gdLst/>
              <a:ahLst/>
              <a:cxnLst/>
              <a:rect l="l" t="t" r="r" b="b"/>
              <a:pathLst>
                <a:path w="21316" h="10643" extrusionOk="0">
                  <a:moveTo>
                    <a:pt x="34" y="10607"/>
                  </a:moveTo>
                  <a:cubicBezTo>
                    <a:pt x="23" y="10608"/>
                    <a:pt x="12" y="10609"/>
                    <a:pt x="0" y="10609"/>
                  </a:cubicBezTo>
                  <a:lnTo>
                    <a:pt x="34" y="10609"/>
                  </a:lnTo>
                  <a:cubicBezTo>
                    <a:pt x="34" y="10609"/>
                    <a:pt x="34" y="10608"/>
                    <a:pt x="34" y="10607"/>
                  </a:cubicBezTo>
                  <a:close/>
                  <a:moveTo>
                    <a:pt x="11961" y="0"/>
                  </a:moveTo>
                  <a:cubicBezTo>
                    <a:pt x="10872" y="0"/>
                    <a:pt x="9784" y="145"/>
                    <a:pt x="8740" y="435"/>
                  </a:cubicBezTo>
                  <a:cubicBezTo>
                    <a:pt x="3904" y="1769"/>
                    <a:pt x="1002" y="5871"/>
                    <a:pt x="34" y="10607"/>
                  </a:cubicBezTo>
                  <a:lnTo>
                    <a:pt x="34" y="10607"/>
                  </a:lnTo>
                  <a:cubicBezTo>
                    <a:pt x="159" y="10599"/>
                    <a:pt x="282" y="10596"/>
                    <a:pt x="403" y="10596"/>
                  </a:cubicBezTo>
                  <a:cubicBezTo>
                    <a:pt x="721" y="10596"/>
                    <a:pt x="1028" y="10619"/>
                    <a:pt x="1335" y="10643"/>
                  </a:cubicBezTo>
                  <a:cubicBezTo>
                    <a:pt x="2469" y="6273"/>
                    <a:pt x="5771" y="2437"/>
                    <a:pt x="10441" y="1836"/>
                  </a:cubicBezTo>
                  <a:cubicBezTo>
                    <a:pt x="10801" y="1792"/>
                    <a:pt x="11161" y="1771"/>
                    <a:pt x="11518" y="1771"/>
                  </a:cubicBezTo>
                  <a:cubicBezTo>
                    <a:pt x="15224" y="1771"/>
                    <a:pt x="18635" y="4095"/>
                    <a:pt x="19548" y="7807"/>
                  </a:cubicBezTo>
                  <a:cubicBezTo>
                    <a:pt x="19981" y="7574"/>
                    <a:pt x="20448" y="7374"/>
                    <a:pt x="20915" y="7207"/>
                  </a:cubicBezTo>
                  <a:cubicBezTo>
                    <a:pt x="20915" y="7140"/>
                    <a:pt x="20949" y="7073"/>
                    <a:pt x="20982" y="7040"/>
                  </a:cubicBezTo>
                  <a:lnTo>
                    <a:pt x="21082" y="6940"/>
                  </a:lnTo>
                  <a:cubicBezTo>
                    <a:pt x="21149" y="6873"/>
                    <a:pt x="21215" y="6840"/>
                    <a:pt x="21315" y="6840"/>
                  </a:cubicBezTo>
                  <a:cubicBezTo>
                    <a:pt x="21015" y="6406"/>
                    <a:pt x="20815" y="5939"/>
                    <a:pt x="20715" y="5439"/>
                  </a:cubicBezTo>
                  <a:cubicBezTo>
                    <a:pt x="20482" y="4705"/>
                    <a:pt x="20148" y="4038"/>
                    <a:pt x="19714" y="3404"/>
                  </a:cubicBezTo>
                  <a:cubicBezTo>
                    <a:pt x="18847" y="2103"/>
                    <a:pt x="17546" y="1269"/>
                    <a:pt x="16112" y="736"/>
                  </a:cubicBezTo>
                  <a:cubicBezTo>
                    <a:pt x="14792" y="245"/>
                    <a:pt x="13376" y="0"/>
                    <a:pt x="1196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55"/>
            <p:cNvSpPr/>
            <p:nvPr/>
          </p:nvSpPr>
          <p:spPr>
            <a:xfrm>
              <a:off x="4648500" y="2479550"/>
              <a:ext cx="652975" cy="375525"/>
            </a:xfrm>
            <a:custGeom>
              <a:avLst/>
              <a:gdLst/>
              <a:ahLst/>
              <a:cxnLst/>
              <a:rect l="l" t="t" r="r" b="b"/>
              <a:pathLst>
                <a:path w="26119" h="15021" extrusionOk="0">
                  <a:moveTo>
                    <a:pt x="11704" y="1"/>
                  </a:moveTo>
                  <a:cubicBezTo>
                    <a:pt x="10538" y="1"/>
                    <a:pt x="9468" y="926"/>
                    <a:pt x="9140" y="2075"/>
                  </a:cubicBezTo>
                  <a:cubicBezTo>
                    <a:pt x="9173" y="2109"/>
                    <a:pt x="9240" y="2142"/>
                    <a:pt x="9273" y="2175"/>
                  </a:cubicBezTo>
                  <a:cubicBezTo>
                    <a:pt x="9478" y="2431"/>
                    <a:pt x="9251" y="2786"/>
                    <a:pt x="8998" y="2786"/>
                  </a:cubicBezTo>
                  <a:cubicBezTo>
                    <a:pt x="8922" y="2786"/>
                    <a:pt x="8843" y="2753"/>
                    <a:pt x="8773" y="2676"/>
                  </a:cubicBezTo>
                  <a:cubicBezTo>
                    <a:pt x="8606" y="2476"/>
                    <a:pt x="8439" y="2309"/>
                    <a:pt x="8273" y="2142"/>
                  </a:cubicBezTo>
                  <a:cubicBezTo>
                    <a:pt x="8230" y="2174"/>
                    <a:pt x="8184" y="2189"/>
                    <a:pt x="8141" y="2189"/>
                  </a:cubicBezTo>
                  <a:cubicBezTo>
                    <a:pt x="8049" y="2189"/>
                    <a:pt x="7972" y="2122"/>
                    <a:pt x="7972" y="2009"/>
                  </a:cubicBezTo>
                  <a:cubicBezTo>
                    <a:pt x="7972" y="1975"/>
                    <a:pt x="7972" y="1942"/>
                    <a:pt x="7972" y="1909"/>
                  </a:cubicBezTo>
                  <a:cubicBezTo>
                    <a:pt x="7043" y="1253"/>
                    <a:pt x="5912" y="960"/>
                    <a:pt x="4767" y="960"/>
                  </a:cubicBezTo>
                  <a:cubicBezTo>
                    <a:pt x="4105" y="960"/>
                    <a:pt x="3438" y="1058"/>
                    <a:pt x="2802" y="1241"/>
                  </a:cubicBezTo>
                  <a:cubicBezTo>
                    <a:pt x="1134" y="1742"/>
                    <a:pt x="33" y="3109"/>
                    <a:pt x="767" y="4844"/>
                  </a:cubicBezTo>
                  <a:cubicBezTo>
                    <a:pt x="1401" y="6278"/>
                    <a:pt x="2802" y="6779"/>
                    <a:pt x="4136" y="7246"/>
                  </a:cubicBezTo>
                  <a:cubicBezTo>
                    <a:pt x="4236" y="7279"/>
                    <a:pt x="4270" y="7379"/>
                    <a:pt x="4270" y="7446"/>
                  </a:cubicBezTo>
                  <a:cubicBezTo>
                    <a:pt x="4403" y="7613"/>
                    <a:pt x="4370" y="7879"/>
                    <a:pt x="4103" y="7946"/>
                  </a:cubicBezTo>
                  <a:cubicBezTo>
                    <a:pt x="3136" y="8246"/>
                    <a:pt x="2102" y="8480"/>
                    <a:pt x="1334" y="9180"/>
                  </a:cubicBezTo>
                  <a:cubicBezTo>
                    <a:pt x="0" y="10348"/>
                    <a:pt x="33" y="12416"/>
                    <a:pt x="1901" y="13016"/>
                  </a:cubicBezTo>
                  <a:cubicBezTo>
                    <a:pt x="2333" y="13158"/>
                    <a:pt x="2808" y="13225"/>
                    <a:pt x="3295" y="13225"/>
                  </a:cubicBezTo>
                  <a:cubicBezTo>
                    <a:pt x="4876" y="13225"/>
                    <a:pt x="6589" y="12514"/>
                    <a:pt x="7405" y="11315"/>
                  </a:cubicBezTo>
                  <a:cubicBezTo>
                    <a:pt x="7439" y="11215"/>
                    <a:pt x="7439" y="11115"/>
                    <a:pt x="7472" y="11048"/>
                  </a:cubicBezTo>
                  <a:cubicBezTo>
                    <a:pt x="7526" y="10860"/>
                    <a:pt x="7655" y="10780"/>
                    <a:pt x="7786" y="10780"/>
                  </a:cubicBezTo>
                  <a:cubicBezTo>
                    <a:pt x="7981" y="10780"/>
                    <a:pt x="8179" y="10956"/>
                    <a:pt x="8139" y="11215"/>
                  </a:cubicBezTo>
                  <a:cubicBezTo>
                    <a:pt x="7806" y="13150"/>
                    <a:pt x="9140" y="14951"/>
                    <a:pt x="11141" y="15018"/>
                  </a:cubicBezTo>
                  <a:cubicBezTo>
                    <a:pt x="11186" y="15020"/>
                    <a:pt x="11231" y="15021"/>
                    <a:pt x="11277" y="15021"/>
                  </a:cubicBezTo>
                  <a:cubicBezTo>
                    <a:pt x="12776" y="15021"/>
                    <a:pt x="14937" y="13965"/>
                    <a:pt x="14711" y="12249"/>
                  </a:cubicBezTo>
                  <a:cubicBezTo>
                    <a:pt x="14711" y="12249"/>
                    <a:pt x="14711" y="12216"/>
                    <a:pt x="14711" y="12216"/>
                  </a:cubicBezTo>
                  <a:cubicBezTo>
                    <a:pt x="14378" y="11994"/>
                    <a:pt x="14553" y="11518"/>
                    <a:pt x="14870" y="11518"/>
                  </a:cubicBezTo>
                  <a:cubicBezTo>
                    <a:pt x="14935" y="11518"/>
                    <a:pt x="15005" y="11537"/>
                    <a:pt x="15078" y="11582"/>
                  </a:cubicBezTo>
                  <a:cubicBezTo>
                    <a:pt x="16791" y="12632"/>
                    <a:pt x="18665" y="13774"/>
                    <a:pt x="20681" y="13774"/>
                  </a:cubicBezTo>
                  <a:cubicBezTo>
                    <a:pt x="21097" y="13774"/>
                    <a:pt x="21520" y="13726"/>
                    <a:pt x="21949" y="13617"/>
                  </a:cubicBezTo>
                  <a:cubicBezTo>
                    <a:pt x="24484" y="12983"/>
                    <a:pt x="26085" y="9581"/>
                    <a:pt x="23617" y="7879"/>
                  </a:cubicBezTo>
                  <a:cubicBezTo>
                    <a:pt x="23317" y="7879"/>
                    <a:pt x="23083" y="7546"/>
                    <a:pt x="23350" y="7312"/>
                  </a:cubicBezTo>
                  <a:cubicBezTo>
                    <a:pt x="26119" y="5044"/>
                    <a:pt x="23083" y="2009"/>
                    <a:pt x="20682" y="1442"/>
                  </a:cubicBezTo>
                  <a:cubicBezTo>
                    <a:pt x="20179" y="1314"/>
                    <a:pt x="19674" y="1253"/>
                    <a:pt x="19175" y="1253"/>
                  </a:cubicBezTo>
                  <a:cubicBezTo>
                    <a:pt x="17585" y="1253"/>
                    <a:pt x="16046" y="1869"/>
                    <a:pt x="14777" y="2909"/>
                  </a:cubicBezTo>
                  <a:cubicBezTo>
                    <a:pt x="14744" y="2943"/>
                    <a:pt x="14711" y="2943"/>
                    <a:pt x="14677" y="2943"/>
                  </a:cubicBezTo>
                  <a:cubicBezTo>
                    <a:pt x="14677" y="3043"/>
                    <a:pt x="14677" y="3109"/>
                    <a:pt x="14644" y="3209"/>
                  </a:cubicBezTo>
                  <a:cubicBezTo>
                    <a:pt x="14630" y="3310"/>
                    <a:pt x="14541" y="3355"/>
                    <a:pt x="14448" y="3355"/>
                  </a:cubicBezTo>
                  <a:cubicBezTo>
                    <a:pt x="14324" y="3355"/>
                    <a:pt x="14191" y="3276"/>
                    <a:pt x="14210" y="3143"/>
                  </a:cubicBezTo>
                  <a:cubicBezTo>
                    <a:pt x="14310" y="2342"/>
                    <a:pt x="14077" y="1542"/>
                    <a:pt x="13610" y="975"/>
                  </a:cubicBezTo>
                  <a:cubicBezTo>
                    <a:pt x="13543" y="975"/>
                    <a:pt x="13443" y="908"/>
                    <a:pt x="13443" y="774"/>
                  </a:cubicBezTo>
                  <a:cubicBezTo>
                    <a:pt x="13210" y="508"/>
                    <a:pt x="12876" y="274"/>
                    <a:pt x="12476" y="141"/>
                  </a:cubicBezTo>
                  <a:cubicBezTo>
                    <a:pt x="12218" y="45"/>
                    <a:pt x="11959" y="1"/>
                    <a:pt x="1170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55"/>
            <p:cNvSpPr/>
            <p:nvPr/>
          </p:nvSpPr>
          <p:spPr>
            <a:xfrm>
              <a:off x="4974550" y="2085875"/>
              <a:ext cx="237125" cy="299475"/>
            </a:xfrm>
            <a:custGeom>
              <a:avLst/>
              <a:gdLst/>
              <a:ahLst/>
              <a:cxnLst/>
              <a:rect l="l" t="t" r="r" b="b"/>
              <a:pathLst>
                <a:path w="9485" h="11979" extrusionOk="0">
                  <a:moveTo>
                    <a:pt x="8316" y="0"/>
                  </a:moveTo>
                  <a:cubicBezTo>
                    <a:pt x="8181" y="0"/>
                    <a:pt x="8041" y="43"/>
                    <a:pt x="7906" y="143"/>
                  </a:cubicBezTo>
                  <a:cubicBezTo>
                    <a:pt x="4337" y="2845"/>
                    <a:pt x="1" y="6781"/>
                    <a:pt x="1" y="11651"/>
                  </a:cubicBezTo>
                  <a:cubicBezTo>
                    <a:pt x="1" y="11870"/>
                    <a:pt x="169" y="11979"/>
                    <a:pt x="339" y="11979"/>
                  </a:cubicBezTo>
                  <a:cubicBezTo>
                    <a:pt x="480" y="11979"/>
                    <a:pt x="622" y="11903"/>
                    <a:pt x="668" y="11751"/>
                  </a:cubicBezTo>
                  <a:cubicBezTo>
                    <a:pt x="2169" y="7115"/>
                    <a:pt x="5405" y="4513"/>
                    <a:pt x="8907" y="1444"/>
                  </a:cubicBezTo>
                  <a:cubicBezTo>
                    <a:pt x="9485" y="949"/>
                    <a:pt x="8951" y="0"/>
                    <a:pt x="8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3871">
                <a:buClr>
                  <a:srgbClr val="000000"/>
                </a:buClr>
              </a:pPr>
              <a:endParaRPr sz="3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63982" y="4151993"/>
            <a:ext cx="13878084" cy="2642490"/>
          </a:xfrm>
          <a:prstGeom prst="rect">
            <a:avLst/>
          </a:prstGeom>
          <a:noFill/>
        </p:spPr>
        <p:txBody>
          <a:bodyPr wrap="square" lIns="102330" tIns="51167" rIns="102330" bIns="51167" rtlCol="0">
            <a:spAutoFit/>
          </a:bodyPr>
          <a:lstStyle/>
          <a:p>
            <a:pPr algn="ctr" defTabSz="1827585">
              <a:lnSpc>
                <a:spcPct val="150000"/>
              </a:lnSpc>
            </a:pP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8: SƠ ĐỒ HÌNH CÂY. TỔ CHỨC THÔNG TIN TRONG MÁY TÍNH(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6416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21790" y="439434"/>
            <a:ext cx="12316720" cy="1131079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defTabSz="514342">
              <a:lnSpc>
                <a:spcPct val="150000"/>
              </a:lnSpc>
            </a:pPr>
            <a:r>
              <a:rPr lang="vi-VN" sz="43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TỆP, THƯ MỤC, Ổ ĐĨA TRONG MÁY TÍNH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887A39-7735-4207-A78B-68076D1A4286}"/>
              </a:ext>
            </a:extLst>
          </p:cNvPr>
          <p:cNvGrpSpPr/>
          <p:nvPr/>
        </p:nvGrpSpPr>
        <p:grpSpPr>
          <a:xfrm>
            <a:off x="906203" y="1453085"/>
            <a:ext cx="16444422" cy="8046944"/>
            <a:chOff x="512219" y="900102"/>
            <a:chExt cx="10962947" cy="53646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AB2ABA5-E39F-453B-A1F6-A8A302CF76CF}"/>
                </a:ext>
              </a:extLst>
            </p:cNvPr>
            <p:cNvSpPr/>
            <p:nvPr/>
          </p:nvSpPr>
          <p:spPr>
            <a:xfrm>
              <a:off x="3379791" y="1086631"/>
              <a:ext cx="7173355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14342">
                <a:lnSpc>
                  <a:spcPct val="150000"/>
                </a:lnSpc>
              </a:pPr>
              <a:r>
                <a:rPr lang="vi-VN" sz="4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Nhận biết biểu tượng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6B29C23-1986-4FCE-AE04-4E2E5FEDFBCC}"/>
                </a:ext>
              </a:extLst>
            </p:cNvPr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0DA43EF-4FDA-4CA6-88C0-2BCCF27C1E7C}"/>
                </a:ext>
              </a:extLst>
            </p:cNvPr>
            <p:cNvSpPr/>
            <p:nvPr/>
          </p:nvSpPr>
          <p:spPr>
            <a:xfrm>
              <a:off x="573870" y="2037177"/>
              <a:ext cx="5374976" cy="3447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514342">
                <a:lnSpc>
                  <a:spcPct val="150000"/>
                </a:lnSpc>
              </a:pPr>
              <a:r>
                <a:rPr lang="vi-VN" sz="4400" dirty="0">
                  <a:latin typeface="+mj-lt"/>
                  <a:cs typeface="Times New Roman" panose="02020603050405020304" pitchFamily="18" charset="0"/>
                </a:rPr>
                <a:t>Em hãy quan sát màn hình nền trong Hình 48, đọc các thông tin về </a:t>
              </a:r>
              <a:r>
                <a:rPr lang="vi-VN" sz="4400" dirty="0">
                  <a:solidFill>
                    <a:srgbClr val="0998D7"/>
                  </a:solidFill>
                  <a:latin typeface="+mj-lt"/>
                  <a:cs typeface="Times New Roman" panose="02020603050405020304" pitchFamily="18" charset="0"/>
                </a:rPr>
                <a:t>Tệp</a:t>
              </a:r>
              <a:r>
                <a:rPr lang="vi-VN" sz="4400" dirty="0"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vi-VN" sz="4400" dirty="0">
                  <a:solidFill>
                    <a:srgbClr val="0998D7"/>
                  </a:solidFill>
                  <a:latin typeface="+mj-lt"/>
                  <a:cs typeface="Times New Roman" panose="02020603050405020304" pitchFamily="18" charset="0"/>
                </a:rPr>
                <a:t>Thư mục</a:t>
              </a:r>
              <a:r>
                <a:rPr lang="vi-VN" sz="4400" dirty="0"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vi-VN" sz="4400" dirty="0">
                  <a:solidFill>
                    <a:srgbClr val="0998D7"/>
                  </a:solidFill>
                  <a:latin typeface="+mj-lt"/>
                  <a:cs typeface="Times New Roman" panose="02020603050405020304" pitchFamily="18" charset="0"/>
                </a:rPr>
                <a:t>Ổ đĩa </a:t>
              </a:r>
              <a:r>
                <a:rPr lang="vi-VN" sz="4400" dirty="0">
                  <a:latin typeface="+mj-lt"/>
                  <a:cs typeface="Times New Roman" panose="02020603050405020304" pitchFamily="18" charset="0"/>
                </a:rPr>
                <a:t>ở trang 40 và cho biết biểu tượng nào là tệp, biểu tượng nào là thư mục?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F981BEB-8658-4DB9-970A-DFF9F966A571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xmlns="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514342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3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xmlns="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xmlns="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5" cy="723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14342">
                  <a:lnSpc>
                    <a:spcPct val="150000"/>
                  </a:lnSpc>
                </a:pPr>
                <a:r>
                  <a:rPr lang="en-US" sz="43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43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E72FA7A-2E22-4D01-9A20-A0896ABE3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0804" y="3503207"/>
            <a:ext cx="5315412" cy="5395428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8458200" y="2824420"/>
            <a:ext cx="2666999" cy="637139"/>
          </a:xfrm>
          <a:prstGeom prst="wedgeRectCallout">
            <a:avLst>
              <a:gd name="adj1" fmla="val 61618"/>
              <a:gd name="adj2" fmla="val 22364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8001000" y="7988716"/>
            <a:ext cx="2209800" cy="637139"/>
          </a:xfrm>
          <a:prstGeom prst="wedgeRectCallout">
            <a:avLst>
              <a:gd name="adj1" fmla="val 101558"/>
              <a:gd name="adj2" fmla="val -2408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15697200" y="7703969"/>
            <a:ext cx="2154741" cy="637139"/>
          </a:xfrm>
          <a:prstGeom prst="wedgeRectCallout">
            <a:avLst>
              <a:gd name="adj1" fmla="val -88487"/>
              <a:gd name="adj2" fmla="val -2319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ular Callout 26"/>
          <p:cNvSpPr/>
          <p:nvPr/>
        </p:nvSpPr>
        <p:spPr>
          <a:xfrm>
            <a:off x="16306800" y="4585695"/>
            <a:ext cx="1447800" cy="637139"/>
          </a:xfrm>
          <a:prstGeom prst="wedgeRectCallout">
            <a:avLst>
              <a:gd name="adj1" fmla="val -140343"/>
              <a:gd name="adj2" fmla="val -638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ular Callout 27"/>
          <p:cNvSpPr/>
          <p:nvPr/>
        </p:nvSpPr>
        <p:spPr>
          <a:xfrm>
            <a:off x="12884290" y="2113687"/>
            <a:ext cx="1669910" cy="583964"/>
          </a:xfrm>
          <a:prstGeom prst="wedgeRectCallout">
            <a:avLst>
              <a:gd name="adj1" fmla="val -30349"/>
              <a:gd name="adj2" fmla="val 3262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ular Callout 28"/>
          <p:cNvSpPr/>
          <p:nvPr/>
        </p:nvSpPr>
        <p:spPr>
          <a:xfrm>
            <a:off x="11946064" y="8580065"/>
            <a:ext cx="1876452" cy="637139"/>
          </a:xfrm>
          <a:prstGeom prst="wedgeRectCallout">
            <a:avLst>
              <a:gd name="adj1" fmla="val 21474"/>
              <a:gd name="adj2" fmla="val -33925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8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21790" y="439434"/>
            <a:ext cx="12316720" cy="1131079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defTabSz="514342">
              <a:lnSpc>
                <a:spcPct val="150000"/>
              </a:lnSpc>
            </a:pPr>
            <a:r>
              <a:rPr lang="vi-VN" sz="43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TỆP, THƯ MỤC, Ổ ĐĨA TRONG MÁY TÍNH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887A39-7735-4207-A78B-68076D1A4286}"/>
              </a:ext>
            </a:extLst>
          </p:cNvPr>
          <p:cNvGrpSpPr/>
          <p:nvPr/>
        </p:nvGrpSpPr>
        <p:grpSpPr>
          <a:xfrm>
            <a:off x="906203" y="1363756"/>
            <a:ext cx="16444422" cy="8046944"/>
            <a:chOff x="512219" y="900102"/>
            <a:chExt cx="10962947" cy="53646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AB2ABA5-E39F-453B-A1F6-A8A302CF76CF}"/>
                </a:ext>
              </a:extLst>
            </p:cNvPr>
            <p:cNvSpPr/>
            <p:nvPr/>
          </p:nvSpPr>
          <p:spPr>
            <a:xfrm>
              <a:off x="3379791" y="1086631"/>
              <a:ext cx="7173355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14342">
                <a:lnSpc>
                  <a:spcPct val="150000"/>
                </a:lnSpc>
              </a:pPr>
              <a:r>
                <a:rPr lang="vi-VN" sz="4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Nhận biết biểu tượng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6B29C23-1986-4FCE-AE04-4E2E5FEDFBCC}"/>
                </a:ext>
              </a:extLst>
            </p:cNvPr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F981BEB-8658-4DB9-970A-DFF9F966A571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xmlns="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514342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3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xmlns="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xmlns="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5" cy="723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14342">
                  <a:lnSpc>
                    <a:spcPct val="150000"/>
                  </a:lnSpc>
                </a:pPr>
                <a:r>
                  <a:rPr lang="en-US" sz="43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43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733800" y="3086100"/>
            <a:ext cx="132057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Thông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tin trong máy tính được lưu trữ thành các tệp (tệp văn bản, tệp hình ảnh, tệp video,…).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tệp đều có tên và biểu tượng.</a:t>
            </a:r>
          </a:p>
        </p:txBody>
      </p:sp>
      <p:sp>
        <p:nvSpPr>
          <p:cNvPr id="33" name="Pentagon 32"/>
          <p:cNvSpPr/>
          <p:nvPr/>
        </p:nvSpPr>
        <p:spPr>
          <a:xfrm>
            <a:off x="1097934" y="3225820"/>
            <a:ext cx="2200558" cy="990600"/>
          </a:xfrm>
          <a:prstGeom prst="homePlate">
            <a:avLst/>
          </a:prstGeom>
          <a:solidFill>
            <a:srgbClr val="CE6B25"/>
          </a:solidFill>
          <a:ln w="25400" cap="flat" cmpd="sng" algn="ctr">
            <a:solidFill>
              <a:srgbClr val="CE6B2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Tệp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19" y="6715705"/>
            <a:ext cx="2521050" cy="24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985" y="6681615"/>
            <a:ext cx="2382015" cy="243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6681615"/>
            <a:ext cx="2341910" cy="236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790276"/>
            <a:ext cx="2209284" cy="2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9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21790" y="439434"/>
            <a:ext cx="12316720" cy="1131079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defTabSz="514342">
              <a:lnSpc>
                <a:spcPct val="150000"/>
              </a:lnSpc>
            </a:pPr>
            <a:r>
              <a:rPr lang="vi-VN" sz="43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TỆP, THƯ MỤC, Ổ ĐĨA TRONG MÁY TÍNH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887A39-7735-4207-A78B-68076D1A4286}"/>
              </a:ext>
            </a:extLst>
          </p:cNvPr>
          <p:cNvGrpSpPr/>
          <p:nvPr/>
        </p:nvGrpSpPr>
        <p:grpSpPr>
          <a:xfrm>
            <a:off x="906203" y="1453085"/>
            <a:ext cx="16444422" cy="8046944"/>
            <a:chOff x="512219" y="900102"/>
            <a:chExt cx="10962947" cy="53646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AB2ABA5-E39F-453B-A1F6-A8A302CF76CF}"/>
                </a:ext>
              </a:extLst>
            </p:cNvPr>
            <p:cNvSpPr/>
            <p:nvPr/>
          </p:nvSpPr>
          <p:spPr>
            <a:xfrm>
              <a:off x="3379791" y="1086631"/>
              <a:ext cx="7173355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14342">
                <a:lnSpc>
                  <a:spcPct val="150000"/>
                </a:lnSpc>
              </a:pPr>
              <a:r>
                <a:rPr lang="vi-VN" sz="4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Nhận biết biểu tượng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6B29C23-1986-4FCE-AE04-4E2E5FEDFBCC}"/>
                </a:ext>
              </a:extLst>
            </p:cNvPr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F981BEB-8658-4DB9-970A-DFF9F966A571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xmlns="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514342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3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xmlns="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xmlns="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5" cy="723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14342">
                  <a:lnSpc>
                    <a:spcPct val="150000"/>
                  </a:lnSpc>
                </a:pPr>
                <a:r>
                  <a:rPr lang="en-US" sz="43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43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Pentagon 25"/>
          <p:cNvSpPr/>
          <p:nvPr/>
        </p:nvSpPr>
        <p:spPr>
          <a:xfrm>
            <a:off x="1066800" y="2933700"/>
            <a:ext cx="3259602" cy="977707"/>
          </a:xfrm>
          <a:prstGeom prst="homePlate">
            <a:avLst/>
          </a:prstGeom>
          <a:solidFill>
            <a:srgbClr val="FFD966">
              <a:lumMod val="75000"/>
            </a:srgbClr>
          </a:solidFill>
          <a:ln w="25400" cap="flat" cmpd="sng" algn="ctr">
            <a:solidFill>
              <a:srgbClr val="FFD96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857500"/>
            <a:ext cx="1096957" cy="120630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836232" y="2857500"/>
            <a:ext cx="7638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đều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có tên riêng.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36232" y="3971950"/>
            <a:ext cx="10568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Biểu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tượng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hình kẹp giấy.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760031" y="4972107"/>
            <a:ext cx="111784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thư mục đều có thể chứa các thư mục con khác.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837152"/>
            <a:ext cx="1096957" cy="12063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743507"/>
            <a:ext cx="1096957" cy="12063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670800"/>
            <a:ext cx="1096957" cy="120630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760031" y="5955266"/>
            <a:ext cx="111784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89" y="7401816"/>
            <a:ext cx="2028411" cy="209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384" y="7401816"/>
            <a:ext cx="2012616" cy="209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7441446"/>
            <a:ext cx="1801966" cy="204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71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0" grpId="0"/>
      <p:bldP spid="35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21790" y="439434"/>
            <a:ext cx="12316720" cy="1131079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defTabSz="514342">
              <a:lnSpc>
                <a:spcPct val="150000"/>
              </a:lnSpc>
            </a:pPr>
            <a:r>
              <a:rPr lang="vi-VN" sz="43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TỆP, THƯ MỤC, Ổ ĐĨA TRONG MÁY TÍNH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887A39-7735-4207-A78B-68076D1A4286}"/>
              </a:ext>
            </a:extLst>
          </p:cNvPr>
          <p:cNvGrpSpPr/>
          <p:nvPr/>
        </p:nvGrpSpPr>
        <p:grpSpPr>
          <a:xfrm>
            <a:off x="906203" y="1453085"/>
            <a:ext cx="16444422" cy="8046944"/>
            <a:chOff x="512219" y="900102"/>
            <a:chExt cx="10962947" cy="53646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AB2ABA5-E39F-453B-A1F6-A8A302CF76CF}"/>
                </a:ext>
              </a:extLst>
            </p:cNvPr>
            <p:cNvSpPr/>
            <p:nvPr/>
          </p:nvSpPr>
          <p:spPr>
            <a:xfrm>
              <a:off x="3379791" y="1086631"/>
              <a:ext cx="7173355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14342">
                <a:lnSpc>
                  <a:spcPct val="150000"/>
                </a:lnSpc>
              </a:pPr>
              <a:r>
                <a:rPr lang="vi-VN" sz="4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Nhận biết biểu tượng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6B29C23-1986-4FCE-AE04-4E2E5FEDFBCC}"/>
                </a:ext>
              </a:extLst>
            </p:cNvPr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F981BEB-8658-4DB9-970A-DFF9F966A571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xmlns="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514342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3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xmlns="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xmlns="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5" cy="723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14342">
                  <a:lnSpc>
                    <a:spcPct val="150000"/>
                  </a:lnSpc>
                </a:pPr>
                <a:r>
                  <a:rPr lang="en-US" sz="43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43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9" name="Pentagon 28"/>
          <p:cNvSpPr/>
          <p:nvPr/>
        </p:nvSpPr>
        <p:spPr>
          <a:xfrm>
            <a:off x="1066800" y="3087629"/>
            <a:ext cx="3259602" cy="989071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rgbClr val="793C1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Ổ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đĩa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99324" y="2933700"/>
            <a:ext cx="124694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thư mục và tệp được lưu trữ trong các ổ đĩa. Ổ đĩa thường được đặt tên là </a:t>
            </a:r>
            <a:r>
              <a:rPr lang="vi-VN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D: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E: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,… Ổ đĩa còn gọi là thư mục gốc.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18" y="6073021"/>
            <a:ext cx="3697882" cy="341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92" y="6591300"/>
            <a:ext cx="360270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1" y="6591300"/>
            <a:ext cx="3505200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0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21790" y="439434"/>
            <a:ext cx="12316720" cy="1131079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defTabSz="514342">
              <a:lnSpc>
                <a:spcPct val="150000"/>
              </a:lnSpc>
            </a:pPr>
            <a:r>
              <a:rPr lang="vi-VN" sz="43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TỆP, THƯ MỤC, Ổ ĐĨA TRONG MÁY TÍNH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887A39-7735-4207-A78B-68076D1A4286}"/>
              </a:ext>
            </a:extLst>
          </p:cNvPr>
          <p:cNvGrpSpPr/>
          <p:nvPr/>
        </p:nvGrpSpPr>
        <p:grpSpPr>
          <a:xfrm>
            <a:off x="906203" y="1453085"/>
            <a:ext cx="16444422" cy="8046944"/>
            <a:chOff x="512219" y="900102"/>
            <a:chExt cx="10962947" cy="53646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AB2ABA5-E39F-453B-A1F6-A8A302CF76CF}"/>
                </a:ext>
              </a:extLst>
            </p:cNvPr>
            <p:cNvSpPr/>
            <p:nvPr/>
          </p:nvSpPr>
          <p:spPr>
            <a:xfrm>
              <a:off x="3379791" y="1086631"/>
              <a:ext cx="7173355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14342">
                <a:lnSpc>
                  <a:spcPct val="150000"/>
                </a:lnSpc>
              </a:pPr>
              <a:r>
                <a:rPr lang="vi-VN" sz="4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Nhận biết biểu tượng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6B29C23-1986-4FCE-AE04-4E2E5FEDFBCC}"/>
                </a:ext>
              </a:extLst>
            </p:cNvPr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F981BEB-8658-4DB9-970A-DFF9F966A571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xmlns="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514342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3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xmlns="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xmlns="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5" cy="723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14342">
                  <a:lnSpc>
                    <a:spcPct val="150000"/>
                  </a:lnSpc>
                </a:pPr>
                <a:r>
                  <a:rPr lang="en-US" sz="43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43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BD9CB80-1674-4BA5-98F3-C1AD0D15AA6D}"/>
              </a:ext>
            </a:extLst>
          </p:cNvPr>
          <p:cNvSpPr/>
          <p:nvPr/>
        </p:nvSpPr>
        <p:spPr>
          <a:xfrm>
            <a:off x="1045796" y="3526998"/>
            <a:ext cx="10612803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35000"/>
              </a:lnSpc>
            </a:pPr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 3" panose="05040102010807070707" pitchFamily="18" charset="2"/>
              </a:rPr>
              <a:t>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ử dụng sơ đồ hình cây, em có thể dễ dàng hình dung việc tổ chức lưu trữ thông tin trong máy tính (Hình 50).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xmlns="" id="{475AB769-60CE-4681-98D7-9B77F176D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221" y="2519734"/>
            <a:ext cx="4800600" cy="609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21790" y="439434"/>
            <a:ext cx="12316720" cy="1131079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defTabSz="514342">
              <a:lnSpc>
                <a:spcPct val="150000"/>
              </a:lnSpc>
            </a:pPr>
            <a:r>
              <a:rPr lang="vi-VN" sz="43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TỆP, THƯ MỤC, Ổ ĐĨA TRONG MÁY TÍNH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887A39-7735-4207-A78B-68076D1A4286}"/>
              </a:ext>
            </a:extLst>
          </p:cNvPr>
          <p:cNvGrpSpPr/>
          <p:nvPr/>
        </p:nvGrpSpPr>
        <p:grpSpPr>
          <a:xfrm>
            <a:off x="906203" y="1453085"/>
            <a:ext cx="16444422" cy="8046944"/>
            <a:chOff x="512219" y="900102"/>
            <a:chExt cx="10962947" cy="53646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AB2ABA5-E39F-453B-A1F6-A8A302CF76CF}"/>
                </a:ext>
              </a:extLst>
            </p:cNvPr>
            <p:cNvSpPr/>
            <p:nvPr/>
          </p:nvSpPr>
          <p:spPr>
            <a:xfrm>
              <a:off x="3379791" y="1086631"/>
              <a:ext cx="7173355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14342">
                <a:lnSpc>
                  <a:spcPct val="150000"/>
                </a:lnSpc>
              </a:pPr>
              <a:r>
                <a:rPr lang="vi-VN" sz="4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Nhận biết biểu tượng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6B29C23-1986-4FCE-AE04-4E2E5FEDFBCC}"/>
                </a:ext>
              </a:extLst>
            </p:cNvPr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F981BEB-8658-4DB9-970A-DFF9F966A571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xmlns="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514342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3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xmlns="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xmlns="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5" cy="723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14342">
                  <a:lnSpc>
                    <a:spcPct val="150000"/>
                  </a:lnSpc>
                </a:pPr>
                <a:r>
                  <a:rPr lang="en-US" sz="43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43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69602"/>
            <a:ext cx="12074546" cy="663042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94194" y="4857011"/>
            <a:ext cx="108523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Ổ đĩa, thư mục và tệp trong máy tính được tổ chức, sắp xếp dưới dạng sơ đồ hình cây.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83" y="7165335"/>
            <a:ext cx="2004923" cy="1768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77" y="7324820"/>
            <a:ext cx="2255961" cy="1989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84" b="13878"/>
          <a:stretch/>
        </p:blipFill>
        <p:spPr>
          <a:xfrm>
            <a:off x="11430000" y="7127360"/>
            <a:ext cx="2742322" cy="18442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194384"/>
            <a:ext cx="1701131" cy="15485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3400" y="4697746"/>
            <a:ext cx="1466231" cy="24296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940446"/>
            <a:ext cx="1438035" cy="155757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49438" y="3619500"/>
            <a:ext cx="2599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9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lendar &amp; Weather Personal Organizer for Pre-K by Slidesgo">
  <a:themeElements>
    <a:clrScheme name="Simple Light">
      <a:dk1>
        <a:srgbClr val="1D1D1D"/>
      </a:dk1>
      <a:lt1>
        <a:srgbClr val="94CEEC"/>
      </a:lt1>
      <a:dk2>
        <a:srgbClr val="B6DEF3"/>
      </a:dk2>
      <a:lt2>
        <a:srgbClr val="F58AA4"/>
      </a:lt2>
      <a:accent1>
        <a:srgbClr val="F76F33"/>
      </a:accent1>
      <a:accent2>
        <a:srgbClr val="F6C833"/>
      </a:accent2>
      <a:accent3>
        <a:srgbClr val="A0CC5F"/>
      </a:accent3>
      <a:accent4>
        <a:srgbClr val="98AEC0"/>
      </a:accent4>
      <a:accent5>
        <a:srgbClr val="FFFFFF"/>
      </a:accent5>
      <a:accent6>
        <a:srgbClr val="FFFFFF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5th Grade: Ecosystems by Slidesgo">
  <a:themeElements>
    <a:clrScheme name="Simple Light">
      <a:dk1>
        <a:srgbClr val="1C4112"/>
      </a:dk1>
      <a:lt1>
        <a:srgbClr val="D4FBFF"/>
      </a:lt1>
      <a:dk2>
        <a:srgbClr val="149FB6"/>
      </a:dk2>
      <a:lt2>
        <a:srgbClr val="519F3A"/>
      </a:lt2>
      <a:accent1>
        <a:srgbClr val="86C63F"/>
      </a:accent1>
      <a:accent2>
        <a:srgbClr val="793C11"/>
      </a:accent2>
      <a:accent3>
        <a:srgbClr val="997B52"/>
      </a:accent3>
      <a:accent4>
        <a:srgbClr val="FFFFFF"/>
      </a:accent4>
      <a:accent5>
        <a:srgbClr val="CE6B25"/>
      </a:accent5>
      <a:accent6>
        <a:srgbClr val="FFD9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4214</TotalTime>
  <Words>630</Words>
  <Application>Microsoft Office PowerPoint</Application>
  <PresentationFormat>Custom</PresentationFormat>
  <Paragraphs>82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Arial</vt:lpstr>
      <vt:lpstr>Roboto Condensed Light</vt:lpstr>
      <vt:lpstr>Times New Roman</vt:lpstr>
      <vt:lpstr>Fredoka One</vt:lpstr>
      <vt:lpstr>Acme</vt:lpstr>
      <vt:lpstr>Actor</vt:lpstr>
      <vt:lpstr>UTM Avo</vt:lpstr>
      <vt:lpstr>Calibri</vt:lpstr>
      <vt:lpstr>Wingdings 3</vt:lpstr>
      <vt:lpstr>UTM HelvetIns</vt:lpstr>
      <vt:lpstr>UTM Bienvenue</vt:lpstr>
      <vt:lpstr>Asap</vt:lpstr>
      <vt:lpstr>Milonga</vt:lpstr>
      <vt:lpstr>Wingdings</vt:lpstr>
      <vt:lpstr>SVN-SAF</vt:lpstr>
      <vt:lpstr>SVN-Androgyne</vt:lpstr>
      <vt:lpstr>Office Theme</vt:lpstr>
      <vt:lpstr>Calendar &amp; Weather Personal Organizer for Pre-K by Slidesgo</vt:lpstr>
      <vt:lpstr>Science Subject for Elementary - 5th Grade: Ecosystems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User</cp:lastModifiedBy>
  <cp:revision>238</cp:revision>
  <dcterms:created xsi:type="dcterms:W3CDTF">2006-08-16T00:00:00Z</dcterms:created>
  <dcterms:modified xsi:type="dcterms:W3CDTF">2023-12-26T16:19:08Z</dcterms:modified>
  <dc:identifier>DAFARKD_w7U</dc:identifier>
</cp:coreProperties>
</file>