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9" r:id="rId2"/>
    <p:sldId id="278" r:id="rId3"/>
    <p:sldId id="273" r:id="rId4"/>
    <p:sldId id="274" r:id="rId5"/>
    <p:sldId id="275" r:id="rId6"/>
    <p:sldId id="276" r:id="rId7"/>
    <p:sldId id="280" r:id="rId8"/>
    <p:sldId id="265" r:id="rId9"/>
    <p:sldId id="266" r:id="rId10"/>
    <p:sldId id="267" r:id="rId11"/>
    <p:sldId id="270" r:id="rId12"/>
    <p:sldId id="269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A106-073D-4445-A10F-252F3B77735A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86037-6DB0-419C-A637-A83CD29B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6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Click</a:t>
            </a:r>
            <a:r>
              <a:rPr lang="en-US" baseline="0"/>
              <a:t> vào kem để tới câu hỏi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Tại slide câu hỏi, click vào  kem để quay về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Khi chơi xong, click vào mây và mặt trời để đến bài mới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92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D88F-59F1-4F14-A115-5F1CF1B593A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E437-D0CE-4C33-AD1E-3CE7461F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16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D88F-59F1-4F14-A115-5F1CF1B593A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E437-D0CE-4C33-AD1E-3CE7461F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D88F-59F1-4F14-A115-5F1CF1B593A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E437-D0CE-4C33-AD1E-3CE7461F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9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D88F-59F1-4F14-A115-5F1CF1B593A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E437-D0CE-4C33-AD1E-3CE7461F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4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D88F-59F1-4F14-A115-5F1CF1B593A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E437-D0CE-4C33-AD1E-3CE7461F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4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D88F-59F1-4F14-A115-5F1CF1B593A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E437-D0CE-4C33-AD1E-3CE7461F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D88F-59F1-4F14-A115-5F1CF1B593A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E437-D0CE-4C33-AD1E-3CE7461F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5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D88F-59F1-4F14-A115-5F1CF1B593A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E437-D0CE-4C33-AD1E-3CE7461F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5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D88F-59F1-4F14-A115-5F1CF1B593A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E437-D0CE-4C33-AD1E-3CE7461F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4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D88F-59F1-4F14-A115-5F1CF1B593A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E437-D0CE-4C33-AD1E-3CE7461F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D88F-59F1-4F14-A115-5F1CF1B593A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E437-D0CE-4C33-AD1E-3CE7461F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0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5D88F-59F1-4F14-A115-5F1CF1B593A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1E437-D0CE-4C33-AD1E-3CE7461F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2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slide" Target="slide7.xml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A_文本框 11">
            <a:extLst>
              <a:ext uri="{FF2B5EF4-FFF2-40B4-BE49-F238E27FC236}">
                <a16:creationId xmlns:a16="http://schemas.microsoft.com/office/drawing/2014/main" id="{A179362E-546F-4084-B143-18F540149B82}"/>
              </a:ext>
            </a:extLst>
          </p:cNvPr>
          <p:cNvSpPr txBox="1"/>
          <p:nvPr/>
        </p:nvSpPr>
        <p:spPr>
          <a:xfrm>
            <a:off x="2141090" y="217614"/>
            <a:ext cx="802682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tư</a:t>
            </a:r>
            <a:r>
              <a:rPr kumimoji="0" lang="en-US" altLang="zh-CN" sz="3600" b="0" i="0" u="none" strike="noStrike" kern="1200" cap="none" spc="0" normalizeH="0" baseline="0" noProof="0" dirty="0" smtClean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smtClean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13 </a:t>
            </a:r>
            <a:r>
              <a:rPr kumimoji="0" lang="en-US" altLang="zh-CN" sz="36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smtClean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12 </a:t>
            </a:r>
            <a:r>
              <a:rPr kumimoji="0" lang="en-US" altLang="zh-CN" sz="36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kumimoji="0" lang="en-US" altLang="zh-CN" sz="3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smtClean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2023</a:t>
            </a:r>
            <a:endParaRPr kumimoji="0" lang="zh-CN" altLang="en-US" sz="36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7305D5-095B-8FCD-6D3A-AB4393C235FB}"/>
              </a:ext>
            </a:extLst>
          </p:cNvPr>
          <p:cNvSpPr txBox="1"/>
          <p:nvPr/>
        </p:nvSpPr>
        <p:spPr>
          <a:xfrm>
            <a:off x="1423851" y="988129"/>
            <a:ext cx="8895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:Chia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  <a:p>
            <a:pPr algn="ctr"/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3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1FF6B9-C8FD-2E0C-8619-ED1D3127D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384" y="150345"/>
            <a:ext cx="2209116" cy="91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4454F-83D5-66F7-0F51-DFAE8457B1EC}"/>
              </a:ext>
            </a:extLst>
          </p:cNvPr>
          <p:cNvSpPr txBox="1"/>
          <p:nvPr/>
        </p:nvSpPr>
        <p:spPr>
          <a:xfrm>
            <a:off x="359350" y="1105683"/>
            <a:ext cx="8504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600g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ru-bích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g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AD61D4-F342-2114-4AE2-78CFB0B64EEE}"/>
              </a:ext>
            </a:extLst>
          </p:cNvPr>
          <p:cNvSpPr/>
          <p:nvPr/>
        </p:nvSpPr>
        <p:spPr>
          <a:xfrm>
            <a:off x="3346705" y="2117818"/>
            <a:ext cx="428462" cy="5406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F82D2F-DD59-3FFC-30EF-38A19ECF5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568" y="1123630"/>
            <a:ext cx="3446869" cy="178905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FC0275-8947-995E-9C8A-D90C92F1BA23}"/>
              </a:ext>
            </a:extLst>
          </p:cNvPr>
          <p:cNvSpPr txBox="1"/>
          <p:nvPr/>
        </p:nvSpPr>
        <p:spPr>
          <a:xfrm>
            <a:off x="-224422" y="3459116"/>
            <a:ext cx="56389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600g</a:t>
            </a:r>
          </a:p>
          <a:p>
            <a:pPr algn="ctr"/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ru-bích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ru-bích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g?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AC672-D9BD-F05E-A53E-8220CC1D2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60" y="121766"/>
            <a:ext cx="2248214" cy="9431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A9B11B-A35C-5F31-E538-D169F82E8912}"/>
              </a:ext>
            </a:extLst>
          </p:cNvPr>
          <p:cNvSpPr txBox="1"/>
          <p:nvPr/>
        </p:nvSpPr>
        <p:spPr>
          <a:xfrm>
            <a:off x="422588" y="2726074"/>
            <a:ext cx="75410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ru-bích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gam ta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C416B0-880A-6347-C7C6-6EDFE7440E47}"/>
              </a:ext>
            </a:extLst>
          </p:cNvPr>
          <p:cNvSpPr txBox="1"/>
          <p:nvPr/>
        </p:nvSpPr>
        <p:spPr>
          <a:xfrm>
            <a:off x="344133" y="2623114"/>
            <a:ext cx="85100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ru-bích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gam ta </a:t>
            </a:r>
            <a:r>
              <a:rPr lang="en-US" sz="2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(600g) chia </a:t>
            </a:r>
            <a:r>
              <a:rPr lang="en-US" sz="2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ru-bích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(4 </a:t>
            </a:r>
            <a:r>
              <a:rPr lang="en-US" sz="2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ru-bích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CB30EC-0AA9-6182-41F9-DE2096B9A951}"/>
              </a:ext>
            </a:extLst>
          </p:cNvPr>
          <p:cNvSpPr txBox="1"/>
          <p:nvPr/>
        </p:nvSpPr>
        <p:spPr>
          <a:xfrm>
            <a:off x="4599153" y="3028228"/>
            <a:ext cx="72477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ru-bích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600 : 4 = 150 (g)</a:t>
            </a:r>
          </a:p>
          <a:p>
            <a:pPr algn="ctr"/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150g.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3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3" grpId="1"/>
      <p:bldP spid="14" grpId="0"/>
      <p:bldP spid="14" grpId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83D5A3-E2F7-4F1C-0BD7-E81536BC3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47" y="1260100"/>
            <a:ext cx="10754602" cy="544881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BF5A964-AA18-0629-916D-AA9CFB4F1468}"/>
              </a:ext>
            </a:extLst>
          </p:cNvPr>
          <p:cNvSpPr/>
          <p:nvPr/>
        </p:nvSpPr>
        <p:spPr>
          <a:xfrm>
            <a:off x="2601625" y="494614"/>
            <a:ext cx="642377" cy="64435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8773AA-6249-E1EC-2A71-098018CDEF29}"/>
              </a:ext>
            </a:extLst>
          </p:cNvPr>
          <p:cNvSpPr txBox="1"/>
          <p:nvPr/>
        </p:nvSpPr>
        <p:spPr>
          <a:xfrm>
            <a:off x="3244002" y="555180"/>
            <a:ext cx="3690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300F69-AAE7-2CEC-BF8C-B9DA1F3D6363}"/>
              </a:ext>
            </a:extLst>
          </p:cNvPr>
          <p:cNvSpPr/>
          <p:nvPr/>
        </p:nvSpPr>
        <p:spPr>
          <a:xfrm>
            <a:off x="3727175" y="6072809"/>
            <a:ext cx="626165" cy="63610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4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3033A0-C037-E19E-12CA-CFDC7DBC6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11" y="316993"/>
            <a:ext cx="2248214" cy="94310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856122E-A94F-31FB-004C-F22239C23E27}"/>
              </a:ext>
            </a:extLst>
          </p:cNvPr>
          <p:cNvSpPr/>
          <p:nvPr/>
        </p:nvSpPr>
        <p:spPr>
          <a:xfrm>
            <a:off x="2601625" y="494614"/>
            <a:ext cx="642377" cy="64435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9A961-F6A4-4476-C7EA-CFFF60E14762}"/>
              </a:ext>
            </a:extLst>
          </p:cNvPr>
          <p:cNvSpPr txBox="1"/>
          <p:nvPr/>
        </p:nvSpPr>
        <p:spPr>
          <a:xfrm>
            <a:off x="3244002" y="555180"/>
            <a:ext cx="3690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508CC-1FD3-4D2E-EF00-A0203F72549D}"/>
              </a:ext>
            </a:extLst>
          </p:cNvPr>
          <p:cNvSpPr txBox="1"/>
          <p:nvPr/>
        </p:nvSpPr>
        <p:spPr>
          <a:xfrm>
            <a:off x="353411" y="1437721"/>
            <a:ext cx="10224591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OpenSans"/>
              </a:rPr>
              <a:t>      </a:t>
            </a:r>
            <a:r>
              <a:rPr lang="vi-VN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Muốn tìm số điểm Việt nhận được, ta cần tính xem 1 quân cờ trên đĩa nhận được bao nhiêu điểm bằng cách lấy số điểm của Mai chia cho số quân cờ của Mai trên đĩa.</a:t>
            </a:r>
            <a:br>
              <a:rPr lang="vi-VN" sz="2800" b="0" i="0">
                <a:solidFill>
                  <a:srgbClr val="002060"/>
                </a:solidFill>
                <a:effectLst/>
                <a:latin typeface="Nunito Black" pitchFamily="2" charset="0"/>
              </a:rPr>
            </a:br>
            <a:r>
              <a:rPr lang="vi-VN" sz="2800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2800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001E32-3CA8-FD31-65A2-57282F0C7981}"/>
              </a:ext>
            </a:extLst>
          </p:cNvPr>
          <p:cNvSpPr txBox="1"/>
          <p:nvPr/>
        </p:nvSpPr>
        <p:spPr>
          <a:xfrm>
            <a:off x="729920" y="1533381"/>
            <a:ext cx="95479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Muốn tìm số điểm Việt nhận được</a:t>
            </a:r>
            <a:r>
              <a:rPr lang="en-US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 ta làm thế nào?</a:t>
            </a:r>
            <a:endParaRPr lang="en-US" sz="2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961DBA-0938-CB28-0093-3C21F63D3818}"/>
              </a:ext>
            </a:extLst>
          </p:cNvPr>
          <p:cNvSpPr txBox="1"/>
          <p:nvPr/>
        </p:nvSpPr>
        <p:spPr>
          <a:xfrm>
            <a:off x="569214" y="2944164"/>
            <a:ext cx="6094476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1" dirty="0">
                <a:solidFill>
                  <a:srgbClr val="000000"/>
                </a:solidFill>
                <a:effectLst/>
                <a:latin typeface="Nunito Black" pitchFamily="2" charset="0"/>
              </a:rPr>
              <a:t>       </a:t>
            </a:r>
            <a:r>
              <a:rPr lang="en-US" sz="2800" b="0" i="1" dirty="0" err="1">
                <a:solidFill>
                  <a:srgbClr val="000000"/>
                </a:solidFill>
                <a:effectLst/>
                <a:latin typeface="Nunito Black" pitchFamily="2" charset="0"/>
              </a:rPr>
              <a:t>Tóm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1" dirty="0" err="1">
                <a:solidFill>
                  <a:srgbClr val="000000"/>
                </a:solidFill>
                <a:effectLst/>
                <a:latin typeface="Nunito Black" pitchFamily="2" charset="0"/>
              </a:rPr>
              <a:t>tắt</a:t>
            </a:r>
            <a:r>
              <a:rPr lang="en-US" sz="2800" b="0" i="1" dirty="0">
                <a:solidFill>
                  <a:srgbClr val="000000"/>
                </a:solidFill>
                <a:effectLst/>
                <a:latin typeface="Nunito Black" pitchFamily="2" charset="0"/>
              </a:rPr>
              <a:t>:</a:t>
            </a:r>
            <a:endParaRPr lang="en-US" sz="2800" b="0" i="0" dirty="0">
              <a:solidFill>
                <a:srgbClr val="000000"/>
              </a:solidFill>
              <a:effectLst/>
              <a:latin typeface="Nunito Black" pitchFamily="2" charset="0"/>
            </a:endParaRPr>
          </a:p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  <a:latin typeface="Nunito Black" pitchFamily="2" charset="0"/>
              </a:rPr>
              <a:t>0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Nunito Black" pitchFamily="2" charset="0"/>
              </a:rPr>
              <a:t>quân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Nunito Black" pitchFamily="2" charset="0"/>
              </a:rPr>
              <a:t>cờ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Nunito Black" pitchFamily="2" charset="0"/>
              </a:rPr>
              <a:t>: 0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Nunito Black" pitchFamily="2" charset="0"/>
              </a:rPr>
              <a:t>điểm</a:t>
            </a:r>
            <a:endParaRPr lang="en-US" sz="2800" b="0" i="0" dirty="0">
              <a:solidFill>
                <a:srgbClr val="000000"/>
              </a:solidFill>
              <a:effectLst/>
              <a:latin typeface="Nunito Black" pitchFamily="2" charset="0"/>
            </a:endParaRPr>
          </a:p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  <a:latin typeface="Nunito Black" pitchFamily="2" charset="0"/>
              </a:rPr>
              <a:t>3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Nunito Black" pitchFamily="2" charset="0"/>
              </a:rPr>
              <a:t>quân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Nunito Black" pitchFamily="2" charset="0"/>
              </a:rPr>
              <a:t>cờ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Nunito Black" pitchFamily="2" charset="0"/>
              </a:rPr>
              <a:t>: 375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Nunito Black" pitchFamily="2" charset="0"/>
              </a:rPr>
              <a:t>điểm</a:t>
            </a:r>
            <a:endParaRPr lang="en-US" sz="2800" b="0" i="0" dirty="0">
              <a:solidFill>
                <a:srgbClr val="000000"/>
              </a:solidFill>
              <a:effectLst/>
              <a:latin typeface="Nunito Black" pitchFamily="2" charset="0"/>
            </a:endParaRPr>
          </a:p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  <a:latin typeface="Nunito Black" pitchFamily="2" charset="0"/>
              </a:rPr>
              <a:t>1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Nunito Black" pitchFamily="2" charset="0"/>
              </a:rPr>
              <a:t>quân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Nunito Black" pitchFamily="2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Nunito Black" pitchFamily="2" charset="0"/>
              </a:rPr>
              <a:t>cờ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Nunito Black" pitchFamily="2" charset="0"/>
              </a:rPr>
              <a:t>: …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Nunito Black" pitchFamily="2" charset="0"/>
              </a:rPr>
              <a:t>điểm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Nunito Black" pitchFamily="2" charset="0"/>
              </a:rPr>
              <a:t>?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en-US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en-US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B9031B-A650-1CE8-FAB1-8540339A39E6}"/>
              </a:ext>
            </a:extLst>
          </p:cNvPr>
          <p:cNvSpPr txBox="1"/>
          <p:nvPr/>
        </p:nvSpPr>
        <p:spPr>
          <a:xfrm>
            <a:off x="4363974" y="3005719"/>
            <a:ext cx="6094476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0" i="0">
                <a:solidFill>
                  <a:schemeClr val="accent1">
                    <a:lumMod val="50000"/>
                  </a:schemeClr>
                </a:solidFill>
                <a:effectLst/>
                <a:latin typeface="Nunito Black" pitchFamily="2" charset="0"/>
              </a:rPr>
              <a:t>Bài giải</a:t>
            </a:r>
          </a:p>
          <a:p>
            <a:pPr algn="ctr"/>
            <a:r>
              <a:rPr lang="vi-VN" sz="2800" b="0" i="0">
                <a:solidFill>
                  <a:schemeClr val="accent1">
                    <a:lumMod val="50000"/>
                  </a:schemeClr>
                </a:solidFill>
                <a:effectLst/>
                <a:latin typeface="Nunito Black" pitchFamily="2" charset="0"/>
              </a:rPr>
              <a:t>Số điểm Việt nhận được là:</a:t>
            </a:r>
          </a:p>
          <a:p>
            <a:pPr algn="ctr"/>
            <a:r>
              <a:rPr lang="vi-VN" sz="2800" b="0" i="0">
                <a:solidFill>
                  <a:schemeClr val="accent1">
                    <a:lumMod val="50000"/>
                  </a:schemeClr>
                </a:solidFill>
                <a:effectLst/>
                <a:latin typeface="Nunito Black" pitchFamily="2" charset="0"/>
              </a:rPr>
              <a:t>375 : 3 = 125 (điểm)</a:t>
            </a:r>
          </a:p>
          <a:p>
            <a:pPr algn="ctr"/>
            <a:r>
              <a:rPr lang="vi-VN" sz="2800" b="0" i="0">
                <a:solidFill>
                  <a:schemeClr val="accent1">
                    <a:lumMod val="50000"/>
                  </a:schemeClr>
                </a:solidFill>
                <a:effectLst/>
                <a:latin typeface="Nunito Black" pitchFamily="2" charset="0"/>
              </a:rPr>
              <a:t>Đáp số: 125 điểm</a:t>
            </a:r>
            <a:r>
              <a:rPr lang="vi-VN" sz="2800" b="0" i="0">
                <a:solidFill>
                  <a:srgbClr val="C00000"/>
                </a:solidFill>
                <a:effectLst/>
                <a:latin typeface="Nunito Black" pitchFamily="2" charset="0"/>
              </a:rPr>
              <a:t>.</a:t>
            </a:r>
          </a:p>
          <a:p>
            <a:r>
              <a:rPr lang="vi-VN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b="0" i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9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DD9C21-71B6-58EA-28E6-D85F6D02E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11" y="316993"/>
            <a:ext cx="2248214" cy="94310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CC592F0-DB44-1AD3-9F22-7659A989288E}"/>
              </a:ext>
            </a:extLst>
          </p:cNvPr>
          <p:cNvSpPr/>
          <p:nvPr/>
        </p:nvSpPr>
        <p:spPr>
          <a:xfrm>
            <a:off x="2601625" y="564228"/>
            <a:ext cx="642377" cy="69587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D4B301-B74F-DF1F-9BA3-6BB5E1A00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16" y="1103345"/>
            <a:ext cx="10655471" cy="37533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95252" y="3801292"/>
            <a:ext cx="7295606" cy="3056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225 – 15 = 210 (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210 : 2 = 105 (con)</a:t>
            </a:r>
          </a:p>
          <a:p>
            <a:pPr algn="ctr"/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105 con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69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CAFC42-BC59-72DE-F62B-841792776404}"/>
              </a:ext>
            </a:extLst>
          </p:cNvPr>
          <p:cNvSpPr txBox="1"/>
          <p:nvPr/>
        </p:nvSpPr>
        <p:spPr>
          <a:xfrm>
            <a:off x="1264257" y="908594"/>
            <a:ext cx="9730409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</a:t>
            </a:r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DẶN </a:t>
            </a:r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D6431-B9CE-06B9-C248-251AAADFEB01}"/>
              </a:ext>
            </a:extLst>
          </p:cNvPr>
          <p:cNvSpPr txBox="1"/>
          <p:nvPr/>
        </p:nvSpPr>
        <p:spPr>
          <a:xfrm>
            <a:off x="1518103" y="2432132"/>
            <a:ext cx="9222715" cy="132343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8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8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8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80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7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5C86929-F2C9-40BC-8A40-B904087665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0" t="14403" r="3873" b="-6361"/>
          <a:stretch/>
        </p:blipFill>
        <p:spPr>
          <a:xfrm>
            <a:off x="195186" y="-653604"/>
            <a:ext cx="3867150" cy="7327252"/>
          </a:xfrm>
          <a:prstGeom prst="rect">
            <a:avLst/>
          </a:prstGeom>
        </p:spPr>
      </p:pic>
      <p:pic>
        <p:nvPicPr>
          <p:cNvPr id="36" name="Picture 3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9F809738-327B-4921-866D-41D8621069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36" y="184352"/>
            <a:ext cx="7036490" cy="6489296"/>
          </a:xfrm>
          <a:prstGeom prst="rect">
            <a:avLst/>
          </a:prstGeom>
        </p:spPr>
      </p:pic>
      <p:pic>
        <p:nvPicPr>
          <p:cNvPr id="39" name="Picture 4" descr="170 ɴᴏᴛɪᴏɴ ɢɪꜰꜱ ideas in 2021 | aesthetic gif, cute gif, gif">
            <a:extLst>
              <a:ext uri="{FF2B5EF4-FFF2-40B4-BE49-F238E27FC236}">
                <a16:creationId xmlns:a16="http://schemas.microsoft.com/office/drawing/2014/main" id="{1EFD6DD9-D52C-4DDA-9755-AD8162D66C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728" y="855617"/>
            <a:ext cx="3117954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CF9C3A-BA2C-4CA4-A074-FEAC5D551C2B}"/>
              </a:ext>
            </a:extLst>
          </p:cNvPr>
          <p:cNvSpPr txBox="1"/>
          <p:nvPr/>
        </p:nvSpPr>
        <p:spPr>
          <a:xfrm>
            <a:off x="5093582" y="2679952"/>
            <a:ext cx="497399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brightRoom" dir="t"/>
            </a:scene3d>
            <a:sp3d extrusionH="1905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53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FF353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CHƠI 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FF353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 ĐỘNG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3535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70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881194" y="2670022"/>
            <a:ext cx="1758301" cy="3656150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5803629" y="2742015"/>
            <a:ext cx="1758301" cy="3656150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9409585" y="2491841"/>
            <a:ext cx="1689219" cy="3726542"/>
          </a:xfrm>
          <a:prstGeom prst="rect">
            <a:avLst/>
          </a:prstGeom>
        </p:spPr>
      </p:pic>
      <p:pic>
        <p:nvPicPr>
          <p:cNvPr id="1026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" y="-1"/>
            <a:ext cx="2978648" cy="20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0CE4C1-BF0F-40B7-9E32-83D4885251F7}"/>
              </a:ext>
            </a:extLst>
          </p:cNvPr>
          <p:cNvSpPr txBox="1"/>
          <p:nvPr/>
        </p:nvSpPr>
        <p:spPr>
          <a:xfrm>
            <a:off x="2993728" y="430306"/>
            <a:ext cx="8065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5400" b="1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QUÀ EM THÍCH!</a:t>
            </a:r>
            <a:endParaRPr kumimoji="0" lang="en-US" sz="5400" b="1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54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0844769" y="5411357"/>
            <a:ext cx="700136" cy="145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199" y="533400"/>
            <a:ext cx="8991601" cy="2438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r>
              <a:rPr lang="vi-VN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3"/>
          <p:cNvSpPr/>
          <p:nvPr/>
        </p:nvSpPr>
        <p:spPr>
          <a:xfrm>
            <a:off x="4648199" y="4324349"/>
            <a:ext cx="2409826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prstClr val="white"/>
                </a:solidFill>
                <a:latin typeface="Arial" panose="020B0604020202020204"/>
              </a:rPr>
              <a:t>Lớn</a:t>
            </a:r>
            <a:r>
              <a:rPr lang="en-US" sz="4400" dirty="0" smtClean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4400" dirty="0" err="1" smtClean="0">
                <a:solidFill>
                  <a:prstClr val="white"/>
                </a:solidFill>
                <a:latin typeface="Arial" panose="020B0604020202020204"/>
              </a:rPr>
              <a:t>hơn</a:t>
            </a:r>
            <a:endParaRPr lang="en-US" sz="4400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1800225" y="4343400"/>
            <a:ext cx="2173657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prstClr val="white"/>
                </a:solidFill>
                <a:latin typeface="Arial" panose="020B0604020202020204"/>
              </a:rPr>
              <a:t>Bé</a:t>
            </a:r>
            <a:r>
              <a:rPr lang="en-US" sz="4400" dirty="0" smtClean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4400" dirty="0" err="1" smtClean="0">
                <a:solidFill>
                  <a:prstClr val="white"/>
                </a:solidFill>
                <a:latin typeface="Arial" panose="020B0604020202020204"/>
              </a:rPr>
              <a:t>hơn</a:t>
            </a:r>
            <a:endParaRPr lang="en-US" sz="44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8" name="3"/>
          <p:cNvSpPr/>
          <p:nvPr/>
        </p:nvSpPr>
        <p:spPr>
          <a:xfrm>
            <a:off x="7684717" y="4343400"/>
            <a:ext cx="2287957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prstClr val="white"/>
                </a:solidFill>
                <a:latin typeface="Arial" panose="020B0604020202020204"/>
              </a:rPr>
              <a:t>Bằng</a:t>
            </a:r>
            <a:endParaRPr lang="en-US" sz="4800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216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096" y="4136594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6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10960505" y="5247123"/>
            <a:ext cx="714071" cy="1484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86850" y="284379"/>
            <a:ext cx="8443118" cy="2438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: 8 = ?</a:t>
            </a:r>
            <a:endParaRPr lang="en-US" sz="8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3"/>
          <p:cNvSpPr/>
          <p:nvPr/>
        </p:nvSpPr>
        <p:spPr>
          <a:xfrm>
            <a:off x="5015918" y="4324349"/>
            <a:ext cx="21849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7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58" y="3886201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7844841" y="4222376"/>
            <a:ext cx="2173816" cy="1568824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7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3"/>
          <p:cNvSpPr/>
          <p:nvPr/>
        </p:nvSpPr>
        <p:spPr>
          <a:xfrm>
            <a:off x="1703464" y="4377384"/>
            <a:ext cx="2040307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7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257" y="4113553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96" y="3920185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9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10777314" y="4619292"/>
            <a:ext cx="982937" cy="216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2501" y="533400"/>
            <a:ext cx="10993264" cy="2438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369 : 3 = ?</a:t>
            </a:r>
            <a:endParaRPr lang="en-US" sz="8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3"/>
          <p:cNvSpPr/>
          <p:nvPr/>
        </p:nvSpPr>
        <p:spPr>
          <a:xfrm>
            <a:off x="7716175" y="4324349"/>
            <a:ext cx="210410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321</a:t>
            </a:r>
            <a:endParaRPr lang="en-US" sz="6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02" y="3886201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4953000" y="4343400"/>
            <a:ext cx="2396104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</a:t>
            </a:r>
            <a:endParaRPr lang="en-US" sz="6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3"/>
          <p:cNvSpPr/>
          <p:nvPr/>
        </p:nvSpPr>
        <p:spPr>
          <a:xfrm>
            <a:off x="1710304" y="4343400"/>
            <a:ext cx="2034978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213</a:t>
            </a:r>
            <a:endParaRPr lang="en-US" sz="6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93" y="396741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11" y="4136593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9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5534BD-BB3A-0BA8-C37C-80DCE769B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3" y="33986"/>
            <a:ext cx="2857899" cy="9335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F98493-D5ED-2769-FCF6-B233AD7AB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15" y="1352209"/>
            <a:ext cx="2541927" cy="14850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6454DE-2AED-D404-8ABE-C77087156CF6}"/>
              </a:ext>
            </a:extLst>
          </p:cNvPr>
          <p:cNvSpPr txBox="1"/>
          <p:nvPr/>
        </p:nvSpPr>
        <p:spPr>
          <a:xfrm>
            <a:off x="2046708" y="2040662"/>
            <a:ext cx="355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693C53-92BC-0A41-2761-CD252E9111B9}"/>
              </a:ext>
            </a:extLst>
          </p:cNvPr>
          <p:cNvSpPr txBox="1"/>
          <p:nvPr/>
        </p:nvSpPr>
        <p:spPr>
          <a:xfrm>
            <a:off x="1071154" y="1895022"/>
            <a:ext cx="21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0564C1-F786-DCE0-4917-D3C0B9CB7CB0}"/>
              </a:ext>
            </a:extLst>
          </p:cNvPr>
          <p:cNvSpPr txBox="1"/>
          <p:nvPr/>
        </p:nvSpPr>
        <p:spPr>
          <a:xfrm>
            <a:off x="1307010" y="1904502"/>
            <a:ext cx="195219" cy="65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4BD211-DDBC-E949-A5F9-550BC433F53D}"/>
              </a:ext>
            </a:extLst>
          </p:cNvPr>
          <p:cNvSpPr txBox="1"/>
          <p:nvPr/>
        </p:nvSpPr>
        <p:spPr>
          <a:xfrm>
            <a:off x="2259260" y="2052084"/>
            <a:ext cx="267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CD6138-ACDD-6FD7-BCB4-A720B6706639}"/>
              </a:ext>
            </a:extLst>
          </p:cNvPr>
          <p:cNvSpPr txBox="1"/>
          <p:nvPr/>
        </p:nvSpPr>
        <p:spPr>
          <a:xfrm>
            <a:off x="1285951" y="2382477"/>
            <a:ext cx="62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05EAD0-237B-16F5-B86C-2E1690E0084E}"/>
              </a:ext>
            </a:extLst>
          </p:cNvPr>
          <p:cNvSpPr txBox="1"/>
          <p:nvPr/>
        </p:nvSpPr>
        <p:spPr>
          <a:xfrm>
            <a:off x="2500769" y="2077702"/>
            <a:ext cx="62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E83D2A-3500-8FEC-93B2-6DEE8165A35E}"/>
              </a:ext>
            </a:extLst>
          </p:cNvPr>
          <p:cNvSpPr txBox="1"/>
          <p:nvPr/>
        </p:nvSpPr>
        <p:spPr>
          <a:xfrm>
            <a:off x="1540926" y="2929307"/>
            <a:ext cx="757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0E91FC-84FC-C2A5-3228-0C2658BE134C}"/>
              </a:ext>
            </a:extLst>
          </p:cNvPr>
          <p:cNvSpPr txBox="1"/>
          <p:nvPr/>
        </p:nvSpPr>
        <p:spPr>
          <a:xfrm>
            <a:off x="1514800" y="2384175"/>
            <a:ext cx="59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C1365BE-F828-6872-6B94-0A91A4B51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334" y="1249587"/>
            <a:ext cx="5265910" cy="614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1AF17B-3AEB-7ADA-907D-FA886526A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0978" y="1901607"/>
            <a:ext cx="6363505" cy="6736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00A028D-733E-DCCF-DE8F-85D5BCCFC8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6334" y="2583463"/>
            <a:ext cx="1413708" cy="6240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BDED3C-5E83-7222-A5DB-E2034DC893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9574" y="2629350"/>
            <a:ext cx="6525886" cy="5999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E6322B5-5BF1-7AC0-342D-AEFBA8E175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7667" y="3196516"/>
            <a:ext cx="7542377" cy="65404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B5B8AB5-1FD2-CE28-58FC-9BD6011AC7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0979" y="3756770"/>
            <a:ext cx="6889238" cy="6023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CBDCB91-E1C9-07AA-9E23-B063AABF53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3084" y="4389695"/>
            <a:ext cx="6792150" cy="698387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DE68490-8A3E-82F0-5614-B9ADD3AA1B95}"/>
              </a:ext>
            </a:extLst>
          </p:cNvPr>
          <p:cNvSpPr/>
          <p:nvPr/>
        </p:nvSpPr>
        <p:spPr>
          <a:xfrm>
            <a:off x="649227" y="5529696"/>
            <a:ext cx="3065704" cy="6147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462 : 3 = 154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BCE8A85-E443-9714-4AB0-7D8042F4409B}"/>
              </a:ext>
            </a:extLst>
          </p:cNvPr>
          <p:cNvSpPr/>
          <p:nvPr/>
        </p:nvSpPr>
        <p:spPr>
          <a:xfrm>
            <a:off x="2843474" y="210810"/>
            <a:ext cx="782860" cy="84929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3A3AD1-5178-1927-035B-4E69720532E3}"/>
              </a:ext>
            </a:extLst>
          </p:cNvPr>
          <p:cNvSpPr txBox="1"/>
          <p:nvPr/>
        </p:nvSpPr>
        <p:spPr>
          <a:xfrm>
            <a:off x="3626334" y="299657"/>
            <a:ext cx="8013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</p:txBody>
      </p:sp>
    </p:spTree>
    <p:extLst>
      <p:ext uri="{BB962C8B-B14F-4D97-AF65-F5344CB8AC3E}">
        <p14:creationId xmlns:p14="http://schemas.microsoft.com/office/powerpoint/2010/main" val="74264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3" grpId="0"/>
      <p:bldP spid="14" grpId="0"/>
      <p:bldP spid="17" grpId="0"/>
      <p:bldP spid="18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89F2E6-022B-0D39-0884-B7D10AE9E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87" y="1064871"/>
            <a:ext cx="10393225" cy="64779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FAD2553-7BF0-4710-F94D-5F0F4B18B0B1}"/>
              </a:ext>
            </a:extLst>
          </p:cNvPr>
          <p:cNvSpPr/>
          <p:nvPr/>
        </p:nvSpPr>
        <p:spPr>
          <a:xfrm>
            <a:off x="79800" y="4573792"/>
            <a:ext cx="3150578" cy="6147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403 : 3 = 134(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26F720F-A5D5-1605-732F-6C1607691127}"/>
              </a:ext>
            </a:extLst>
          </p:cNvPr>
          <p:cNvSpPr/>
          <p:nvPr/>
        </p:nvSpPr>
        <p:spPr>
          <a:xfrm>
            <a:off x="3372687" y="5053529"/>
            <a:ext cx="2565960" cy="6147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518 : 5 = 103(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6B3AAB1-D757-A297-CC66-6EB5F1E1EFBA}"/>
              </a:ext>
            </a:extLst>
          </p:cNvPr>
          <p:cNvSpPr/>
          <p:nvPr/>
        </p:nvSpPr>
        <p:spPr>
          <a:xfrm>
            <a:off x="6336023" y="5053529"/>
            <a:ext cx="2565960" cy="6147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844 : 8 = 105(dư 4)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90CAA5-4F2B-A3CA-FB42-FC73650D218D}"/>
              </a:ext>
            </a:extLst>
          </p:cNvPr>
          <p:cNvSpPr/>
          <p:nvPr/>
        </p:nvSpPr>
        <p:spPr>
          <a:xfrm>
            <a:off x="9517459" y="5052499"/>
            <a:ext cx="1775153" cy="6147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810 : 9 = 90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A588415-73C8-6D62-98B6-D8E9358CD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92" y="58043"/>
            <a:ext cx="2248214" cy="943107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4D85D495-84A5-4BFB-ED17-964D0C0F6C7C}"/>
              </a:ext>
            </a:extLst>
          </p:cNvPr>
          <p:cNvSpPr/>
          <p:nvPr/>
        </p:nvSpPr>
        <p:spPr>
          <a:xfrm>
            <a:off x="2629057" y="81023"/>
            <a:ext cx="676275" cy="59556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6A73E3-F195-FB2E-CEC1-E8EB2118E8F5}"/>
              </a:ext>
            </a:extLst>
          </p:cNvPr>
          <p:cNvSpPr txBox="1"/>
          <p:nvPr/>
        </p:nvSpPr>
        <p:spPr>
          <a:xfrm>
            <a:off x="3406713" y="30261"/>
            <a:ext cx="7951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693C53-92BC-0A41-2761-CD252E9111B9}"/>
              </a:ext>
            </a:extLst>
          </p:cNvPr>
          <p:cNvSpPr txBox="1"/>
          <p:nvPr/>
        </p:nvSpPr>
        <p:spPr>
          <a:xfrm>
            <a:off x="647707" y="2727774"/>
            <a:ext cx="97944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13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693C53-92BC-0A41-2761-CD252E9111B9}"/>
              </a:ext>
            </a:extLst>
          </p:cNvPr>
          <p:cNvSpPr txBox="1"/>
          <p:nvPr/>
        </p:nvSpPr>
        <p:spPr>
          <a:xfrm>
            <a:off x="596281" y="2224343"/>
            <a:ext cx="9955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693C53-92BC-0A41-2761-CD252E9111B9}"/>
              </a:ext>
            </a:extLst>
          </p:cNvPr>
          <p:cNvSpPr txBox="1"/>
          <p:nvPr/>
        </p:nvSpPr>
        <p:spPr>
          <a:xfrm>
            <a:off x="1536306" y="2201578"/>
            <a:ext cx="5225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526534" y="2267659"/>
            <a:ext cx="19544" cy="8913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526534" y="2686549"/>
            <a:ext cx="726476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E693C53-92BC-0A41-2761-CD252E9111B9}"/>
              </a:ext>
            </a:extLst>
          </p:cNvPr>
          <p:cNvSpPr txBox="1"/>
          <p:nvPr/>
        </p:nvSpPr>
        <p:spPr>
          <a:xfrm>
            <a:off x="1514298" y="2912855"/>
            <a:ext cx="9394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693C53-92BC-0A41-2761-CD252E9111B9}"/>
              </a:ext>
            </a:extLst>
          </p:cNvPr>
          <p:cNvSpPr txBox="1"/>
          <p:nvPr/>
        </p:nvSpPr>
        <p:spPr>
          <a:xfrm>
            <a:off x="3439630" y="2102420"/>
            <a:ext cx="9955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518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693C53-92BC-0A41-2761-CD252E9111B9}"/>
              </a:ext>
            </a:extLst>
          </p:cNvPr>
          <p:cNvSpPr txBox="1"/>
          <p:nvPr/>
        </p:nvSpPr>
        <p:spPr>
          <a:xfrm>
            <a:off x="4471096" y="2079655"/>
            <a:ext cx="5225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461324" y="2145736"/>
            <a:ext cx="19544" cy="8913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461324" y="2564626"/>
            <a:ext cx="726476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E693C53-92BC-0A41-2761-CD252E9111B9}"/>
              </a:ext>
            </a:extLst>
          </p:cNvPr>
          <p:cNvSpPr txBox="1"/>
          <p:nvPr/>
        </p:nvSpPr>
        <p:spPr>
          <a:xfrm>
            <a:off x="6587793" y="2102420"/>
            <a:ext cx="9955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844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693C53-92BC-0A41-2761-CD252E9111B9}"/>
              </a:ext>
            </a:extLst>
          </p:cNvPr>
          <p:cNvSpPr txBox="1"/>
          <p:nvPr/>
        </p:nvSpPr>
        <p:spPr>
          <a:xfrm>
            <a:off x="7527818" y="2079655"/>
            <a:ext cx="5225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7518046" y="2145736"/>
            <a:ext cx="19544" cy="8913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518046" y="2564626"/>
            <a:ext cx="726476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E693C53-92BC-0A41-2761-CD252E9111B9}"/>
              </a:ext>
            </a:extLst>
          </p:cNvPr>
          <p:cNvSpPr txBox="1"/>
          <p:nvPr/>
        </p:nvSpPr>
        <p:spPr>
          <a:xfrm>
            <a:off x="9722891" y="2272241"/>
            <a:ext cx="9955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810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693C53-92BC-0A41-2761-CD252E9111B9}"/>
              </a:ext>
            </a:extLst>
          </p:cNvPr>
          <p:cNvSpPr txBox="1"/>
          <p:nvPr/>
        </p:nvSpPr>
        <p:spPr>
          <a:xfrm>
            <a:off x="10662916" y="2249476"/>
            <a:ext cx="5225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10653144" y="2315557"/>
            <a:ext cx="19544" cy="8913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0653144" y="2734447"/>
            <a:ext cx="726476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E693C53-92BC-0A41-2761-CD252E9111B9}"/>
              </a:ext>
            </a:extLst>
          </p:cNvPr>
          <p:cNvSpPr txBox="1"/>
          <p:nvPr/>
        </p:nvSpPr>
        <p:spPr>
          <a:xfrm>
            <a:off x="3524490" y="2610207"/>
            <a:ext cx="92000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18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693C53-92BC-0A41-2761-CD252E9111B9}"/>
              </a:ext>
            </a:extLst>
          </p:cNvPr>
          <p:cNvSpPr txBox="1"/>
          <p:nvPr/>
        </p:nvSpPr>
        <p:spPr>
          <a:xfrm>
            <a:off x="4505699" y="2625241"/>
            <a:ext cx="95457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E693C53-92BC-0A41-2761-CD252E9111B9}"/>
              </a:ext>
            </a:extLst>
          </p:cNvPr>
          <p:cNvSpPr txBox="1"/>
          <p:nvPr/>
        </p:nvSpPr>
        <p:spPr>
          <a:xfrm>
            <a:off x="6669706" y="2597144"/>
            <a:ext cx="84177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44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693C53-92BC-0A41-2761-CD252E9111B9}"/>
              </a:ext>
            </a:extLst>
          </p:cNvPr>
          <p:cNvSpPr txBox="1"/>
          <p:nvPr/>
        </p:nvSpPr>
        <p:spPr>
          <a:xfrm>
            <a:off x="7575485" y="2664658"/>
            <a:ext cx="9394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E693C53-92BC-0A41-2761-CD252E9111B9}"/>
              </a:ext>
            </a:extLst>
          </p:cNvPr>
          <p:cNvSpPr txBox="1"/>
          <p:nvPr/>
        </p:nvSpPr>
        <p:spPr>
          <a:xfrm>
            <a:off x="9804799" y="2753900"/>
            <a:ext cx="82352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E693C53-92BC-0A41-2761-CD252E9111B9}"/>
              </a:ext>
            </a:extLst>
          </p:cNvPr>
          <p:cNvSpPr txBox="1"/>
          <p:nvPr/>
        </p:nvSpPr>
        <p:spPr>
          <a:xfrm>
            <a:off x="10736704" y="2821414"/>
            <a:ext cx="9394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6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6" grpId="0" animBg="1"/>
      <p:bldP spid="37" grpId="0" animBg="1"/>
      <p:bldP spid="40" grpId="1" animBg="1"/>
      <p:bldP spid="41" grpId="1" animBg="1"/>
      <p:bldP spid="42" grpId="0" animBg="1"/>
      <p:bldP spid="43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9B1B3B-4A5F-F277-D280-3983E08B0927}"/>
              </a:ext>
            </a:extLst>
          </p:cNvPr>
          <p:cNvSpPr/>
          <p:nvPr/>
        </p:nvSpPr>
        <p:spPr>
          <a:xfrm>
            <a:off x="722131" y="1429580"/>
            <a:ext cx="5936199" cy="174383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: 600 : 2 = ? 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Nhẩm: 6 trăm : 2 = 3 trăm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600 : 2 = 300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2DA860-73DA-3EE6-1D52-8ACB655BD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492" y="3974193"/>
            <a:ext cx="10529618" cy="94310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70FB27-F0AB-1AD8-4FC0-3F31054336E4}"/>
              </a:ext>
            </a:extLst>
          </p:cNvPr>
          <p:cNvSpPr/>
          <p:nvPr/>
        </p:nvSpPr>
        <p:spPr>
          <a:xfrm>
            <a:off x="682182" y="4012319"/>
            <a:ext cx="3105307" cy="12958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>
              <a:solidFill>
                <a:schemeClr val="accent6">
                  <a:lumMod val="50000"/>
                </a:schemeClr>
              </a:solidFill>
              <a:latin typeface="Nunito Black" pitchFamily="2" charset="0"/>
            </a:endParaRPr>
          </a:p>
          <a:p>
            <a:endParaRPr lang="en-US" sz="2400">
              <a:solidFill>
                <a:schemeClr val="accent6">
                  <a:lumMod val="50000"/>
                </a:schemeClr>
              </a:solidFill>
              <a:latin typeface="Nunito Black" pitchFamily="2" charset="0"/>
            </a:endParaRPr>
          </a:p>
          <a:p>
            <a:endParaRPr lang="en-US" sz="2400">
              <a:solidFill>
                <a:schemeClr val="accent6">
                  <a:lumMod val="50000"/>
                </a:schemeClr>
              </a:solidFill>
              <a:latin typeface="Nunito Black" pitchFamily="2" charset="0"/>
            </a:endParaRPr>
          </a:p>
          <a:p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 400 : 4 =</a:t>
            </a:r>
          </a:p>
          <a:p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4 trăm : 4 = 1 trăm</a:t>
            </a:r>
          </a:p>
          <a:p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   400 : 4 = 100</a:t>
            </a:r>
          </a:p>
          <a:p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>
                <a:solidFill>
                  <a:schemeClr val="accent6">
                    <a:lumMod val="50000"/>
                  </a:schemeClr>
                </a:solidFill>
              </a:rPr>
            </a:br>
            <a:endParaRPr lang="en-US" sz="28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019B3E-B9BF-93B4-9C24-53490D3C9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170" y="122218"/>
            <a:ext cx="2248214" cy="943107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DC0EA77A-ADA9-3A60-A02C-2B100905B043}"/>
              </a:ext>
            </a:extLst>
          </p:cNvPr>
          <p:cNvSpPr/>
          <p:nvPr/>
        </p:nvSpPr>
        <p:spPr>
          <a:xfrm>
            <a:off x="7038862" y="301383"/>
            <a:ext cx="4955357" cy="3065187"/>
          </a:xfrm>
          <a:prstGeom prst="cloud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384EB54-BB0F-05D3-5AAB-86B3483D7DE1}"/>
              </a:ext>
            </a:extLst>
          </p:cNvPr>
          <p:cNvSpPr/>
          <p:nvPr/>
        </p:nvSpPr>
        <p:spPr>
          <a:xfrm>
            <a:off x="2792043" y="359394"/>
            <a:ext cx="676275" cy="59556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D3B3C6-4C2D-BD92-04C5-E9D18600FE17}"/>
              </a:ext>
            </a:extLst>
          </p:cNvPr>
          <p:cNvSpPr txBox="1"/>
          <p:nvPr/>
        </p:nvSpPr>
        <p:spPr>
          <a:xfrm>
            <a:off x="3545987" y="301383"/>
            <a:ext cx="5252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FA89BBD-944A-FBF2-BE03-87E42DB1A921}"/>
              </a:ext>
            </a:extLst>
          </p:cNvPr>
          <p:cNvSpPr/>
          <p:nvPr/>
        </p:nvSpPr>
        <p:spPr>
          <a:xfrm>
            <a:off x="4278360" y="4012319"/>
            <a:ext cx="3105307" cy="12958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accent6">
                  <a:lumMod val="50000"/>
                </a:schemeClr>
              </a:solidFill>
              <a:latin typeface="Nunito Black" pitchFamily="2" charset="0"/>
            </a:endParaRP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  <a:latin typeface="Nunito Black" pitchFamily="2" charset="0"/>
            </a:endParaRP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  <a:latin typeface="Nunito Black" pitchFamily="2" charset="0"/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 600 : 3 =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6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trăm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: 3 = 2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trăm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Nunito Black" pitchFamily="2" charset="0"/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   600 : 3 = 200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C90B7AC-D071-B3A6-8F4F-AF6B0C986703}"/>
              </a:ext>
            </a:extLst>
          </p:cNvPr>
          <p:cNvSpPr/>
          <p:nvPr/>
        </p:nvSpPr>
        <p:spPr>
          <a:xfrm>
            <a:off x="7874539" y="3958872"/>
            <a:ext cx="3105307" cy="12958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accent6">
                  <a:lumMod val="50000"/>
                </a:schemeClr>
              </a:solidFill>
              <a:latin typeface="Nunito Black" pitchFamily="2" charset="0"/>
            </a:endParaRP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  <a:latin typeface="Nunito Black" pitchFamily="2" charset="0"/>
            </a:endParaRP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  <a:latin typeface="Nunito Black" pitchFamily="2" charset="0"/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 800 : 2 =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8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trăm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: 2 = 4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trăm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Nunito Black" pitchFamily="2" charset="0"/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   800 : 2 = 400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4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2" grpId="1" animBg="1"/>
      <p:bldP spid="15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5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565</Words>
  <Application>Microsoft Office PowerPoint</Application>
  <PresentationFormat>Widescreen</PresentationFormat>
  <Paragraphs>130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Microsoft YaHei</vt:lpstr>
      <vt:lpstr>Arial</vt:lpstr>
      <vt:lpstr>Arial-Rounded</vt:lpstr>
      <vt:lpstr>Calibri</vt:lpstr>
      <vt:lpstr>Calibri Light</vt:lpstr>
      <vt:lpstr>Nunito Black</vt:lpstr>
      <vt:lpstr>OpenSans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2023-12-12T22:23:27Z</dcterms:created>
  <dcterms:modified xsi:type="dcterms:W3CDTF">2024-01-05T15:56:59Z</dcterms:modified>
</cp:coreProperties>
</file>