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0" r:id="rId3"/>
    <p:sldMasterId id="2147483692" r:id="rId4"/>
    <p:sldMasterId id="2147483704" r:id="rId5"/>
  </p:sldMasterIdLst>
  <p:notesMasterIdLst>
    <p:notesMasterId r:id="rId21"/>
  </p:notesMasterIdLst>
  <p:sldIdLst>
    <p:sldId id="256" r:id="rId6"/>
    <p:sldId id="258" r:id="rId7"/>
    <p:sldId id="259" r:id="rId8"/>
    <p:sldId id="260" r:id="rId9"/>
    <p:sldId id="304" r:id="rId10"/>
    <p:sldId id="257" r:id="rId11"/>
    <p:sldId id="2007577467" r:id="rId12"/>
    <p:sldId id="262" r:id="rId13"/>
    <p:sldId id="263" r:id="rId14"/>
    <p:sldId id="2007577468" r:id="rId15"/>
    <p:sldId id="2007577469" r:id="rId16"/>
    <p:sldId id="2007577470" r:id="rId17"/>
    <p:sldId id="308" r:id="rId18"/>
    <p:sldId id="268" r:id="rId19"/>
    <p:sldId id="20075774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05651-B69B-4198-B4B9-8839BD923A7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E4CAC-98AA-4786-9078-A277299B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3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4CAC-98AA-4786-9078-A277299B38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2BA4-FC2E-445A-8B82-22519FEA696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5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2BA4-FC2E-445A-8B82-22519FEA696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3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2BA4-FC2E-445A-8B82-22519FEA696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6E991-4FB0-4A7C-B057-5CB7A0E76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4634CA6-ACF5-4A46-84AB-EB3839276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CA4727-D19C-432C-8B7D-E035EFA5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EC16A-DBB6-4CF8-A73C-13D47AF6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CE7BD2-39C5-4D39-96A7-89649E4F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5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00C4B2-D87D-48D8-BF5D-E688CC38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EA05A-6886-4D2C-A551-32A39162E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F31F2B-99B2-4573-B712-D712C5C9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CB9BA1-BE4F-4B3B-8C90-492440F3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E83A62-232E-4DF5-86BC-2B94F4C5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2873E9-F35F-4AE7-8B46-4B8915DC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9A94F2-63DD-4B79-96C7-11571A191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1B7830-0581-4E1C-848E-E7167D4BF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A1FB43-C6D4-4D62-9DBC-D3BA32B8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CBE3D-5554-441F-9FB4-EE708A73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8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2BA4-FC2E-445A-8B82-22519FEA696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79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C5B6A2-917F-49E0-981F-C7DBE5D3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9B62A8-103C-4E3C-81EA-3C71E6EB3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DF2C74-01E0-4B29-B518-85D967A96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E6CB9B-9FA6-4B13-A3CB-B2A405CE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3D9EB5-26A9-47B1-AB68-407ADB86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B463BE-FF63-4815-9568-2946E095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3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89A18A-D575-4843-8DAB-3B4E92AF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690675-08FC-42E0-9611-D0892F7B3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C4E955-8954-4FAE-B549-5AAC272AF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281C32-2DB0-4F38-8F3A-E5F4D9A72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F38422C-3470-40A8-A04E-EFE2DE2C0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98DB03E-2559-4868-A397-3EE21D6F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A9F9DFE-F36D-4052-88B8-06AA10CC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A11ED4-78CB-463E-A985-D0A93251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0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F93A4B-87E4-4DF1-A90B-54E06989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EE1771-4ADE-4873-A7F6-CB68806C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3861CA-5F35-4A75-AD59-A5691E2F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81C113-F98F-4F70-8BF3-7670B05F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5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1DDB9B0-1D13-4600-A04C-9AB313D0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4D3E29-EB4E-4ABA-83D3-0E9A725C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FED238-4878-40E3-AFD0-27251640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4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E7992B-B679-4767-BDCF-FBA1FB08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DB3AA0-289E-45EF-86B0-C835DEAD2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65FE0D-9BFF-4C5C-AB56-48229D42A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B58790-8458-4121-BFF2-C7D46E47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78FA11-D0A4-4D16-8928-F6ADEA7B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696502-57D1-4725-9581-E92D675A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1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CF2A23-A6F2-4AD7-AE66-3DE89109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4701CC-736C-497A-8660-6A9A073C4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2C2654-CB9D-4F79-8E67-F0104547E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43B96-AD2A-40E1-9E3A-43A3F408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657725-EA30-4C23-AAFA-7E77F7D5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2DF74D-07B0-4227-BE4D-C1B1E785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1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AE0897-99EA-48D5-AC7F-F31A12A3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D0BCCD-2109-4707-81AD-1FA7AAAE9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5BF41F-7B73-4AF5-847B-30CECBBC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5F0C28-8E9F-40AD-A7D1-A94E8F2E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D2696C-5E61-49AF-980C-09A54AB3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9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FFB8111-E541-409E-8BE6-90CECE2A7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F25715-B464-47FB-8459-E7D59828F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BD1219-F89C-4766-BA14-18AA389C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C04474-EB96-437F-8E7D-F99AC178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6E0AAD-5616-4EF1-B97D-5CC31191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1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708D-E55C-4A96-8D28-99BD113E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60B5B-D8E3-50D7-A322-C102D632A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96730-2B2C-3502-5EFB-475177FD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55C23-B614-7251-7FB4-B31FB47A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A22D0-FF13-67CB-7CFB-57675BB0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48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6C10-02C3-AFA9-E47D-6E24F5EC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57201-DD0C-8232-B9A9-90470B356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E9D71-6325-7EEA-469D-4D08A60C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632A5-A301-7310-A808-488D3006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C547C-FBC0-AC54-50CB-55CC77BD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3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2BA4-FC2E-445A-8B82-22519FEA696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19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58E7-96E4-16BD-4421-2CF2851F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A46C7-4AEF-D29D-E435-EC498384D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4665B-5A56-4C4F-0C4C-98ABD6CE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CCE53-B40F-05E8-2B54-150330F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7FF9D-6185-C3D3-AFAB-0B5EE7E1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1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F7E-D605-AD06-90AB-7E651E7B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45C2E-1DBD-303B-FDD8-D8770448F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8D32B-FEA2-6E5E-81F3-0D28F66E9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2DF83-F76D-BF4A-2836-7AFD02E2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B8669-FA29-9B25-6C92-59267374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FD3BF-9995-ACB1-32E2-A4440F09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93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A128-C439-934A-013E-562E9090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F5CFB-73B1-86DA-93AA-A95847E4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E9B37-6DAD-FE62-2064-6A5650CF1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C6B3D-D5CA-C209-B599-19CB8BCCE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E9AEA-C5D8-ADD7-478A-C03C074FF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292777-2291-25ED-EA05-EF367479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5D5A9-EA56-B069-EF9F-757EE666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03559-6CDD-5DC8-9D60-D4206EFB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83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E9C64-1132-A501-D653-BB3485A4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5D6DDF-B05F-13F1-8CA2-3DDA2525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C77FC-C4A0-2B1F-4C82-A08DD1EA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BB43C-7625-617B-EE35-1279F266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71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EFFA0-1429-00D4-7912-F6352509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45C48-83F0-BDC6-EC48-F6F77DA5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58933-F93D-3617-EE26-8925D679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30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39C2-ECF4-C2C0-BF85-FA8F74A3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D732B-9045-B334-4FF5-9B39FB42D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EBB05-3FD7-547D-D4CF-A54D652F7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3A57E-2680-376F-E459-790448A7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DD0B4-44E0-CBB3-F15C-60AB86E7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71781-3642-70F2-7690-CF4A6D90F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33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F747-0759-4351-7601-4CC9D9B7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59AB6-3BD4-E0FE-3959-5E4A9424C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D81F5-2990-3991-ECD3-F5CED6341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04DA3-350A-3EFE-67BA-7D323281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9417D-8EDE-6896-4350-E6BBA573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62147-3380-CA2C-E408-68C98A09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95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9651-D894-7DE1-1A53-0ADE9C1A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04191-A981-43D1-1368-0C8DDA86F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18757-A697-612C-8441-5DF69910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0EDD3-F757-5446-AB4F-B6E0DCDF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92661-08F5-5C80-02DB-164D0039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60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D3C10-7663-7018-7F3D-C3152436F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A8157-68F8-925C-91C9-F1D9C99FD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FFC48-797F-70EE-0599-377AD940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21B83-04BB-15D0-7F95-F39797EE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0669D-4324-E85C-E531-E439FECC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8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2BA4-FC2E-445A-8B82-22519FEA696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011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2BA4-FC2E-445A-8B82-22519FEA696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1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2BA4-FC2E-445A-8B82-22519FEA696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6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2BA4-FC2E-445A-8B82-22519FEA696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2BA4-FC2E-445A-8B82-22519FEA696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4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2BA4-FC2E-445A-8B82-22519FEA696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5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41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2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784ABC2-B0EE-45AE-974F-F2D4FA670C9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650" y="361950"/>
            <a:ext cx="1066502" cy="10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1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9Slide.vn - 2019">
            <a:extLst>
              <a:ext uri="{FF2B5EF4-FFF2-40B4-BE49-F238E27FC236}">
                <a16:creationId xmlns:a16="http://schemas.microsoft.com/office/drawing/2014/main" id="{5B47D357-8B20-45C5-B309-3D6B5146D0E3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3B2A1F-3390-4050-A76D-51B095CA9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11689" r="12131" b="19818"/>
          <a:stretch/>
        </p:blipFill>
        <p:spPr>
          <a:xfrm>
            <a:off x="3757489" y="-25393650"/>
            <a:ext cx="1341561" cy="1252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44AC98-43E1-407A-89F2-03D797AA4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11689" r="12131" b="19818"/>
          <a:stretch/>
        </p:blipFill>
        <p:spPr>
          <a:xfrm>
            <a:off x="53120677" y="3521010"/>
            <a:ext cx="1341561" cy="125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7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D32453-8574-4DF3-B006-C8232449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BE3DD8-1913-40D7-AE4F-F24A70FEF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04D89B-F083-41A0-A43E-EFF85FDD5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0440E-6E44-4F7C-A89A-ACA9AD20325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B44324-2F42-4B3F-8FA2-CE2AD8168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E98FD9-5C41-4559-B930-BF1B9CCA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812F3-E0EC-5C6A-7AE6-A5EEE86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89B78-4D04-0EEE-C588-F0B5ECA6D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223FF-EEF2-171C-0BC7-1E533ED4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96D46-A51C-4330-ADBC-85D5E8651091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27F39-257A-36A1-DDFC-3A98DC1BE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18EF2-26C4-780B-05E3-709EF40BE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58EAA0-0701-4631-B727-7C73399632F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278296"/>
            <a:ext cx="1092178" cy="10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2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7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5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5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5C5E80F-37F9-4F18-A0CE-2F0047176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244">
            <a:off x="6926282" y="950188"/>
            <a:ext cx="2887648" cy="39769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FBED9A-AF81-4A53-AD7F-9AF187830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550">
            <a:off x="2826457" y="1019901"/>
            <a:ext cx="2306270" cy="40594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6064C8-BE8A-44AE-B910-83F3D0239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7" y="917144"/>
            <a:ext cx="2739848" cy="3417184"/>
          </a:xfrm>
          <a:prstGeom prst="rect">
            <a:avLst/>
          </a:prstGeom>
        </p:spPr>
      </p:pic>
      <p:grpSp>
        <p:nvGrpSpPr>
          <p:cNvPr id="19" name="Graphic 2">
            <a:extLst>
              <a:ext uri="{FF2B5EF4-FFF2-40B4-BE49-F238E27FC236}">
                <a16:creationId xmlns:a16="http://schemas.microsoft.com/office/drawing/2014/main" id="{856B35E0-106E-4BBD-894E-E0C0A7CF3994}"/>
              </a:ext>
            </a:extLst>
          </p:cNvPr>
          <p:cNvGrpSpPr/>
          <p:nvPr/>
        </p:nvGrpSpPr>
        <p:grpSpPr>
          <a:xfrm>
            <a:off x="1350699" y="2804426"/>
            <a:ext cx="9490602" cy="4086552"/>
            <a:chOff x="2458645" y="3220808"/>
            <a:chExt cx="7279698" cy="3386033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0979D26B-4193-4408-B247-021D7416A369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FDC3028-FF46-433B-8116-4CB5B998F972}"/>
                  </a:ext>
                </a:extLst>
              </p:cNvPr>
              <p:cNvSpPr/>
              <p:nvPr/>
            </p:nvSpPr>
            <p:spPr>
              <a:xfrm>
                <a:off x="2488562" y="3243778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ED1C2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18DE866-CDDC-466B-B496-C0BFA986B936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43F75DF-FFB2-4844-9CC1-B2538B1135DE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242D7B-B781-4097-ABE0-6DCC4EB79BE0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id="{3E63E1CF-EA84-4442-A34E-5A55FB7B5EA3}"/>
                </a:ext>
              </a:extLst>
            </p:cNvPr>
            <p:cNvGrpSpPr/>
            <p:nvPr/>
          </p:nvGrpSpPr>
          <p:grpSpPr>
            <a:xfrm>
              <a:off x="2870126" y="3477622"/>
              <a:ext cx="6457220" cy="2834883"/>
              <a:chOff x="2870126" y="3477622"/>
              <a:chExt cx="6457220" cy="2834883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EF7E396-9655-4A4C-BFD1-1036EDA1F6CF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590F834-974A-4F7E-9A6F-F42027D50BED}"/>
                  </a:ext>
                </a:extLst>
              </p:cNvPr>
              <p:cNvSpPr/>
              <p:nvPr/>
            </p:nvSpPr>
            <p:spPr>
              <a:xfrm>
                <a:off x="2870126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DFF7427-8C93-45E1-86B7-548C6FA33DEC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31" name="PA_文本框 11">
            <a:extLst>
              <a:ext uri="{FF2B5EF4-FFF2-40B4-BE49-F238E27FC236}">
                <a16:creationId xmlns:a16="http://schemas.microsoft.com/office/drawing/2014/main" id="{A179362E-546F-4084-B143-18F540149B82}"/>
              </a:ext>
            </a:extLst>
          </p:cNvPr>
          <p:cNvSpPr txBox="1"/>
          <p:nvPr/>
        </p:nvSpPr>
        <p:spPr>
          <a:xfrm>
            <a:off x="2141090" y="217614"/>
            <a:ext cx="802682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2022</a:t>
            </a:r>
            <a:endParaRPr kumimoji="0" lang="zh-CN" altLang="en-US" sz="36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58A9A0-DF48-4634-9982-87E3960AC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841" y="4111718"/>
            <a:ext cx="7169517" cy="768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9553C4-7869-4521-802D-017CD2588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489" y="4773126"/>
            <a:ext cx="224352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58D001-370C-5984-31B3-00038784886F}"/>
              </a:ext>
            </a:extLst>
          </p:cNvPr>
          <p:cNvGrpSpPr/>
          <p:nvPr/>
        </p:nvGrpSpPr>
        <p:grpSpPr>
          <a:xfrm>
            <a:off x="-1" y="5045066"/>
            <a:ext cx="12192001" cy="1812934"/>
            <a:chOff x="-1" y="5045066"/>
            <a:chExt cx="12192001" cy="1812934"/>
          </a:xfrm>
        </p:grpSpPr>
        <p:pic>
          <p:nvPicPr>
            <p:cNvPr id="4" name="BONG">
              <a:extLst>
                <a:ext uri="{FF2B5EF4-FFF2-40B4-BE49-F238E27FC236}">
                  <a16:creationId xmlns:a16="http://schemas.microsoft.com/office/drawing/2014/main" id="{10BD85DF-E683-0AC1-A5F4-7D179CD7B746}"/>
                </a:ext>
              </a:extLst>
            </p:cNvPr>
            <p:cNvPicPr/>
            <p:nvPr/>
          </p:nvPicPr>
          <p:blipFill rotWithShape="1">
            <a:blip r:embed="rId4"/>
            <a:srcRect l="8284"/>
            <a:stretch/>
          </p:blipFill>
          <p:spPr>
            <a:xfrm>
              <a:off x="-1" y="5045066"/>
              <a:ext cx="7725733" cy="1812103"/>
            </a:xfrm>
            <a:prstGeom prst="rect">
              <a:avLst/>
            </a:prstGeom>
          </p:spPr>
        </p:pic>
        <p:pic>
          <p:nvPicPr>
            <p:cNvPr id="5" name="BONG">
              <a:extLst>
                <a:ext uri="{FF2B5EF4-FFF2-40B4-BE49-F238E27FC236}">
                  <a16:creationId xmlns:a16="http://schemas.microsoft.com/office/drawing/2014/main" id="{723B6486-7D5D-6B98-4D7C-B1F40AE6A891}"/>
                </a:ext>
              </a:extLst>
            </p:cNvPr>
            <p:cNvPicPr/>
            <p:nvPr/>
          </p:nvPicPr>
          <p:blipFill rotWithShape="1">
            <a:blip r:embed="rId4"/>
            <a:srcRect l="17138" r="27682"/>
            <a:stretch/>
          </p:blipFill>
          <p:spPr>
            <a:xfrm>
              <a:off x="7543800" y="5045897"/>
              <a:ext cx="4648200" cy="1812103"/>
            </a:xfrm>
            <a:prstGeom prst="rect">
              <a:avLst/>
            </a:prstGeom>
          </p:spPr>
        </p:pic>
      </p:grpSp>
      <p:pic>
        <p:nvPicPr>
          <p:cNvPr id="2" name="BANGCHU">
            <a:extLst>
              <a:ext uri="{FF2B5EF4-FFF2-40B4-BE49-F238E27FC236}">
                <a16:creationId xmlns:a16="http://schemas.microsoft.com/office/drawing/2014/main" id="{8CE79360-0C01-6361-CB65-5B75B135E0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996" y="349309"/>
            <a:ext cx="6032288" cy="4116973"/>
          </a:xfrm>
          <a:prstGeom prst="rect">
            <a:avLst/>
          </a:prstGeom>
        </p:spPr>
      </p:pic>
      <p:sp>
        <p:nvSpPr>
          <p:cNvPr id="7" name="NOIDUNG">
            <a:extLst>
              <a:ext uri="{FF2B5EF4-FFF2-40B4-BE49-F238E27FC236}">
                <a16:creationId xmlns:a16="http://schemas.microsoft.com/office/drawing/2014/main" id="{07DDB2EA-0539-94B5-A728-3C845C3428DC}"/>
              </a:ext>
            </a:extLst>
          </p:cNvPr>
          <p:cNvSpPr txBox="1"/>
          <p:nvPr/>
        </p:nvSpPr>
        <p:spPr>
          <a:xfrm>
            <a:off x="3753610" y="1576968"/>
            <a:ext cx="5794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251 ml + 262 ml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nvnu">
            <a:extLst>
              <a:ext uri="{FF2B5EF4-FFF2-40B4-BE49-F238E27FC236}">
                <a16:creationId xmlns:a16="http://schemas.microsoft.com/office/drawing/2014/main" id="{6500A5D2-35FF-3E5B-BBF7-4D429174C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38" y="764534"/>
            <a:ext cx="2358593" cy="431789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E6BCCE3B-D370-69D1-6F3E-C9934D63E2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80" y="5399385"/>
            <a:ext cx="1394992" cy="13949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D3399D-9F1E-4612-830B-A2451205E2B6}"/>
              </a:ext>
            </a:extLst>
          </p:cNvPr>
          <p:cNvSpPr/>
          <p:nvPr/>
        </p:nvSpPr>
        <p:spPr>
          <a:xfrm>
            <a:off x="3851591" y="4506333"/>
            <a:ext cx="5262880" cy="115219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nl-NL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513 ml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2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58D001-370C-5984-31B3-00038784886F}"/>
              </a:ext>
            </a:extLst>
          </p:cNvPr>
          <p:cNvGrpSpPr/>
          <p:nvPr/>
        </p:nvGrpSpPr>
        <p:grpSpPr>
          <a:xfrm>
            <a:off x="-1" y="5045066"/>
            <a:ext cx="12192001" cy="1812934"/>
            <a:chOff x="-1" y="5045066"/>
            <a:chExt cx="12192001" cy="1812934"/>
          </a:xfrm>
        </p:grpSpPr>
        <p:pic>
          <p:nvPicPr>
            <p:cNvPr id="4" name="BONG">
              <a:extLst>
                <a:ext uri="{FF2B5EF4-FFF2-40B4-BE49-F238E27FC236}">
                  <a16:creationId xmlns:a16="http://schemas.microsoft.com/office/drawing/2014/main" id="{10BD85DF-E683-0AC1-A5F4-7D179CD7B746}"/>
                </a:ext>
              </a:extLst>
            </p:cNvPr>
            <p:cNvPicPr/>
            <p:nvPr/>
          </p:nvPicPr>
          <p:blipFill rotWithShape="1">
            <a:blip r:embed="rId4"/>
            <a:srcRect l="8284"/>
            <a:stretch/>
          </p:blipFill>
          <p:spPr>
            <a:xfrm>
              <a:off x="-1" y="5045066"/>
              <a:ext cx="7725733" cy="1812103"/>
            </a:xfrm>
            <a:prstGeom prst="rect">
              <a:avLst/>
            </a:prstGeom>
          </p:spPr>
        </p:pic>
        <p:pic>
          <p:nvPicPr>
            <p:cNvPr id="5" name="BONG">
              <a:extLst>
                <a:ext uri="{FF2B5EF4-FFF2-40B4-BE49-F238E27FC236}">
                  <a16:creationId xmlns:a16="http://schemas.microsoft.com/office/drawing/2014/main" id="{723B6486-7D5D-6B98-4D7C-B1F40AE6A891}"/>
                </a:ext>
              </a:extLst>
            </p:cNvPr>
            <p:cNvPicPr/>
            <p:nvPr/>
          </p:nvPicPr>
          <p:blipFill rotWithShape="1">
            <a:blip r:embed="rId4"/>
            <a:srcRect l="17138" r="27682"/>
            <a:stretch/>
          </p:blipFill>
          <p:spPr>
            <a:xfrm>
              <a:off x="7543800" y="5045897"/>
              <a:ext cx="4648200" cy="1812103"/>
            </a:xfrm>
            <a:prstGeom prst="rect">
              <a:avLst/>
            </a:prstGeom>
          </p:spPr>
        </p:pic>
      </p:grpSp>
      <p:pic>
        <p:nvPicPr>
          <p:cNvPr id="2" name="BANGCHU">
            <a:extLst>
              <a:ext uri="{FF2B5EF4-FFF2-40B4-BE49-F238E27FC236}">
                <a16:creationId xmlns:a16="http://schemas.microsoft.com/office/drawing/2014/main" id="{8CE79360-0C01-6361-CB65-5B75B135E0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996" y="349309"/>
            <a:ext cx="6032288" cy="4116973"/>
          </a:xfrm>
          <a:prstGeom prst="rect">
            <a:avLst/>
          </a:prstGeom>
        </p:spPr>
      </p:pic>
      <p:sp>
        <p:nvSpPr>
          <p:cNvPr id="7" name="NOIDUNG">
            <a:extLst>
              <a:ext uri="{FF2B5EF4-FFF2-40B4-BE49-F238E27FC236}">
                <a16:creationId xmlns:a16="http://schemas.microsoft.com/office/drawing/2014/main" id="{07DDB2EA-0539-94B5-A728-3C845C3428DC}"/>
              </a:ext>
            </a:extLst>
          </p:cNvPr>
          <p:cNvSpPr txBox="1"/>
          <p:nvPr/>
        </p:nvSpPr>
        <p:spPr>
          <a:xfrm>
            <a:off x="3721713" y="1300522"/>
            <a:ext cx="579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n-NO" sz="4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37 g + 63 g – 30 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nvnu">
            <a:extLst>
              <a:ext uri="{FF2B5EF4-FFF2-40B4-BE49-F238E27FC236}">
                <a16:creationId xmlns:a16="http://schemas.microsoft.com/office/drawing/2014/main" id="{6500A5D2-35FF-3E5B-BBF7-4D429174C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38" y="764534"/>
            <a:ext cx="2358593" cy="431789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E6BCCE3B-D370-69D1-6F3E-C9934D63E2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80" y="5399385"/>
            <a:ext cx="1394992" cy="13949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05DA5E-C9E7-42F7-9B21-25EF1B1A0AC7}"/>
              </a:ext>
            </a:extLst>
          </p:cNvPr>
          <p:cNvSpPr/>
          <p:nvPr/>
        </p:nvSpPr>
        <p:spPr>
          <a:xfrm>
            <a:off x="3851591" y="4506333"/>
            <a:ext cx="5262880" cy="115219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nl-NL" sz="6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70 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6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58D001-370C-5984-31B3-00038784886F}"/>
              </a:ext>
            </a:extLst>
          </p:cNvPr>
          <p:cNvGrpSpPr/>
          <p:nvPr/>
        </p:nvGrpSpPr>
        <p:grpSpPr>
          <a:xfrm>
            <a:off x="-1" y="5045066"/>
            <a:ext cx="12192001" cy="1812934"/>
            <a:chOff x="-1" y="5045066"/>
            <a:chExt cx="12192001" cy="1812934"/>
          </a:xfrm>
        </p:grpSpPr>
        <p:pic>
          <p:nvPicPr>
            <p:cNvPr id="4" name="BONG">
              <a:extLst>
                <a:ext uri="{FF2B5EF4-FFF2-40B4-BE49-F238E27FC236}">
                  <a16:creationId xmlns:a16="http://schemas.microsoft.com/office/drawing/2014/main" id="{10BD85DF-E683-0AC1-A5F4-7D179CD7B746}"/>
                </a:ext>
              </a:extLst>
            </p:cNvPr>
            <p:cNvPicPr/>
            <p:nvPr/>
          </p:nvPicPr>
          <p:blipFill rotWithShape="1">
            <a:blip r:embed="rId4"/>
            <a:srcRect l="8284"/>
            <a:stretch/>
          </p:blipFill>
          <p:spPr>
            <a:xfrm>
              <a:off x="-1" y="5045066"/>
              <a:ext cx="7725733" cy="1812103"/>
            </a:xfrm>
            <a:prstGeom prst="rect">
              <a:avLst/>
            </a:prstGeom>
          </p:spPr>
        </p:pic>
        <p:pic>
          <p:nvPicPr>
            <p:cNvPr id="5" name="BONG">
              <a:extLst>
                <a:ext uri="{FF2B5EF4-FFF2-40B4-BE49-F238E27FC236}">
                  <a16:creationId xmlns:a16="http://schemas.microsoft.com/office/drawing/2014/main" id="{723B6486-7D5D-6B98-4D7C-B1F40AE6A891}"/>
                </a:ext>
              </a:extLst>
            </p:cNvPr>
            <p:cNvPicPr/>
            <p:nvPr/>
          </p:nvPicPr>
          <p:blipFill rotWithShape="1">
            <a:blip r:embed="rId4"/>
            <a:srcRect l="17138" r="27682"/>
            <a:stretch/>
          </p:blipFill>
          <p:spPr>
            <a:xfrm>
              <a:off x="7543800" y="5045897"/>
              <a:ext cx="4648200" cy="1812103"/>
            </a:xfrm>
            <a:prstGeom prst="rect">
              <a:avLst/>
            </a:prstGeom>
          </p:spPr>
        </p:pic>
      </p:grpSp>
      <p:pic>
        <p:nvPicPr>
          <p:cNvPr id="2" name="BANGCHU">
            <a:extLst>
              <a:ext uri="{FF2B5EF4-FFF2-40B4-BE49-F238E27FC236}">
                <a16:creationId xmlns:a16="http://schemas.microsoft.com/office/drawing/2014/main" id="{8CE79360-0C01-6361-CB65-5B75B135E0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996" y="349309"/>
            <a:ext cx="6032288" cy="4116973"/>
          </a:xfrm>
          <a:prstGeom prst="rect">
            <a:avLst/>
          </a:prstGeom>
        </p:spPr>
      </p:pic>
      <p:sp>
        <p:nvSpPr>
          <p:cNvPr id="7" name="NOIDUNG">
            <a:extLst>
              <a:ext uri="{FF2B5EF4-FFF2-40B4-BE49-F238E27FC236}">
                <a16:creationId xmlns:a16="http://schemas.microsoft.com/office/drawing/2014/main" id="{07DDB2EA-0539-94B5-A728-3C845C3428DC}"/>
              </a:ext>
            </a:extLst>
          </p:cNvPr>
          <p:cNvSpPr txBox="1"/>
          <p:nvPr/>
        </p:nvSpPr>
        <p:spPr>
          <a:xfrm>
            <a:off x="3742978" y="1034708"/>
            <a:ext cx="5794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87 mm – 17 mm + 10 mm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nvnu">
            <a:extLst>
              <a:ext uri="{FF2B5EF4-FFF2-40B4-BE49-F238E27FC236}">
                <a16:creationId xmlns:a16="http://schemas.microsoft.com/office/drawing/2014/main" id="{6500A5D2-35FF-3E5B-BBF7-4D429174C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38" y="764534"/>
            <a:ext cx="2358593" cy="431789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E6BCCE3B-D370-69D1-6F3E-C9934D63E2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80" y="5399385"/>
            <a:ext cx="1394992" cy="13949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C30204-E3E4-4137-ABE9-839BC94FCC1B}"/>
              </a:ext>
            </a:extLst>
          </p:cNvPr>
          <p:cNvSpPr/>
          <p:nvPr/>
        </p:nvSpPr>
        <p:spPr>
          <a:xfrm>
            <a:off x="3851591" y="4506333"/>
            <a:ext cx="5262880" cy="115219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nl-NL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80 mm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-740229" y="202018"/>
            <a:ext cx="13570857" cy="743249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763CD-4FE2-48CD-A5D2-ED85B1748F71}"/>
              </a:ext>
            </a:extLst>
          </p:cNvPr>
          <p:cNvSpPr txBox="1"/>
          <p:nvPr/>
        </p:nvSpPr>
        <p:spPr>
          <a:xfrm>
            <a:off x="1405270" y="424983"/>
            <a:ext cx="22467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1FFD01-A0B0-4691-87AB-FCFA33F5DD78}"/>
              </a:ext>
            </a:extLst>
          </p:cNvPr>
          <p:cNvSpPr/>
          <p:nvPr/>
        </p:nvSpPr>
        <p:spPr>
          <a:xfrm>
            <a:off x="768920" y="466782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87A04-B530-4AAD-AAB4-39DBA3CD0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5143" y="1177223"/>
            <a:ext cx="6066973" cy="216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B83AA-F1CD-44BA-8CD3-2C39E5AA9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1992" y="1310683"/>
            <a:ext cx="5470008" cy="2038571"/>
          </a:xfrm>
          <a:prstGeom prst="rect">
            <a:avLst/>
          </a:prstGeom>
        </p:spPr>
      </p:pic>
      <p:pic>
        <p:nvPicPr>
          <p:cNvPr id="14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E5B9DEC5-82CD-41F5-A542-FF8D77591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41" y="5247682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250BBEFA-1157-456A-BFD8-A6AF24C9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099" y="5190316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7DDC91-F013-43E6-88DF-30A6AD15D4E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67" y="4997259"/>
            <a:ext cx="1860741" cy="18607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972A0B-D413-4377-94D9-091341B9A7A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22" y="4913406"/>
            <a:ext cx="1860741" cy="18607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B0A8A-D0EA-4283-92BF-B747D0ADE7DB}"/>
              </a:ext>
            </a:extLst>
          </p:cNvPr>
          <p:cNvGrpSpPr/>
          <p:nvPr/>
        </p:nvGrpSpPr>
        <p:grpSpPr>
          <a:xfrm>
            <a:off x="1382233" y="3487479"/>
            <a:ext cx="4859079" cy="499731"/>
            <a:chOff x="1382233" y="3487479"/>
            <a:chExt cx="4859079" cy="4997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0018CA-900C-4775-B251-F3064E5AF423}"/>
                </a:ext>
              </a:extLst>
            </p:cNvPr>
            <p:cNvSpPr txBox="1"/>
            <p:nvPr/>
          </p:nvSpPr>
          <p:spPr>
            <a:xfrm>
              <a:off x="1382233" y="3487479"/>
              <a:ext cx="485907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Hộp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quà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cân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nặng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g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DF4913C-78ED-4B3C-9F16-9B26F3010AA3}"/>
                </a:ext>
              </a:extLst>
            </p:cNvPr>
            <p:cNvSpPr/>
            <p:nvPr/>
          </p:nvSpPr>
          <p:spPr>
            <a:xfrm>
              <a:off x="4486940" y="3498112"/>
              <a:ext cx="754912" cy="489098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B19A7F-492E-42F2-B140-2BD73909928C}"/>
              </a:ext>
            </a:extLst>
          </p:cNvPr>
          <p:cNvGrpSpPr/>
          <p:nvPr/>
        </p:nvGrpSpPr>
        <p:grpSpPr>
          <a:xfrm>
            <a:off x="6475228" y="3540643"/>
            <a:ext cx="4859079" cy="503075"/>
            <a:chOff x="1382233" y="3476847"/>
            <a:chExt cx="4859079" cy="5030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7B39E6-FFC8-4A15-B4B8-6DA1E4FCD27E}"/>
                </a:ext>
              </a:extLst>
            </p:cNvPr>
            <p:cNvSpPr txBox="1"/>
            <p:nvPr/>
          </p:nvSpPr>
          <p:spPr>
            <a:xfrm>
              <a:off x="1382233" y="3487479"/>
              <a:ext cx="485907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Chùm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nho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cân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nặng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g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0485FA7-25AC-4EC2-AE5B-490686FACF4E}"/>
                </a:ext>
              </a:extLst>
            </p:cNvPr>
            <p:cNvSpPr/>
            <p:nvPr/>
          </p:nvSpPr>
          <p:spPr>
            <a:xfrm>
              <a:off x="4763387" y="3476847"/>
              <a:ext cx="754912" cy="489098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49AD76A-2789-4C35-8EFC-11902C68AC09}"/>
              </a:ext>
            </a:extLst>
          </p:cNvPr>
          <p:cNvSpPr txBox="1"/>
          <p:nvPr/>
        </p:nvSpPr>
        <p:spPr>
          <a:xfrm>
            <a:off x="1180214" y="4157331"/>
            <a:ext cx="46357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A2C854-2119-44E8-AD65-5AC2A7317F62}"/>
              </a:ext>
            </a:extLst>
          </p:cNvPr>
          <p:cNvSpPr txBox="1"/>
          <p:nvPr/>
        </p:nvSpPr>
        <p:spPr>
          <a:xfrm>
            <a:off x="1541721" y="4635796"/>
            <a:ext cx="46357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– 100 = 400 (g)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E69B0C3-A6F2-4FB2-9689-6D328F08CA38}"/>
              </a:ext>
            </a:extLst>
          </p:cNvPr>
          <p:cNvSpPr/>
          <p:nvPr/>
        </p:nvSpPr>
        <p:spPr>
          <a:xfrm>
            <a:off x="4444409" y="3476847"/>
            <a:ext cx="832885" cy="54580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309681-FC5A-48DB-828E-351557AF81CF}"/>
              </a:ext>
            </a:extLst>
          </p:cNvPr>
          <p:cNvSpPr txBox="1"/>
          <p:nvPr/>
        </p:nvSpPr>
        <p:spPr>
          <a:xfrm>
            <a:off x="6645349" y="4146698"/>
            <a:ext cx="46357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chùm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77FEBF-D45E-462F-8D04-6FEAB377748E}"/>
              </a:ext>
            </a:extLst>
          </p:cNvPr>
          <p:cNvSpPr txBox="1"/>
          <p:nvPr/>
        </p:nvSpPr>
        <p:spPr>
          <a:xfrm>
            <a:off x="7378995" y="4625162"/>
            <a:ext cx="46357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n-NO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+ 100 – 50 = 150 (g)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E50B716-1AE2-432B-A8F6-AAF404DC6D88}"/>
              </a:ext>
            </a:extLst>
          </p:cNvPr>
          <p:cNvSpPr/>
          <p:nvPr/>
        </p:nvSpPr>
        <p:spPr>
          <a:xfrm>
            <a:off x="9835116" y="3519378"/>
            <a:ext cx="832885" cy="54580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41810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FA39D-0CEE-475C-8BB1-6CAB5537F0AE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50ACEF30-2FA6-4F46-8386-4EF81F9F1358}"/>
              </a:ext>
            </a:extLst>
          </p:cNvPr>
          <p:cNvSpPr txBox="1"/>
          <p:nvPr/>
        </p:nvSpPr>
        <p:spPr>
          <a:xfrm>
            <a:off x="1095153" y="601082"/>
            <a:ext cx="1066445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Cô Ba đơm 1 chiếc cúc áo hết 70 mm chỉ. Hỏi để đơm 5 chiếc cúc áo như vậy, cô Ba cần bao nhiêu mi-li-mét chỉ?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10" name="Picture 509">
            <a:extLst>
              <a:ext uri="{FF2B5EF4-FFF2-40B4-BE49-F238E27FC236}">
                <a16:creationId xmlns:a16="http://schemas.microsoft.com/office/drawing/2014/main" id="{3A8A1A38-3EEF-43F2-B7C8-21F7AA3AD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" y="3429000"/>
            <a:ext cx="1951198" cy="3343819"/>
          </a:xfrm>
          <a:prstGeom prst="rect">
            <a:avLst/>
          </a:prstGeom>
        </p:spPr>
      </p:pic>
      <p:sp>
        <p:nvSpPr>
          <p:cNvPr id="514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F1242798-86F7-4A05-89AB-319F52FD518E}"/>
              </a:ext>
            </a:extLst>
          </p:cNvPr>
          <p:cNvSpPr txBox="1"/>
          <p:nvPr/>
        </p:nvSpPr>
        <p:spPr>
          <a:xfrm>
            <a:off x="8383190" y="593330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+mn-lt"/>
            </a:endParaRPr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460576" y="573108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3</a:t>
            </a:r>
          </a:p>
        </p:txBody>
      </p:sp>
      <p:pic>
        <p:nvPicPr>
          <p:cNvPr id="533" name="Graphic 532">
            <a:extLst>
              <a:ext uri="{FF2B5EF4-FFF2-40B4-BE49-F238E27FC236}">
                <a16:creationId xmlns:a16="http://schemas.microsoft.com/office/drawing/2014/main" id="{7B138597-18E6-414A-9CB9-5240AF2A76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875081" y="4564908"/>
            <a:ext cx="2817282" cy="2506508"/>
          </a:xfrm>
          <a:prstGeom prst="rect">
            <a:avLst/>
          </a:prstGeom>
        </p:spPr>
      </p:pic>
      <p:pic>
        <p:nvPicPr>
          <p:cNvPr id="534" name="Graphic 533">
            <a:extLst>
              <a:ext uri="{FF2B5EF4-FFF2-40B4-BE49-F238E27FC236}">
                <a16:creationId xmlns:a16="http://schemas.microsoft.com/office/drawing/2014/main" id="{CD2124A9-920F-4080-B4D7-AA5231D72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887123" y="4513255"/>
            <a:ext cx="2731980" cy="2492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0DE101-CC2B-4BB3-84D6-5345B0A3DB24}"/>
              </a:ext>
            </a:extLst>
          </p:cNvPr>
          <p:cNvSpPr txBox="1"/>
          <p:nvPr/>
        </p:nvSpPr>
        <p:spPr>
          <a:xfrm>
            <a:off x="4540102" y="1839432"/>
            <a:ext cx="34874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6A5174-5C43-42EB-BFD3-EFEF88256F74}"/>
              </a:ext>
            </a:extLst>
          </p:cNvPr>
          <p:cNvSpPr txBox="1"/>
          <p:nvPr/>
        </p:nvSpPr>
        <p:spPr>
          <a:xfrm>
            <a:off x="2286000" y="2647506"/>
            <a:ext cx="828276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đơm 5 chiếc áo cúc như vậy, cô Ba cần số mi-li-mét chỉ là: 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4B0AA0-E556-49DD-9288-DF4A196B2B3D}"/>
              </a:ext>
            </a:extLst>
          </p:cNvPr>
          <p:cNvSpPr txBox="1"/>
          <p:nvPr/>
        </p:nvSpPr>
        <p:spPr>
          <a:xfrm>
            <a:off x="2445488" y="3976575"/>
            <a:ext cx="8282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5 = 35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(mm)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AFE810-8A3E-486A-BB07-4412E4944EDC}"/>
              </a:ext>
            </a:extLst>
          </p:cNvPr>
          <p:cNvSpPr txBox="1"/>
          <p:nvPr/>
        </p:nvSpPr>
        <p:spPr>
          <a:xfrm>
            <a:off x="3359888" y="4848445"/>
            <a:ext cx="8282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35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mm chỉ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45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FA39D-0CEE-475C-8BB1-6CAB5537F0AE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50ACEF30-2FA6-4F46-8386-4EF81F9F1358}"/>
              </a:ext>
            </a:extLst>
          </p:cNvPr>
          <p:cNvSpPr txBox="1"/>
          <p:nvPr/>
        </p:nvSpPr>
        <p:spPr>
          <a:xfrm>
            <a:off x="1095153" y="601082"/>
            <a:ext cx="10302949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Rô-bốt có hai cái cốc loại 150 ml và 400 ml. Chỉ dùng hai cái cốc đó, làm thế nào để Rô-bốt lấy được 250 ml nước từ thùng nước?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10" name="Picture 509">
            <a:extLst>
              <a:ext uri="{FF2B5EF4-FFF2-40B4-BE49-F238E27FC236}">
                <a16:creationId xmlns:a16="http://schemas.microsoft.com/office/drawing/2014/main" id="{3A8A1A38-3EEF-43F2-B7C8-21F7AA3AD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" y="3429000"/>
            <a:ext cx="1951198" cy="3343819"/>
          </a:xfrm>
          <a:prstGeom prst="rect">
            <a:avLst/>
          </a:prstGeom>
        </p:spPr>
      </p:pic>
      <p:sp>
        <p:nvSpPr>
          <p:cNvPr id="514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F1242798-86F7-4A05-89AB-319F52FD518E}"/>
              </a:ext>
            </a:extLst>
          </p:cNvPr>
          <p:cNvSpPr txBox="1"/>
          <p:nvPr/>
        </p:nvSpPr>
        <p:spPr>
          <a:xfrm>
            <a:off x="8383190" y="593330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+mn-lt"/>
            </a:endParaRPr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460576" y="573108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533" name="Graphic 532">
            <a:extLst>
              <a:ext uri="{FF2B5EF4-FFF2-40B4-BE49-F238E27FC236}">
                <a16:creationId xmlns:a16="http://schemas.microsoft.com/office/drawing/2014/main" id="{7B138597-18E6-414A-9CB9-5240AF2A76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875081" y="4564908"/>
            <a:ext cx="2817282" cy="2506508"/>
          </a:xfrm>
          <a:prstGeom prst="rect">
            <a:avLst/>
          </a:prstGeom>
        </p:spPr>
      </p:pic>
      <p:pic>
        <p:nvPicPr>
          <p:cNvPr id="534" name="Graphic 533">
            <a:extLst>
              <a:ext uri="{FF2B5EF4-FFF2-40B4-BE49-F238E27FC236}">
                <a16:creationId xmlns:a16="http://schemas.microsoft.com/office/drawing/2014/main" id="{CD2124A9-920F-4080-B4D7-AA5231D72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887123" y="4513255"/>
            <a:ext cx="2731980" cy="2492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0DE101-CC2B-4BB3-84D6-5345B0A3DB24}"/>
              </a:ext>
            </a:extLst>
          </p:cNvPr>
          <p:cNvSpPr txBox="1"/>
          <p:nvPr/>
        </p:nvSpPr>
        <p:spPr>
          <a:xfrm>
            <a:off x="4518837" y="2466752"/>
            <a:ext cx="34874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6A5174-5C43-42EB-BFD3-EFEF88256F74}"/>
              </a:ext>
            </a:extLst>
          </p:cNvPr>
          <p:cNvSpPr txBox="1"/>
          <p:nvPr/>
        </p:nvSpPr>
        <p:spPr>
          <a:xfrm>
            <a:off x="2264735" y="3274826"/>
            <a:ext cx="870806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 tiên ta dùng cốc 400 ml lấy đầy nước từ thùng.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4B0AA0-E556-49DD-9288-DF4A196B2B3D}"/>
              </a:ext>
            </a:extLst>
          </p:cNvPr>
          <p:cNvSpPr txBox="1"/>
          <p:nvPr/>
        </p:nvSpPr>
        <p:spPr>
          <a:xfrm>
            <a:off x="1988289" y="3902146"/>
            <a:ext cx="82827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đó lấy số nước đó đổ đầy vào cốc 150 ml.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A8A9D6-7572-4059-8F53-2144F3FF8E9D}"/>
              </a:ext>
            </a:extLst>
          </p:cNvPr>
          <p:cNvSpPr txBox="1"/>
          <p:nvPr/>
        </p:nvSpPr>
        <p:spPr>
          <a:xfrm>
            <a:off x="2275369" y="4571997"/>
            <a:ext cx="82827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nước còn lại trong cốc 400 ml sẽ là: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802334-38F6-41C5-B71A-CD04DFAEC955}"/>
              </a:ext>
            </a:extLst>
          </p:cNvPr>
          <p:cNvSpPr txBox="1"/>
          <p:nvPr/>
        </p:nvSpPr>
        <p:spPr>
          <a:xfrm>
            <a:off x="2307267" y="5124890"/>
            <a:ext cx="82827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 – 150 = 250 (ml)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164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ẤM BUÔN BÁN, CẤM REUP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ĐC SHARE MIỄN PHÍ BỞI NK POWERSKILL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CẤM BUÔN BÁN, CẤM REUP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69" y="4045095"/>
            <a:ext cx="2269494" cy="1737046"/>
          </a:xfrm>
          <a:prstGeom prst="rect">
            <a:avLst/>
          </a:prstGeom>
        </p:spPr>
      </p:pic>
      <p:pic>
        <p:nvPicPr>
          <p:cNvPr id="34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639751" y="5333089"/>
            <a:ext cx="2269494" cy="1737046"/>
          </a:xfrm>
          <a:prstGeom prst="rect">
            <a:avLst/>
          </a:prstGeom>
        </p:spPr>
      </p:pic>
      <p:pic>
        <p:nvPicPr>
          <p:cNvPr id="36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sp>
        <p:nvSpPr>
          <p:cNvPr id="14" name="CẤM BUÔN BÁN, CẤM REUP"/>
          <p:cNvSpPr/>
          <p:nvPr/>
        </p:nvSpPr>
        <p:spPr>
          <a:xfrm>
            <a:off x="797402" y="23284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Vào http://fb.com/nkpowerskills tải game miễn phí"/>
          <p:cNvSpPr/>
          <p:nvPr/>
        </p:nvSpPr>
        <p:spPr>
          <a:xfrm>
            <a:off x="6614450" y="4104970"/>
            <a:ext cx="4683803" cy="8285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1 000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Vào http://fb.com/nkpowerskills tải game miễn phí"/>
          <p:cNvSpPr/>
          <p:nvPr/>
        </p:nvSpPr>
        <p:spPr>
          <a:xfrm>
            <a:off x="797402" y="4153052"/>
            <a:ext cx="4683803" cy="8285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10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87158" y="38524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41044" y="379609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Vào http://fb.com/nkpowerskills tải game miễn phí"/>
          <p:cNvSpPr txBox="1"/>
          <p:nvPr/>
        </p:nvSpPr>
        <p:spPr>
          <a:xfrm>
            <a:off x="3548062" y="1623135"/>
            <a:ext cx="5640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 </a:t>
            </a:r>
            <a:r>
              <a:rPr kumimoji="0" lang="en-US" sz="8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l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=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..?..</a:t>
            </a:r>
            <a:r>
              <a:rPr kumimoji="0" lang="en-US" sz="88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ml</a:t>
            </a:r>
            <a:endParaRPr kumimoji="0" lang="en-US" sz="8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pic>
        <p:nvPicPr>
          <p:cNvPr id="6" name="ĐC SHARE MIỄN PHÍ BỞI NK POWERSKILL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585567"/>
            <a:ext cx="12260119" cy="5316173"/>
          </a:xfrm>
          <a:prstGeom prst="rect">
            <a:avLst/>
          </a:prstGeom>
        </p:spPr>
      </p:pic>
      <p:sp>
        <p:nvSpPr>
          <p:cNvPr id="16" name="ĐC SHARE MIỄN PHÍ BỞI NK POWERSKILLS"/>
          <p:cNvSpPr/>
          <p:nvPr/>
        </p:nvSpPr>
        <p:spPr>
          <a:xfrm>
            <a:off x="3435233" y="5336738"/>
            <a:ext cx="4683803" cy="8285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100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Vào http://fb.com/nkpowerskills tải game miễn phí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490283" y="499551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E70DAA-E41B-46BC-B3EC-8FAE530846DF}"/>
              </a:ext>
            </a:extLst>
          </p:cNvPr>
          <p:cNvSpPr/>
          <p:nvPr/>
        </p:nvSpPr>
        <p:spPr>
          <a:xfrm>
            <a:off x="-1371600" y="7380967"/>
            <a:ext cx="16383000" cy="34242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635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0.00093 L 0.00092 0.00116 L 0.0155 0.01574 C 0.01654 0.01667 0.01758 0.01806 0.01862 0.01944 C 0.01993 0.02106 0.02123 0.02338 0.02279 0.025 C 0.0254 0.02778 0.02813 0.03056 0.03112 0.03241 C 0.0405 0.03796 0.02553 0.0294 0.03946 0.03611 C 0.05235 0.04236 0.03894 0.03773 0.05196 0.04167 C 0.05404 0.04352 0.05599 0.0456 0.05821 0.04722 C 0.06016 0.04861 0.06237 0.04907 0.06446 0.05093 C 0.06667 0.05278 0.06836 0.05625 0.07071 0.05833 C 0.07396 0.06111 0.07774 0.06273 0.08112 0.06574 C 0.08399 0.06829 0.08646 0.07245 0.08946 0.075 C 0.10026 0.0838 0.10339 0.08403 0.11237 0.08981 C 0.11511 0.09144 0.11784 0.09375 0.12071 0.09537 C 0.12331 0.09676 0.12631 0.09722 0.12904 0.09907 C 0.13112 0.10046 0.13295 0.10347 0.13529 0.10463 C 0.1379 0.10579 0.14076 0.10602 0.14362 0.10648 C 0.1487 0.10718 0.15404 0.10764 0.15925 0.10833 C 0.16159 0.10949 0.16394 0.11111 0.16654 0.11204 C 0.16928 0.11296 0.17201 0.11319 0.17487 0.11389 C 0.17956 0.11481 0.18855 0.11597 0.19362 0.11759 C 0.19701 0.11852 0.20053 0.12014 0.20404 0.1213 C 0.20704 0.12199 0.21029 0.12245 0.21342 0.12315 C 0.21576 0.12361 0.21823 0.12431 0.22071 0.125 L 0.22904 0.12685 C 0.23946 0.13287 0.23099 0.12847 0.24154 0.13241 C 0.24284 0.13287 0.24428 0.1338 0.24571 0.13426 C 0.25013 0.13565 0.25469 0.13634 0.25925 0.13796 C 0.26198 0.13866 0.26394 0.14005 0.26654 0.14167 C 0.26784 0.14352 0.26928 0.14537 0.27071 0.14722 C 0.27162 0.14838 0.27279 0.14931 0.27383 0.15093 C 0.28178 0.16273 0.27227 0.15093 0.28008 0.16019 C 0.28555 0.175 0.27826 0.15694 0.28529 0.16944 C 0.28646 0.17153 0.28698 0.17477 0.28842 0.17685 C 0.29154 0.18102 0.29571 0.18333 0.29883 0.18796 C 0.30092 0.19097 0.30313 0.19375 0.30508 0.19722 C 0.31198 0.20949 0.30404 0.20023 0.31237 0.21019 C 0.31602 0.21458 0.32058 0.21736 0.32383 0.22315 C 0.34141 0.2544 0.32292 0.22384 0.3405 0.24722 C 0.34206 0.24931 0.3431 0.25208 0.34467 0.25463 C 0.34662 0.25764 0.3487 0.26088 0.35092 0.26389 C 0.35586 0.2706 0.36003 0.27454 0.36446 0.28241 C 0.36563 0.28449 0.36615 0.28773 0.36758 0.28981 C 0.36875 0.29144 0.37032 0.29213 0.37175 0.29352 C 0.37279 0.29444 0.37383 0.2956 0.37487 0.29722 C 0.37631 0.29931 0.37748 0.30231 0.37904 0.30463 C 0.39206 0.32384 0.38256 0.30995 0.39154 0.31944 C 0.39362 0.32153 0.39558 0.32454 0.39779 0.32685 C 0.39909 0.32824 0.40053 0.32917 0.40196 0.33056 C 0.40365 0.33218 0.40547 0.3338 0.40717 0.33611 C 0.40834 0.3375 0.40899 0.34028 0.41029 0.34167 C 0.41185 0.34329 0.41381 0.34375 0.4155 0.34537 C 0.41654 0.3463 0.41745 0.34792 0.41862 0.34907 C 0.41993 0.35023 0.42136 0.35116 0.42279 0.35278 C 0.42487 0.35486 0.42657 0.35856 0.42904 0.36019 L 0.43217 0.36204 " pathEditMode="relative" rAng="0" ptsTypes="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1805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1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282333" y="5384780"/>
            <a:ext cx="2500005" cy="19134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6027" y="579217"/>
            <a:ext cx="10500851" cy="37165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7599" y="2320351"/>
            <a:ext cx="4683803" cy="7975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20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22130" y="3989078"/>
            <a:ext cx="4683803" cy="7975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2 000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29869" y="2439523"/>
            <a:ext cx="4683803" cy="7975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200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96591" y="232279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04161" y="381453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192739" y="228756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15599" y="354922"/>
            <a:ext cx="107397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cm = ..?.. mm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59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-1.48148E-6 L -6.04167E-6 -1.48148E-6 C 0.00169 0.00926 0.00077 0.02176 0.0052 0.02778 C 0.0065 0.02963 0.00807 0.03102 0.00937 0.03333 C 0.01197 0.03796 0.01236 0.0412 0.01458 0.0463 C 0.01757 0.05301 0.02395 0.06667 0.02395 0.06667 C 0.02421 0.06852 0.02473 0.07014 0.02499 0.07222 C 0.02617 0.0875 0.02395 0.10486 0.02812 0.11852 C 0.0315 0.12986 0.04062 0.13148 0.04583 0.14074 C 0.04986 0.14815 0.05143 0.15139 0.05624 0.15741 C 0.05781 0.15949 0.05963 0.16088 0.06145 0.16296 C 0.06354 0.16528 0.06562 0.16782 0.0677 0.17037 L 0.07083 0.17407 C 0.07213 0.17893 0.07395 0.18356 0.07499 0.18889 C 0.07525 0.19074 0.07551 0.19259 0.07604 0.19444 C 0.07656 0.19699 0.07747 0.1993 0.07812 0.20185 C 0.07877 0.20486 0.07916 0.20833 0.0802 0.21111 C 0.08085 0.21319 0.08242 0.21458 0.08333 0.21667 C 0.08411 0.21898 0.08437 0.22199 0.08541 0.22407 C 0.08645 0.22639 0.08827 0.22731 0.08958 0.22963 C 0.09036 0.23125 0.09088 0.23333 0.09166 0.23518 C 0.09348 0.24005 0.09856 0.25185 0.10104 0.2537 C 0.10273 0.25486 0.10455 0.25579 0.10624 0.25741 C 0.11367 0.26412 0.10429 0.25833 0.11354 0.26481 C 0.11549 0.2662 0.1177 0.2669 0.11979 0.26852 C 0.12161 0.26991 0.12304 0.27245 0.12499 0.27407 C 0.12994 0.27824 0.1345 0.28009 0.13958 0.28333 C 0.14127 0.28449 0.14296 0.28588 0.14479 0.28704 C 0.1457 0.28773 0.14687 0.28819 0.14791 0.28889 C 0.14921 0.29005 0.15051 0.29167 0.15208 0.29259 C 0.1608 0.29838 0.16093 0.29606 0.17187 0.29815 C 0.17343 0.29838 0.18124 0.30093 0.18333 0.30185 C 0.18775 0.30393 0.18554 0.30393 0.19062 0.30741 C 0.19257 0.3088 0.19479 0.30995 0.19687 0.31111 C 0.19791 0.3118 0.19895 0.31204 0.19999 0.31296 C 0.2013 0.31412 0.2026 0.31597 0.20416 0.31667 C 0.20715 0.31782 0.21041 0.31782 0.21354 0.31852 C 0.22434 0.32407 0.21705 0.32083 0.22708 0.32407 C 0.22877 0.32454 0.23046 0.32546 0.23229 0.32593 C 0.23359 0.32616 0.23502 0.32593 0.23645 0.32593 " pathEditMode="relative" ptsTypes="AAAAAAAAAAAAAAAAAAAAAAAAAAAAAAAAAAAAAA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851677" y="4022270"/>
            <a:ext cx="4683803" cy="9890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3 000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83299" y="2400416"/>
            <a:ext cx="4683803" cy="9890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30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3215" y="2617271"/>
            <a:ext cx="4683803" cy="9890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300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3192" y="25583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942691" y="234152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610593" y="374652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524393" y="716126"/>
            <a:ext cx="9074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kg = …?..g</a:t>
            </a:r>
          </a:p>
        </p:txBody>
      </p:sp>
    </p:spTree>
    <p:extLst>
      <p:ext uri="{BB962C8B-B14F-4D97-AF65-F5344CB8AC3E}">
        <p14:creationId xmlns:p14="http://schemas.microsoft.com/office/powerpoint/2010/main" val="251474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Happy Cartoon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455" y="4475018"/>
            <a:ext cx="2095357" cy="251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0455" y="4650525"/>
            <a:ext cx="2269494" cy="29737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41581" y="2219443"/>
            <a:ext cx="4683803" cy="102873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83850" y="3621786"/>
            <a:ext cx="4683803" cy="102873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2 000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4632" y="1948083"/>
            <a:ext cx="4683803" cy="102873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200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288671" y="189385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962986" y="354366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785786" y="214514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423886" y="251040"/>
            <a:ext cx="7478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 dm = …?...m</a:t>
            </a:r>
          </a:p>
        </p:txBody>
      </p:sp>
    </p:spTree>
    <p:extLst>
      <p:ext uri="{BB962C8B-B14F-4D97-AF65-F5344CB8AC3E}">
        <p14:creationId xmlns:p14="http://schemas.microsoft.com/office/powerpoint/2010/main" val="845909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2.08333E-6 0.00023 C 0.00781 0.00972 0.01198 0.01389 0.01875 0.02592 C 0.01992 0.02801 0.02057 0.03125 0.02187 0.03333 C 0.05273 0.08194 0.02864 0.03981 0.04166 0.06296 C 0.04388 0.07523 0.04531 0.08472 0.05312 0.09444 C 0.06953 0.11481 0.09492 0.13588 0.11562 0.15 C 0.13281 0.1618 0.11706 0.14861 0.13437 0.16296 C 0.14466 0.17129 0.13724 0.16435 0.14375 0.17407 C 0.14466 0.17546 0.14596 0.17615 0.14687 0.17778 C 0.15247 0.18773 0.14713 0.18333 0.15312 0.18703 C 0.15377 0.18889 0.15429 0.19097 0.15521 0.19259 C 0.15872 0.19884 0.15937 0.19722 0.16354 0.20185 C 0.16562 0.20393 0.16771 0.20648 0.16979 0.20926 C 0.17278 0.21319 0.18034 0.22384 0.18437 0.22778 C 0.18528 0.2287 0.18646 0.22893 0.1875 0.22963 C 0.19245 0.24305 0.18581 0.22708 0.19375 0.23889 C 0.19466 0.24028 0.19479 0.24282 0.19583 0.24444 C 0.19765 0.24722 0.20026 0.24861 0.20208 0.25185 C 0.21458 0.27407 0.19661 0.24305 0.20833 0.26111 C 0.21185 0.26666 0.21263 0.27037 0.21666 0.27407 C 0.21758 0.27477 0.21875 0.275 0.21979 0.27592 C 0.22396 0.2787 0.22812 0.28194 0.23229 0.28518 L 0.23229 0.28541 C 0.23659 0.29028 0.23411 0.28819 0.23958 0.29074 C 0.24088 0.29259 0.24219 0.29444 0.24375 0.29629 C 0.24505 0.29768 0.24674 0.29815 0.24791 0.3 C 0.25234 0.30671 0.25625 0.31481 0.26041 0.32222 C 0.26172 0.32453 0.26328 0.32662 0.26458 0.32963 C 0.26601 0.33287 0.26862 0.33981 0.27083 0.34259 C 0.27174 0.34352 0.27291 0.34375 0.27396 0.34444 C 0.27929 0.35879 0.27083 0.33796 0.28333 0.3574 C 0.28411 0.35856 0.28359 0.36134 0.28437 0.36296 C 0.28515 0.36458 0.28646 0.36528 0.2875 0.36666 L 0.29166 0.36296 " pathEditMode="relative" rAng="0" ptsTypes="AAAAAAAAAAAAAAAAAAAAAAAAAAAAAAAAA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833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0E2A5E-A605-4335-B556-A5E450814808}"/>
              </a:ext>
            </a:extLst>
          </p:cNvPr>
          <p:cNvSpPr/>
          <p:nvPr/>
        </p:nvSpPr>
        <p:spPr>
          <a:xfrm>
            <a:off x="3700939" y="3665969"/>
            <a:ext cx="7634616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sóc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9" name="nvnu">
            <a:extLst>
              <a:ext uri="{FF2B5EF4-FFF2-40B4-BE49-F238E27FC236}">
                <a16:creationId xmlns:a16="http://schemas.microsoft.com/office/drawing/2014/main" id="{232AB8C6-1CD8-48CE-A7D7-3AEE9E514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24" y="1835368"/>
            <a:ext cx="2790008" cy="51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58D001-370C-5984-31B3-00038784886F}"/>
              </a:ext>
            </a:extLst>
          </p:cNvPr>
          <p:cNvGrpSpPr/>
          <p:nvPr/>
        </p:nvGrpSpPr>
        <p:grpSpPr>
          <a:xfrm>
            <a:off x="-1" y="5045066"/>
            <a:ext cx="12192001" cy="1812934"/>
            <a:chOff x="-1" y="5045066"/>
            <a:chExt cx="12192001" cy="1812934"/>
          </a:xfrm>
        </p:grpSpPr>
        <p:pic>
          <p:nvPicPr>
            <p:cNvPr id="4" name="BONG">
              <a:extLst>
                <a:ext uri="{FF2B5EF4-FFF2-40B4-BE49-F238E27FC236}">
                  <a16:creationId xmlns:a16="http://schemas.microsoft.com/office/drawing/2014/main" id="{10BD85DF-E683-0AC1-A5F4-7D179CD7B746}"/>
                </a:ext>
              </a:extLst>
            </p:cNvPr>
            <p:cNvPicPr/>
            <p:nvPr/>
          </p:nvPicPr>
          <p:blipFill rotWithShape="1">
            <a:blip r:embed="rId4"/>
            <a:srcRect l="8284"/>
            <a:stretch/>
          </p:blipFill>
          <p:spPr>
            <a:xfrm>
              <a:off x="-1" y="5045066"/>
              <a:ext cx="7725733" cy="1812103"/>
            </a:xfrm>
            <a:prstGeom prst="rect">
              <a:avLst/>
            </a:prstGeom>
          </p:spPr>
        </p:pic>
        <p:pic>
          <p:nvPicPr>
            <p:cNvPr id="5" name="BONG">
              <a:extLst>
                <a:ext uri="{FF2B5EF4-FFF2-40B4-BE49-F238E27FC236}">
                  <a16:creationId xmlns:a16="http://schemas.microsoft.com/office/drawing/2014/main" id="{723B6486-7D5D-6B98-4D7C-B1F40AE6A891}"/>
                </a:ext>
              </a:extLst>
            </p:cNvPr>
            <p:cNvPicPr/>
            <p:nvPr/>
          </p:nvPicPr>
          <p:blipFill rotWithShape="1">
            <a:blip r:embed="rId4"/>
            <a:srcRect l="17138" r="27682"/>
            <a:stretch/>
          </p:blipFill>
          <p:spPr>
            <a:xfrm>
              <a:off x="7543800" y="5045897"/>
              <a:ext cx="4648200" cy="1812103"/>
            </a:xfrm>
            <a:prstGeom prst="rect">
              <a:avLst/>
            </a:prstGeom>
          </p:spPr>
        </p:pic>
      </p:grpSp>
      <p:pic>
        <p:nvPicPr>
          <p:cNvPr id="2" name="BANGCHU">
            <a:extLst>
              <a:ext uri="{FF2B5EF4-FFF2-40B4-BE49-F238E27FC236}">
                <a16:creationId xmlns:a16="http://schemas.microsoft.com/office/drawing/2014/main" id="{8CE79360-0C01-6361-CB65-5B75B135E0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996" y="349309"/>
            <a:ext cx="6032288" cy="4116973"/>
          </a:xfrm>
          <a:prstGeom prst="rect">
            <a:avLst/>
          </a:prstGeom>
        </p:spPr>
      </p:pic>
      <p:sp>
        <p:nvSpPr>
          <p:cNvPr id="7" name="NOIDUNG">
            <a:extLst>
              <a:ext uri="{FF2B5EF4-FFF2-40B4-BE49-F238E27FC236}">
                <a16:creationId xmlns:a16="http://schemas.microsoft.com/office/drawing/2014/main" id="{07DDB2EA-0539-94B5-A728-3C845C3428DC}"/>
              </a:ext>
            </a:extLst>
          </p:cNvPr>
          <p:cNvSpPr txBox="1"/>
          <p:nvPr/>
        </p:nvSpPr>
        <p:spPr>
          <a:xfrm>
            <a:off x="4170309" y="1605795"/>
            <a:ext cx="5260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329 ml – 135 ml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= 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nvnu">
            <a:extLst>
              <a:ext uri="{FF2B5EF4-FFF2-40B4-BE49-F238E27FC236}">
                <a16:creationId xmlns:a16="http://schemas.microsoft.com/office/drawing/2014/main" id="{6500A5D2-35FF-3E5B-BBF7-4D429174C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38" y="764534"/>
            <a:ext cx="2358593" cy="431789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E6BCCE3B-D370-69D1-6F3E-C9934D63E2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80" y="5399385"/>
            <a:ext cx="1394992" cy="139499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3A7677C-2F71-44EE-A593-781B530C7BF1}"/>
              </a:ext>
            </a:extLst>
          </p:cNvPr>
          <p:cNvSpPr/>
          <p:nvPr/>
        </p:nvSpPr>
        <p:spPr>
          <a:xfrm>
            <a:off x="4125911" y="4333613"/>
            <a:ext cx="5262880" cy="115219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194 ml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58D001-370C-5984-31B3-00038784886F}"/>
              </a:ext>
            </a:extLst>
          </p:cNvPr>
          <p:cNvGrpSpPr/>
          <p:nvPr/>
        </p:nvGrpSpPr>
        <p:grpSpPr>
          <a:xfrm>
            <a:off x="-1" y="5045066"/>
            <a:ext cx="12192001" cy="1812934"/>
            <a:chOff x="-1" y="5045066"/>
            <a:chExt cx="12192001" cy="1812934"/>
          </a:xfrm>
        </p:grpSpPr>
        <p:pic>
          <p:nvPicPr>
            <p:cNvPr id="4" name="BONG">
              <a:extLst>
                <a:ext uri="{FF2B5EF4-FFF2-40B4-BE49-F238E27FC236}">
                  <a16:creationId xmlns:a16="http://schemas.microsoft.com/office/drawing/2014/main" id="{10BD85DF-E683-0AC1-A5F4-7D179CD7B746}"/>
                </a:ext>
              </a:extLst>
            </p:cNvPr>
            <p:cNvPicPr/>
            <p:nvPr/>
          </p:nvPicPr>
          <p:blipFill rotWithShape="1">
            <a:blip r:embed="rId4"/>
            <a:srcRect l="8284"/>
            <a:stretch/>
          </p:blipFill>
          <p:spPr>
            <a:xfrm>
              <a:off x="-1" y="5045066"/>
              <a:ext cx="7725733" cy="1812103"/>
            </a:xfrm>
            <a:prstGeom prst="rect">
              <a:avLst/>
            </a:prstGeom>
          </p:spPr>
        </p:pic>
        <p:pic>
          <p:nvPicPr>
            <p:cNvPr id="5" name="BONG">
              <a:extLst>
                <a:ext uri="{FF2B5EF4-FFF2-40B4-BE49-F238E27FC236}">
                  <a16:creationId xmlns:a16="http://schemas.microsoft.com/office/drawing/2014/main" id="{723B6486-7D5D-6B98-4D7C-B1F40AE6A891}"/>
                </a:ext>
              </a:extLst>
            </p:cNvPr>
            <p:cNvPicPr/>
            <p:nvPr/>
          </p:nvPicPr>
          <p:blipFill rotWithShape="1">
            <a:blip r:embed="rId4"/>
            <a:srcRect l="17138" r="27682"/>
            <a:stretch/>
          </p:blipFill>
          <p:spPr>
            <a:xfrm>
              <a:off x="7543800" y="5045897"/>
              <a:ext cx="4648200" cy="1812103"/>
            </a:xfrm>
            <a:prstGeom prst="rect">
              <a:avLst/>
            </a:prstGeom>
          </p:spPr>
        </p:pic>
      </p:grpSp>
      <p:pic>
        <p:nvPicPr>
          <p:cNvPr id="2" name="BANGCHU">
            <a:extLst>
              <a:ext uri="{FF2B5EF4-FFF2-40B4-BE49-F238E27FC236}">
                <a16:creationId xmlns:a16="http://schemas.microsoft.com/office/drawing/2014/main" id="{8CE79360-0C01-6361-CB65-5B75B135E0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996" y="349309"/>
            <a:ext cx="6032288" cy="4116973"/>
          </a:xfrm>
          <a:prstGeom prst="rect">
            <a:avLst/>
          </a:prstGeom>
        </p:spPr>
      </p:pic>
      <p:sp>
        <p:nvSpPr>
          <p:cNvPr id="7" name="NOIDUNG">
            <a:extLst>
              <a:ext uri="{FF2B5EF4-FFF2-40B4-BE49-F238E27FC236}">
                <a16:creationId xmlns:a16="http://schemas.microsoft.com/office/drawing/2014/main" id="{07DDB2EA-0539-94B5-A728-3C845C3428DC}"/>
              </a:ext>
            </a:extLst>
          </p:cNvPr>
          <p:cNvSpPr txBox="1"/>
          <p:nvPr/>
        </p:nvSpPr>
        <p:spPr>
          <a:xfrm>
            <a:off x="4021452" y="1286818"/>
            <a:ext cx="5497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n-NO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200 g – 150 g 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nvnu">
            <a:extLst>
              <a:ext uri="{FF2B5EF4-FFF2-40B4-BE49-F238E27FC236}">
                <a16:creationId xmlns:a16="http://schemas.microsoft.com/office/drawing/2014/main" id="{6500A5D2-35FF-3E5B-BBF7-4D429174C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38" y="764534"/>
            <a:ext cx="2358593" cy="431789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E6BCCE3B-D370-69D1-6F3E-C9934D63E2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80" y="5399385"/>
            <a:ext cx="1394992" cy="139499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96642B-2520-4A92-A09D-02CF90B0CB84}"/>
              </a:ext>
            </a:extLst>
          </p:cNvPr>
          <p:cNvSpPr/>
          <p:nvPr/>
        </p:nvSpPr>
        <p:spPr>
          <a:xfrm>
            <a:off x="3851591" y="4506333"/>
            <a:ext cx="5262880" cy="115219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50 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58D001-370C-5984-31B3-00038784886F}"/>
              </a:ext>
            </a:extLst>
          </p:cNvPr>
          <p:cNvGrpSpPr/>
          <p:nvPr/>
        </p:nvGrpSpPr>
        <p:grpSpPr>
          <a:xfrm>
            <a:off x="-1" y="5045066"/>
            <a:ext cx="12192001" cy="1812934"/>
            <a:chOff x="-1" y="5045066"/>
            <a:chExt cx="12192001" cy="1812934"/>
          </a:xfrm>
        </p:grpSpPr>
        <p:pic>
          <p:nvPicPr>
            <p:cNvPr id="4" name="BONG">
              <a:extLst>
                <a:ext uri="{FF2B5EF4-FFF2-40B4-BE49-F238E27FC236}">
                  <a16:creationId xmlns:a16="http://schemas.microsoft.com/office/drawing/2014/main" id="{10BD85DF-E683-0AC1-A5F4-7D179CD7B746}"/>
                </a:ext>
              </a:extLst>
            </p:cNvPr>
            <p:cNvPicPr/>
            <p:nvPr/>
          </p:nvPicPr>
          <p:blipFill rotWithShape="1">
            <a:blip r:embed="rId4"/>
            <a:srcRect l="8284"/>
            <a:stretch/>
          </p:blipFill>
          <p:spPr>
            <a:xfrm>
              <a:off x="-1" y="5045066"/>
              <a:ext cx="7725733" cy="1812103"/>
            </a:xfrm>
            <a:prstGeom prst="rect">
              <a:avLst/>
            </a:prstGeom>
          </p:spPr>
        </p:pic>
        <p:pic>
          <p:nvPicPr>
            <p:cNvPr id="5" name="BONG">
              <a:extLst>
                <a:ext uri="{FF2B5EF4-FFF2-40B4-BE49-F238E27FC236}">
                  <a16:creationId xmlns:a16="http://schemas.microsoft.com/office/drawing/2014/main" id="{723B6486-7D5D-6B98-4D7C-B1F40AE6A891}"/>
                </a:ext>
              </a:extLst>
            </p:cNvPr>
            <p:cNvPicPr/>
            <p:nvPr/>
          </p:nvPicPr>
          <p:blipFill rotWithShape="1">
            <a:blip r:embed="rId4"/>
            <a:srcRect l="17138" r="27682"/>
            <a:stretch/>
          </p:blipFill>
          <p:spPr>
            <a:xfrm>
              <a:off x="7543800" y="5045897"/>
              <a:ext cx="4648200" cy="1812103"/>
            </a:xfrm>
            <a:prstGeom prst="rect">
              <a:avLst/>
            </a:prstGeom>
          </p:spPr>
        </p:pic>
      </p:grpSp>
      <p:pic>
        <p:nvPicPr>
          <p:cNvPr id="2" name="BANGCHU">
            <a:extLst>
              <a:ext uri="{FF2B5EF4-FFF2-40B4-BE49-F238E27FC236}">
                <a16:creationId xmlns:a16="http://schemas.microsoft.com/office/drawing/2014/main" id="{8CE79360-0C01-6361-CB65-5B75B135E0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996" y="349309"/>
            <a:ext cx="6032288" cy="4116973"/>
          </a:xfrm>
          <a:prstGeom prst="rect">
            <a:avLst/>
          </a:prstGeom>
        </p:spPr>
      </p:pic>
      <p:sp>
        <p:nvSpPr>
          <p:cNvPr id="7" name="NOIDUNG">
            <a:extLst>
              <a:ext uri="{FF2B5EF4-FFF2-40B4-BE49-F238E27FC236}">
                <a16:creationId xmlns:a16="http://schemas.microsoft.com/office/drawing/2014/main" id="{07DDB2EA-0539-94B5-A728-3C845C3428DC}"/>
              </a:ext>
            </a:extLst>
          </p:cNvPr>
          <p:cNvSpPr txBox="1"/>
          <p:nvPr/>
        </p:nvSpPr>
        <p:spPr>
          <a:xfrm>
            <a:off x="4074615" y="1605794"/>
            <a:ext cx="5222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392 mm + 43 mm = 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nvnu">
            <a:extLst>
              <a:ext uri="{FF2B5EF4-FFF2-40B4-BE49-F238E27FC236}">
                <a16:creationId xmlns:a16="http://schemas.microsoft.com/office/drawing/2014/main" id="{6500A5D2-35FF-3E5B-BBF7-4D429174C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38" y="764534"/>
            <a:ext cx="2358593" cy="431789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E6BCCE3B-D370-69D1-6F3E-C9934D63E2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80" y="5399385"/>
            <a:ext cx="1394992" cy="139499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1902C79-5495-4E1D-8CB3-1643084D400E}"/>
              </a:ext>
            </a:extLst>
          </p:cNvPr>
          <p:cNvSpPr/>
          <p:nvPr/>
        </p:nvSpPr>
        <p:spPr>
          <a:xfrm>
            <a:off x="5125886" y="4413022"/>
            <a:ext cx="3282631" cy="115219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nl-NL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435 mm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338</Words>
  <Application>Microsoft Office PowerPoint</Application>
  <PresentationFormat>Widescreen</PresentationFormat>
  <Paragraphs>58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Microsoft YaHei</vt:lpstr>
      <vt:lpstr>#9Slide02 Noi dung dai</vt:lpstr>
      <vt:lpstr>#9Slide02 Tieu de dai</vt:lpstr>
      <vt:lpstr>Arial</vt:lpstr>
      <vt:lpstr>Arial-Rounded</vt:lpstr>
      <vt:lpstr>Calibri</vt:lpstr>
      <vt:lpstr>Calibri Light</vt:lpstr>
      <vt:lpstr>等线</vt:lpstr>
      <vt:lpstr>等线 Light</vt:lpstr>
      <vt:lpstr>iCiel Panton Black</vt:lpstr>
      <vt:lpstr>Montserrat Alternates Black</vt:lpstr>
      <vt:lpstr>Times New Roman</vt:lpstr>
      <vt:lpstr>2_Office Theme</vt:lpstr>
      <vt:lpstr>3_Office Theme</vt:lpstr>
      <vt:lpstr>Office 主题​​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58</cp:revision>
  <dcterms:created xsi:type="dcterms:W3CDTF">2022-09-05T07:17:44Z</dcterms:created>
  <dcterms:modified xsi:type="dcterms:W3CDTF">2023-12-10T23:07:15Z</dcterms:modified>
</cp:coreProperties>
</file>