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4" r:id="rId2"/>
  </p:sldMasterIdLst>
  <p:notesMasterIdLst>
    <p:notesMasterId r:id="rId20"/>
  </p:notesMasterIdLst>
  <p:sldIdLst>
    <p:sldId id="312" r:id="rId3"/>
    <p:sldId id="259" r:id="rId4"/>
    <p:sldId id="257" r:id="rId5"/>
    <p:sldId id="2639" r:id="rId6"/>
    <p:sldId id="2640" r:id="rId7"/>
    <p:sldId id="341" r:id="rId8"/>
    <p:sldId id="2652" r:id="rId9"/>
    <p:sldId id="2653" r:id="rId10"/>
    <p:sldId id="2654" r:id="rId11"/>
    <p:sldId id="2655" r:id="rId12"/>
    <p:sldId id="2658" r:id="rId13"/>
    <p:sldId id="2657" r:id="rId14"/>
    <p:sldId id="2656" r:id="rId15"/>
    <p:sldId id="2659" r:id="rId16"/>
    <p:sldId id="291" r:id="rId17"/>
    <p:sldId id="2649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2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3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1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9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2023/10/6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00" r:id="rId18"/>
    <p:sldLayoutId id="2147483701" r:id="rId19"/>
    <p:sldLayoutId id="2147483702" r:id="rId20"/>
    <p:sldLayoutId id="2147483703" r:id="rId21"/>
    <p:sldLayoutId id="2147483708" r:id="rId22"/>
    <p:sldLayoutId id="2147483733" r:id="rId23"/>
    <p:sldLayoutId id="2147483673" r:id="rId24"/>
    <p:sldLayoutId id="2147483687" r:id="rId25"/>
    <p:sldLayoutId id="2147483688" r:id="rId26"/>
    <p:sldLayoutId id="2147483689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33.jp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62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1928264" y="678916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52" y="425591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216" y="20855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1646406" y="83844"/>
            <a:ext cx="10066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557141" y="205462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407283"/>
            <a:ext cx="9893078" cy="52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2173843" y="125865"/>
            <a:ext cx="7291693" cy="1021556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27" y="1562101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399" y="3791853"/>
            <a:ext cx="9644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*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1944915" y="123304"/>
            <a:ext cx="978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004707" y="185442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94" y="1442914"/>
            <a:ext cx="9921480" cy="52989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377750" y="1901676"/>
            <a:ext cx="1542595" cy="1131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4005943" y="4410075"/>
            <a:ext cx="1349828" cy="481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062516"/>
            <a:ext cx="1763937" cy="2347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70928"/>
                <a:ext cx="9915386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b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Đã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khoanh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hạt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dẻ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0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70928"/>
                <a:ext cx="9915386" cy="978538"/>
              </a:xfrm>
              <a:prstGeom prst="rect">
                <a:avLst/>
              </a:prstGeom>
              <a:blipFill>
                <a:blip r:embed="rId3"/>
                <a:stretch>
                  <a:fillRect l="-2151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890969" y="185442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5" y="2079171"/>
            <a:ext cx="10793424" cy="2699657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74" y="398643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358" y="-362962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7722" y="-87476"/>
            <a:ext cx="11887796" cy="3673509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4" y="624114"/>
            <a:ext cx="7101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rốt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258423"/>
            <a:ext cx="1741743" cy="24350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258422"/>
            <a:ext cx="1741258" cy="24737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359198"/>
            <a:ext cx="1740994" cy="23219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394065"/>
            <a:ext cx="1870542" cy="22784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2104571" y="4615733"/>
            <a:ext cx="562393" cy="4272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4362709" y="4499429"/>
            <a:ext cx="457654" cy="54350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7037331" y="4615733"/>
            <a:ext cx="509412" cy="49601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9608457" y="4775200"/>
            <a:ext cx="432209" cy="47230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EDF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574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4.16667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750" y="-512703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39921" y="-653064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Kiến</a:t>
            </a:r>
            <a:r>
              <a:rPr kumimoji="0" lang="en-US" sz="72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chăm</a:t>
            </a:r>
            <a:r>
              <a:rPr kumimoji="0" lang="en-US" sz="72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</a:t>
            </a:r>
            <a:r>
              <a:rPr kumimoji="0" lang="vi-VN" sz="72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ỉ</a:t>
            </a:r>
            <a:endParaRPr kumimoji="0" lang="en-US" sz="72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92" y="2154222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369306" y="-97149"/>
            <a:ext cx="11284811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12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tháng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10 </a:t>
            </a:r>
            <a:r>
              <a:rPr kumimoji="0" lang="en-US" altLang="zh-CN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altLang="zh-CN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2023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50682" y="83563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: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907189" y="3537039"/>
            <a:ext cx="10987653" cy="9388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1)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055767" y="1953027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zh-CN" sz="5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14:</a:t>
            </a:r>
            <a:r>
              <a:rPr kumimoji="0" lang="en-US" altLang="zh-CN" sz="54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altLang="zh-CN" sz="54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altLang="zh-CN" sz="54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altLang="zh-CN" sz="54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5400" b="1" i="0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mấy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133"/>
              <a:gd name="adj2" fmla="val 376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1402"/>
              <a:gd name="adj2" fmla="val 510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62561" y="-60813"/>
            <a:ext cx="2789921" cy="10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676996"/>
                <a:ext cx="8115188" cy="264722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676996"/>
                <a:ext cx="8115188" cy="2647228"/>
              </a:xfrm>
              <a:prstGeom prst="roundRect">
                <a:avLst/>
              </a:prstGeom>
              <a:blipFill>
                <a:blip r:embed="rId4"/>
                <a:stretch>
                  <a:fillRect l="-450" t="-915" r="-525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8115188" cy="261081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8115188" cy="2610810"/>
              </a:xfrm>
              <a:prstGeom prst="roundRect">
                <a:avLst/>
              </a:prstGeom>
              <a:blipFill>
                <a:blip r:embed="rId5"/>
                <a:stretch>
                  <a:fillRect l="-450" t="-1856" r="-525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73774" y="83902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4668931" y="256084"/>
            <a:ext cx="3188717" cy="783602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564971" cy="6381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270732" y="3028954"/>
            <a:ext cx="5657850" cy="746615"/>
            <a:chOff x="362859" y="3028952"/>
            <a:chExt cx="5657850" cy="7466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362859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59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5088609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26532" y="1436248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35791" y="4112287"/>
            <a:ext cx="421283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334360" y="5605679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5001534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79531" y="308238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968273" y="569213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267</Words>
  <Application>Microsoft Office PowerPoint</Application>
  <PresentationFormat>Widescreen</PresentationFormat>
  <Paragraphs>68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Calibri Light</vt:lpstr>
      <vt:lpstr>Cambria Math</vt:lpstr>
      <vt:lpstr>等线</vt:lpstr>
      <vt:lpstr>Times New Roman</vt:lpstr>
      <vt:lpstr>UVN Banh Mi</vt:lpstr>
      <vt:lpstr>方正卡通简体</vt:lpstr>
      <vt:lpstr>10_Office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2022-07-01T08:54:55Z</dcterms:created>
  <dcterms:modified xsi:type="dcterms:W3CDTF">2023-10-06T06:35:27Z</dcterms:modified>
</cp:coreProperties>
</file>