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6"/>
  </p:notesMasterIdLst>
  <p:sldIdLst>
    <p:sldId id="257" r:id="rId2"/>
    <p:sldId id="259" r:id="rId3"/>
    <p:sldId id="261" r:id="rId4"/>
    <p:sldId id="258" r:id="rId5"/>
    <p:sldId id="315" r:id="rId6"/>
    <p:sldId id="316" r:id="rId7"/>
    <p:sldId id="317" r:id="rId8"/>
    <p:sldId id="2631" r:id="rId9"/>
    <p:sldId id="320" r:id="rId10"/>
    <p:sldId id="321" r:id="rId11"/>
    <p:sldId id="322" r:id="rId12"/>
    <p:sldId id="2632" r:id="rId13"/>
    <p:sldId id="280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0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65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68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1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0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9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8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8.gif"/><Relationship Id="rId3" Type="http://schemas.microsoft.com/office/2007/relationships/media" Target="../media/media3.mp3"/><Relationship Id="rId21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8.gif"/><Relationship Id="rId3" Type="http://schemas.microsoft.com/office/2007/relationships/media" Target="../media/media3.mp3"/><Relationship Id="rId21" Type="http://schemas.openxmlformats.org/officeDocument/2006/relationships/image" Target="../media/image38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29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18" Type="http://schemas.openxmlformats.org/officeDocument/2006/relationships/image" Target="../media/image8.gif"/><Relationship Id="rId3" Type="http://schemas.microsoft.com/office/2007/relationships/media" Target="../media/media3.mp3"/><Relationship Id="rId21" Type="http://schemas.openxmlformats.org/officeDocument/2006/relationships/image" Target="../media/image39.gif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6.png"/><Relationship Id="rId20" Type="http://schemas.openxmlformats.org/officeDocument/2006/relationships/image" Target="../media/image5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0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41.png"/><Relationship Id="rId10" Type="http://schemas.openxmlformats.org/officeDocument/2006/relationships/image" Target="../media/image360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0.png"/><Relationship Id="rId14" Type="http://schemas.openxmlformats.org/officeDocument/2006/relationships/image" Target="../media/image400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30" y="1934019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7" y="1340501"/>
            <a:ext cx="5978091" cy="504098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586784" y="2744435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164353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-149338" y="38099"/>
            <a:ext cx="11784627" cy="678180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79978"/>
                <a:ext cx="10496176" cy="1600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lách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79978"/>
                <a:ext cx="10496176" cy="1600438"/>
              </a:xfrm>
              <a:prstGeom prst="rect">
                <a:avLst/>
              </a:prstGeom>
              <a:blipFill>
                <a:blip r:embed="rId2"/>
                <a:stretch>
                  <a:fillRect l="-2613" t="-1521" b="-8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81" y="1722295"/>
            <a:ext cx="6986008" cy="51896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0" y="2483993"/>
            <a:ext cx="3695758" cy="2933154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453479" y="870874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8628048" y="2148655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800219" y="1695475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4461019" y="4576483"/>
            <a:ext cx="3394200" cy="224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77614" y="874218"/>
            <a:ext cx="2133600" cy="638175"/>
            <a:chOff x="1028700" y="1381125"/>
            <a:chExt cx="2133600" cy="638175"/>
          </a:xfrm>
          <a:solidFill>
            <a:schemeClr val="bg2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614575" y="1788851"/>
            <a:ext cx="7009056" cy="187206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880389" y="2141404"/>
                <a:ext cx="6558456" cy="120141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9" y="2141404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088" y="1888850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756238" y="4079056"/>
            <a:ext cx="6725730" cy="1354217"/>
            <a:chOff x="1031358" y="4379305"/>
            <a:chExt cx="6725730" cy="13542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3542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Chia 12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cam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cam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   </a:t>
                  </a:r>
                  <a:r>
                    <a:rPr lang="en-US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cam.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354217"/>
                </a:xfrm>
                <a:prstGeom prst="rect">
                  <a:avLst/>
                </a:prstGeom>
                <a:blipFill>
                  <a:blip r:embed="rId5"/>
                  <a:stretch>
                    <a:fillRect l="-4080" t="-10811" r="-4170" b="-10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31519" y="5102225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262" y="3878517"/>
            <a:ext cx="3370607" cy="2257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751772" y="5548393"/>
                <a:ext cx="7344702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: 3 = 4 (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72" y="5548393"/>
                <a:ext cx="7344702" cy="889154"/>
              </a:xfrm>
              <a:prstGeom prst="rect">
                <a:avLst/>
              </a:prstGeom>
              <a:blipFill>
                <a:blip r:embed="rId7"/>
                <a:stretch>
                  <a:fillRect t="-2055" b="-1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4771446" y="4806271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b="1" kern="0" dirty="0">
                  <a:solidFill>
                    <a:srgbClr val="FF8B9C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CỦNG CỐ</a:t>
              </a:r>
              <a:endParaRPr lang="en-US" sz="8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8529" y="1841863"/>
            <a:ext cx="3895139" cy="2421312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49" y="-2462656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3712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113113" y="2472969"/>
            <a:ext cx="3893294" cy="45349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95851" y="740309"/>
            <a:ext cx="6005187" cy="445870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nhờ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chợ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mua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Quân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Quân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1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514578" y="4470178"/>
            <a:ext cx="2255771" cy="2537742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sẽ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ứng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418541" y="563978"/>
            <a:ext cx="7787139" cy="1891480"/>
            <a:chOff x="1956390" y="148856"/>
            <a:chExt cx="5454502" cy="2147387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5400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99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5400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lang="en-US" sz="5400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5400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… </a:t>
              </a:r>
              <a:r>
                <a:rPr lang="en-US" sz="5400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ngôi</a:t>
              </a:r>
              <a:r>
                <a:rPr lang="en-US" sz="5400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sao</a:t>
              </a:r>
              <a:r>
                <a:rPr lang="en-US" sz="5400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5" y="12898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91707" y="487741"/>
            <a:ext cx="9497241" cy="1353968"/>
            <a:chOff x="1158578" y="148856"/>
            <a:chExt cx="6252314" cy="101547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0154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8578" y="268584"/>
              <a:ext cx="552371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 </a:t>
              </a:r>
              <a:r>
                <a:rPr lang="en-US" sz="4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44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lang="en-US" sz="4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4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… </a:t>
              </a:r>
              <a:r>
                <a:rPr lang="en-US" sz="4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4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tam </a:t>
              </a:r>
              <a:r>
                <a:rPr lang="en-US" sz="4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giác</a:t>
              </a:r>
              <a:endParaRPr lang="en-US" sz="44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36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3200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lvl="0"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342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34289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01827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27" y="2545855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01827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27" y="4788193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06414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414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50188" y="198475"/>
            <a:ext cx="7855492" cy="1913861"/>
            <a:chOff x="1956390" y="148856"/>
            <a:chExt cx="5454502" cy="1617499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0913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350188" y="4761814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88" y="4761814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3071" y="251290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71" y="2512906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89691" y="238101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91" y="238101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78091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78091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18086" y="962080"/>
            <a:ext cx="9151847" cy="1493737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98615" y="266389"/>
              <a:ext cx="480723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48924" y="243298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924" y="2432986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269217" y="-417211"/>
            <a:ext cx="3436480" cy="2038861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63071" y="0"/>
            <a:ext cx="11474511" cy="658047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1614006" y="377925"/>
            <a:ext cx="3170563" cy="882729"/>
            <a:chOff x="1028700" y="1136571"/>
            <a:chExt cx="2750913" cy="88272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973984" y="1136571"/>
              <a:ext cx="1805629" cy="87320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72" y="1424352"/>
            <a:ext cx="1912039" cy="17489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310</Words>
  <Application>Microsoft Office PowerPoint</Application>
  <PresentationFormat>Widescreen</PresentationFormat>
  <Paragraphs>82</Paragraphs>
  <Slides>14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#9Slide02 Noi dung dai</vt:lpstr>
      <vt:lpstr>#9Slide02 Tieu de dai</vt:lpstr>
      <vt:lpstr>Arial</vt:lpstr>
      <vt:lpstr>Calibri</vt:lpstr>
      <vt:lpstr>Cambria Math</vt:lpstr>
      <vt:lpstr>Comfortaa Medium</vt:lpstr>
      <vt:lpstr>iCiel Cadena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2022-07-01T10:56:17Z</dcterms:created>
  <dcterms:modified xsi:type="dcterms:W3CDTF">2023-10-06T07:12:29Z</dcterms:modified>
</cp:coreProperties>
</file>