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5"/>
  </p:notesMasterIdLst>
  <p:sldIdLst>
    <p:sldId id="293" r:id="rId2"/>
    <p:sldId id="258" r:id="rId3"/>
    <p:sldId id="259" r:id="rId4"/>
    <p:sldId id="260" r:id="rId5"/>
    <p:sldId id="261" r:id="rId6"/>
    <p:sldId id="262" r:id="rId7"/>
    <p:sldId id="338" r:id="rId8"/>
    <p:sldId id="339" r:id="rId9"/>
    <p:sldId id="342" r:id="rId10"/>
    <p:sldId id="341" r:id="rId11"/>
    <p:sldId id="340" r:id="rId12"/>
    <p:sldId id="34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6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5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5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80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94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1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38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7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07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文本框 10"/>
          <p:cNvSpPr txBox="1"/>
          <p:nvPr>
            <p:custDataLst>
              <p:tags r:id="rId1"/>
            </p:custDataLst>
          </p:nvPr>
        </p:nvSpPr>
        <p:spPr>
          <a:xfrm>
            <a:off x="1383844" y="1003331"/>
            <a:ext cx="9797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4800" b="1" u="sng" dirty="0" err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kumimoji="0" lang="en-US" altLang="zh-CN" sz="4800" b="1" i="0" u="sng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4800" b="1" i="1" u="none" strike="noStrike" kern="1200" cap="none" spc="0" normalizeH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4800" b="1" i="1" u="none" strike="noStrike" kern="1200" cap="none" spc="0" normalizeH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9, </a:t>
            </a:r>
            <a:r>
              <a:rPr kumimoji="0" lang="en-US" altLang="zh-CN" sz="4800" b="1" i="1" u="none" strike="noStrike" kern="1200" cap="none" spc="0" normalizeH="0" noProof="0" dirty="0" err="1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4800" b="1" i="1" u="none" strike="noStrike" kern="1200" cap="none" spc="0" normalizeH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800" b="1" i="1" u="none" strike="noStrike" kern="1200" cap="none" spc="0" normalizeH="0" noProof="0" dirty="0" smtClean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4800" b="1" i="1" dirty="0" smtClean="0">
                <a:ln w="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800" b="1" i="1" dirty="0" err="1">
                <a:ln w="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800" b="1" i="1" dirty="0">
                <a:ln w="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3)</a:t>
            </a:r>
            <a:endParaRPr lang="zh-CN" altLang="en-US" sz="4800" b="1" i="1" dirty="0">
              <a:ln w="0">
                <a:noFill/>
              </a:ln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endParaRPr kumimoji="0" lang="zh-CN" altLang="en-US" sz="4800" b="1" i="0" u="none" strike="noStrike" kern="1200" cap="none" spc="0" normalizeH="0" baseline="0" noProof="0" dirty="0">
              <a:ln w="0"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2141176" y="362260"/>
            <a:ext cx="82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000" b="1" i="1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4000" b="1" i="1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000" b="1" i="1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kumimoji="0" lang="en-US" altLang="zh-CN" sz="4000" b="1" i="1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000" b="1" i="1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kumimoji="0" lang="en-US" altLang="zh-CN" sz="4000" b="1" i="1" u="none" strike="noStrike" kern="1200" cap="none" spc="0" normalizeH="0" baseline="0" noProof="0" dirty="0" err="1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000" b="1" i="1" u="none" strike="noStrike" kern="1200" cap="none" spc="0" normalizeH="0" baseline="0" noProof="0" dirty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endParaRPr kumimoji="0" lang="zh-CN" altLang="en-US" sz="4000" b="1" i="1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06103" y="768566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79977" y="222068"/>
            <a:ext cx="11858171" cy="611341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551224" y="928241"/>
            <a:ext cx="1111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túi có 9 quả cam. Hỏi 4 túi như vậy có bao nhiêu quả cam?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136648"/>
            <a:ext cx="7620000" cy="3611006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quả cam 4 túi như vậy có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nn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9 x 4 = 36 (quả)</a:t>
            </a:r>
          </a:p>
          <a:p>
            <a:pPr lvl="0">
              <a:lnSpc>
                <a:spcPct val="130000"/>
              </a:lnSpc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27725" y="309961"/>
            <a:ext cx="11858171" cy="63994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892999"/>
            <a:ext cx="1111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lớn hơn 1 và có tích là 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160806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157063" y="2085977"/>
            <a:ext cx="2587261" cy="114090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21893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6567080" y="1513659"/>
            <a:ext cx="2424519" cy="8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17" y="2844007"/>
            <a:ext cx="3557230" cy="3557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12" y="196906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694236" y="2053706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94236" y="3424592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156659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503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Baloo</vt:lpstr>
      <vt:lpstr>Calibri</vt:lpstr>
      <vt:lpstr>Calibri Light</vt:lpstr>
      <vt:lpstr>等线</vt:lpstr>
      <vt:lpstr>iCiel Cadena</vt:lpstr>
      <vt:lpstr>Source Han Sans Regular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2022-07-01T06:48:54Z</dcterms:created>
  <dcterms:modified xsi:type="dcterms:W3CDTF">2023-10-09T03:15:46Z</dcterms:modified>
</cp:coreProperties>
</file>