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0"/>
  </p:notesMasterIdLst>
  <p:sldIdLst>
    <p:sldId id="256" r:id="rId3"/>
    <p:sldId id="257" r:id="rId4"/>
    <p:sldId id="258" r:id="rId5"/>
    <p:sldId id="267" r:id="rId6"/>
    <p:sldId id="266" r:id="rId7"/>
    <p:sldId id="268" r:id="rId8"/>
    <p:sldId id="264" r:id="rId9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6882E"/>
    <a:srgbClr val="FEF4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1" autoAdjust="0"/>
    <p:restoredTop sz="94660"/>
  </p:normalViewPr>
  <p:slideViewPr>
    <p:cSldViewPr>
      <p:cViewPr varScale="1">
        <p:scale>
          <a:sx n="55" d="100"/>
          <a:sy n="55" d="100"/>
        </p:scale>
        <p:origin x="558" y="90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51" y="2840573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8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12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25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50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629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88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00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6060B65-DC19-4CF9-9EAA-C3D1C4531AF0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1/29/2024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D94B1D1F-A980-4CE3-A075-A1AD11306BD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4305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6060B65-DC19-4CF9-9EAA-C3D1C4531AF0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1/29/2024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D94B1D1F-A980-4CE3-A075-A1AD11306BD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4298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5" y="5875870"/>
            <a:ext cx="13835142" cy="1816100"/>
          </a:xfrm>
        </p:spPr>
        <p:txBody>
          <a:bodyPr anchor="t"/>
          <a:lstStyle>
            <a:lvl1pPr algn="l">
              <a:defRPr sz="7198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5" y="3875620"/>
            <a:ext cx="13835142" cy="2000249"/>
          </a:xfrm>
        </p:spPr>
        <p:txBody>
          <a:bodyPr anchor="b"/>
          <a:lstStyle>
            <a:lvl1pPr marL="0" indent="0">
              <a:buNone/>
              <a:defRPr sz="3599">
                <a:solidFill>
                  <a:schemeClr val="tx1">
                    <a:tint val="75000"/>
                  </a:schemeClr>
                </a:solidFill>
              </a:defRPr>
            </a:lvl1pPr>
            <a:lvl2pPr marL="81259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25194" indent="0">
              <a:buNone/>
              <a:defRPr sz="2933">
                <a:solidFill>
                  <a:schemeClr val="tx1">
                    <a:tint val="75000"/>
                  </a:schemeClr>
                </a:solidFill>
              </a:defRPr>
            </a:lvl3pPr>
            <a:lvl4pPr marL="2437790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4pPr>
            <a:lvl5pPr marL="3250387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5pPr>
            <a:lvl6pPr marL="4062984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6pPr>
            <a:lvl7pPr marL="4875581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7pPr>
            <a:lvl8pPr marL="5688178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8pPr>
            <a:lvl9pPr marL="6500775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1/29/2024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4644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5" y="2133604"/>
            <a:ext cx="7188848" cy="6034617"/>
          </a:xfrm>
        </p:spPr>
        <p:txBody>
          <a:bodyPr/>
          <a:lstStyle>
            <a:lvl1pPr>
              <a:defRPr sz="5065"/>
            </a:lvl1pPr>
            <a:lvl2pPr>
              <a:defRPr sz="4265"/>
            </a:lvl2pPr>
            <a:lvl3pPr>
              <a:defRPr sz="3599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9" y="2133604"/>
            <a:ext cx="7188848" cy="6034617"/>
          </a:xfrm>
        </p:spPr>
        <p:txBody>
          <a:bodyPr/>
          <a:lstStyle>
            <a:lvl1pPr>
              <a:defRPr sz="5065"/>
            </a:lvl1pPr>
            <a:lvl2pPr>
              <a:defRPr sz="4265"/>
            </a:lvl2pPr>
            <a:lvl3pPr>
              <a:defRPr sz="3599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1/29/2024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8441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4" y="2046820"/>
            <a:ext cx="7191675" cy="853017"/>
          </a:xfrm>
        </p:spPr>
        <p:txBody>
          <a:bodyPr anchor="b"/>
          <a:lstStyle>
            <a:lvl1pPr marL="0" indent="0">
              <a:buNone/>
              <a:defRPr sz="4265" b="1"/>
            </a:lvl1pPr>
            <a:lvl2pPr marL="812597" indent="0">
              <a:buNone/>
              <a:defRPr sz="3599" b="1"/>
            </a:lvl2pPr>
            <a:lvl3pPr marL="1625194" indent="0">
              <a:buNone/>
              <a:defRPr sz="3200" b="1"/>
            </a:lvl3pPr>
            <a:lvl4pPr marL="2437790" indent="0">
              <a:buNone/>
              <a:defRPr sz="2933" b="1"/>
            </a:lvl4pPr>
            <a:lvl5pPr marL="3250387" indent="0">
              <a:buNone/>
              <a:defRPr sz="2933" b="1"/>
            </a:lvl5pPr>
            <a:lvl6pPr marL="4062984" indent="0">
              <a:buNone/>
              <a:defRPr sz="2933" b="1"/>
            </a:lvl6pPr>
            <a:lvl7pPr marL="4875581" indent="0">
              <a:buNone/>
              <a:defRPr sz="2933" b="1"/>
            </a:lvl7pPr>
            <a:lvl8pPr marL="5688178" indent="0">
              <a:buNone/>
              <a:defRPr sz="2933" b="1"/>
            </a:lvl8pPr>
            <a:lvl9pPr marL="6500775" indent="0">
              <a:buNone/>
              <a:defRPr sz="29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4" y="2899836"/>
            <a:ext cx="7191675" cy="5268384"/>
          </a:xfrm>
        </p:spPr>
        <p:txBody>
          <a:bodyPr/>
          <a:lstStyle>
            <a:lvl1pPr>
              <a:defRPr sz="4265"/>
            </a:lvl1pPr>
            <a:lvl2pPr>
              <a:defRPr sz="3599"/>
            </a:lvl2pPr>
            <a:lvl3pPr>
              <a:defRPr sz="3200"/>
            </a:lvl3pPr>
            <a:lvl4pPr>
              <a:defRPr sz="2933"/>
            </a:lvl4pPr>
            <a:lvl5pPr>
              <a:defRPr sz="2933"/>
            </a:lvl5pPr>
            <a:lvl6pPr>
              <a:defRPr sz="2933"/>
            </a:lvl6pPr>
            <a:lvl7pPr>
              <a:defRPr sz="2933"/>
            </a:lvl7pPr>
            <a:lvl8pPr>
              <a:defRPr sz="2933"/>
            </a:lvl8pPr>
            <a:lvl9pPr>
              <a:defRPr sz="29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15" y="2046820"/>
            <a:ext cx="7194500" cy="853017"/>
          </a:xfrm>
        </p:spPr>
        <p:txBody>
          <a:bodyPr anchor="b"/>
          <a:lstStyle>
            <a:lvl1pPr marL="0" indent="0">
              <a:buNone/>
              <a:defRPr sz="4265" b="1"/>
            </a:lvl1pPr>
            <a:lvl2pPr marL="812597" indent="0">
              <a:buNone/>
              <a:defRPr sz="3599" b="1"/>
            </a:lvl2pPr>
            <a:lvl3pPr marL="1625194" indent="0">
              <a:buNone/>
              <a:defRPr sz="3200" b="1"/>
            </a:lvl3pPr>
            <a:lvl4pPr marL="2437790" indent="0">
              <a:buNone/>
              <a:defRPr sz="2933" b="1"/>
            </a:lvl4pPr>
            <a:lvl5pPr marL="3250387" indent="0">
              <a:buNone/>
              <a:defRPr sz="2933" b="1"/>
            </a:lvl5pPr>
            <a:lvl6pPr marL="4062984" indent="0">
              <a:buNone/>
              <a:defRPr sz="2933" b="1"/>
            </a:lvl6pPr>
            <a:lvl7pPr marL="4875581" indent="0">
              <a:buNone/>
              <a:defRPr sz="2933" b="1"/>
            </a:lvl7pPr>
            <a:lvl8pPr marL="5688178" indent="0">
              <a:buNone/>
              <a:defRPr sz="2933" b="1"/>
            </a:lvl8pPr>
            <a:lvl9pPr marL="6500775" indent="0">
              <a:buNone/>
              <a:defRPr sz="29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15" y="2899836"/>
            <a:ext cx="7194500" cy="5268384"/>
          </a:xfrm>
        </p:spPr>
        <p:txBody>
          <a:bodyPr/>
          <a:lstStyle>
            <a:lvl1pPr>
              <a:defRPr sz="4265"/>
            </a:lvl1pPr>
            <a:lvl2pPr>
              <a:defRPr sz="3599"/>
            </a:lvl2pPr>
            <a:lvl3pPr>
              <a:defRPr sz="3200"/>
            </a:lvl3pPr>
            <a:lvl4pPr>
              <a:defRPr sz="2933"/>
            </a:lvl4pPr>
            <a:lvl5pPr>
              <a:defRPr sz="2933"/>
            </a:lvl5pPr>
            <a:lvl6pPr>
              <a:defRPr sz="2933"/>
            </a:lvl6pPr>
            <a:lvl7pPr>
              <a:defRPr sz="2933"/>
            </a:lvl7pPr>
            <a:lvl8pPr>
              <a:defRPr sz="2933"/>
            </a:lvl8pPr>
            <a:lvl9pPr>
              <a:defRPr sz="29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1/29/2024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5796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6060B65-DC19-4CF9-9EAA-C3D1C4531AF0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1/29/2024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D94B1D1F-A980-4CE3-A075-A1AD11306BD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7471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1521441" y="1375011"/>
            <a:ext cx="13233758" cy="57187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3" rIns="121887" bIns="60943" rtlCol="0" anchor="ctr"/>
          <a:lstStyle/>
          <a:p>
            <a:pPr marL="0" marR="0" lvl="0" indent="0" algn="ctr" defTabSz="1218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7876731" y="8602532"/>
            <a:ext cx="523182" cy="29347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3" rIns="121887" bIns="60943" rtlCol="0" anchor="ctr"/>
          <a:lstStyle/>
          <a:p>
            <a:pPr marL="0" marR="0" lvl="0" indent="0" algn="ctr" defTabSz="1218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1/29/2024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239379" y="8528304"/>
            <a:ext cx="3797882" cy="486833"/>
          </a:xfrm>
        </p:spPr>
        <p:txBody>
          <a:bodyPr/>
          <a:lstStyle>
            <a:lvl1pPr algn="ctr">
              <a:defRPr>
                <a:latin typeface="印品黑体" panose="00000500000000000000" pitchFamily="2" charset="-122"/>
              </a:defRPr>
            </a:lvl1pPr>
          </a:lstStyle>
          <a:p>
            <a:pPr defTabSz="121917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2092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62247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rush"/>
      </p:transition>
    </mc:Choice>
    <mc:Fallback xmlns=""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6" y="364068"/>
            <a:ext cx="5354902" cy="1549401"/>
          </a:xfrm>
        </p:spPr>
        <p:txBody>
          <a:bodyPr anchor="b"/>
          <a:lstStyle>
            <a:lvl1pPr algn="l">
              <a:defRPr sz="35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5" y="364073"/>
            <a:ext cx="9099093" cy="7804151"/>
          </a:xfrm>
        </p:spPr>
        <p:txBody>
          <a:bodyPr/>
          <a:lstStyle>
            <a:lvl1pPr>
              <a:defRPr sz="5732"/>
            </a:lvl1pPr>
            <a:lvl2pPr>
              <a:defRPr sz="5065"/>
            </a:lvl2pPr>
            <a:lvl3pPr>
              <a:defRPr sz="4265"/>
            </a:lvl3pPr>
            <a:lvl4pPr>
              <a:defRPr sz="3599"/>
            </a:lvl4pPr>
            <a:lvl5pPr>
              <a:defRPr sz="3599"/>
            </a:lvl5pPr>
            <a:lvl6pPr>
              <a:defRPr sz="3599"/>
            </a:lvl6pPr>
            <a:lvl7pPr>
              <a:defRPr sz="3599"/>
            </a:lvl7pPr>
            <a:lvl8pPr>
              <a:defRPr sz="3599"/>
            </a:lvl8pPr>
            <a:lvl9pPr>
              <a:defRPr sz="35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6" y="1913474"/>
            <a:ext cx="5354902" cy="6254751"/>
          </a:xfrm>
        </p:spPr>
        <p:txBody>
          <a:bodyPr/>
          <a:lstStyle>
            <a:lvl1pPr marL="0" indent="0">
              <a:buNone/>
              <a:defRPr sz="2533"/>
            </a:lvl1pPr>
            <a:lvl2pPr marL="812597" indent="0">
              <a:buNone/>
              <a:defRPr sz="2133"/>
            </a:lvl2pPr>
            <a:lvl3pPr marL="1625194" indent="0">
              <a:buNone/>
              <a:defRPr sz="1867"/>
            </a:lvl3pPr>
            <a:lvl4pPr marL="2437790" indent="0">
              <a:buNone/>
              <a:defRPr sz="1600"/>
            </a:lvl4pPr>
            <a:lvl5pPr marL="3250387" indent="0">
              <a:buNone/>
              <a:defRPr sz="1600"/>
            </a:lvl5pPr>
            <a:lvl6pPr marL="4062984" indent="0">
              <a:buNone/>
              <a:defRPr sz="1600"/>
            </a:lvl6pPr>
            <a:lvl7pPr marL="4875581" indent="0">
              <a:buNone/>
              <a:defRPr sz="1600"/>
            </a:lvl7pPr>
            <a:lvl8pPr marL="5688178" indent="0">
              <a:buNone/>
              <a:defRPr sz="1600"/>
            </a:lvl8pPr>
            <a:lvl9pPr marL="6500775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1/29/2024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5819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4" y="6400803"/>
            <a:ext cx="9765983" cy="755652"/>
          </a:xfrm>
        </p:spPr>
        <p:txBody>
          <a:bodyPr anchor="b"/>
          <a:lstStyle>
            <a:lvl1pPr algn="l">
              <a:defRPr sz="35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4" y="817036"/>
            <a:ext cx="9765983" cy="5486400"/>
          </a:xfrm>
        </p:spPr>
        <p:txBody>
          <a:bodyPr/>
          <a:lstStyle>
            <a:lvl1pPr marL="0" indent="0">
              <a:buNone/>
              <a:defRPr sz="5732"/>
            </a:lvl1pPr>
            <a:lvl2pPr marL="812597" indent="0">
              <a:buNone/>
              <a:defRPr sz="5065"/>
            </a:lvl2pPr>
            <a:lvl3pPr marL="1625194" indent="0">
              <a:buNone/>
              <a:defRPr sz="4265"/>
            </a:lvl3pPr>
            <a:lvl4pPr marL="2437790" indent="0">
              <a:buNone/>
              <a:defRPr sz="3599"/>
            </a:lvl4pPr>
            <a:lvl5pPr marL="3250387" indent="0">
              <a:buNone/>
              <a:defRPr sz="3599"/>
            </a:lvl5pPr>
            <a:lvl6pPr marL="4062984" indent="0">
              <a:buNone/>
              <a:defRPr sz="3599"/>
            </a:lvl6pPr>
            <a:lvl7pPr marL="4875581" indent="0">
              <a:buNone/>
              <a:defRPr sz="3599"/>
            </a:lvl7pPr>
            <a:lvl8pPr marL="5688178" indent="0">
              <a:buNone/>
              <a:defRPr sz="3599"/>
            </a:lvl8pPr>
            <a:lvl9pPr marL="6500775" indent="0">
              <a:buNone/>
              <a:defRPr sz="35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4" y="7156455"/>
            <a:ext cx="9765983" cy="1073151"/>
          </a:xfrm>
        </p:spPr>
        <p:txBody>
          <a:bodyPr/>
          <a:lstStyle>
            <a:lvl1pPr marL="0" indent="0">
              <a:buNone/>
              <a:defRPr sz="2533"/>
            </a:lvl1pPr>
            <a:lvl2pPr marL="812597" indent="0">
              <a:buNone/>
              <a:defRPr sz="2133"/>
            </a:lvl2pPr>
            <a:lvl3pPr marL="1625194" indent="0">
              <a:buNone/>
              <a:defRPr sz="1867"/>
            </a:lvl3pPr>
            <a:lvl4pPr marL="2437790" indent="0">
              <a:buNone/>
              <a:defRPr sz="1600"/>
            </a:lvl4pPr>
            <a:lvl5pPr marL="3250387" indent="0">
              <a:buNone/>
              <a:defRPr sz="1600"/>
            </a:lvl5pPr>
            <a:lvl6pPr marL="4062984" indent="0">
              <a:buNone/>
              <a:defRPr sz="1600"/>
            </a:lvl6pPr>
            <a:lvl7pPr marL="4875581" indent="0">
              <a:buNone/>
              <a:defRPr sz="1600"/>
            </a:lvl7pPr>
            <a:lvl8pPr marL="5688178" indent="0">
              <a:buNone/>
              <a:defRPr sz="1600"/>
            </a:lvl8pPr>
            <a:lvl9pPr marL="6500775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1/29/2024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300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1/29/2024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4946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4" y="366188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5" y="366188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1/29/2024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9922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5337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4113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rush"/>
      </p:transition>
    </mc:Choice>
    <mc:Fallback xmlns="">
      <p:transition spd="slow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943030" y="5267272"/>
            <a:ext cx="2635160" cy="2693448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375311" y="2108467"/>
            <a:ext cx="593119" cy="531367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4099354" y="6718189"/>
            <a:ext cx="388993" cy="375167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4389656" y="953147"/>
            <a:ext cx="222515" cy="224767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2105362" y="4797035"/>
            <a:ext cx="159035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13145672" y="5184706"/>
            <a:ext cx="116147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701884" y="7388661"/>
            <a:ext cx="222515" cy="224767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400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5061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rush"/>
      </p:transition>
    </mc:Choice>
    <mc:Fallback xmlns="">
      <p:transition spd="slow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528529" y="292693"/>
            <a:ext cx="15503970" cy="8320175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621713" y="1176235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67542" y="1209103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99157" y="1319230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700753" y="1263362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69132" y="1223927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620123" y="1994740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265952" y="2027608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97567" y="2137735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699163" y="2081867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67542" y="2042433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618533" y="2813245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264362" y="2846114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95977" y="2956241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697573" y="2900373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265952" y="2860938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616943" y="3631751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262772" y="3664619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94387" y="3774746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695983" y="3718878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264362" y="3679443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615353" y="4450256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261182" y="4483124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92797" y="4593251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694393" y="4537383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262772" y="4497949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613763" y="5268761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259592" y="5301630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91207" y="5411757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692803" y="5355889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261182" y="5316454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612173" y="6087267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258002" y="6120135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89617" y="6230262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691213" y="6174394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259592" y="6134959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610583" y="6905772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256412" y="6938640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88027" y="7048767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689623" y="6992899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258002" y="6953465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608993" y="7724277"/>
            <a:ext cx="146739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254822" y="7757146"/>
            <a:ext cx="599926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86437" y="7867273"/>
            <a:ext cx="61036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688033" y="7811405"/>
            <a:ext cx="61036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256412" y="7771970"/>
            <a:ext cx="59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158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.jp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3" y="366187"/>
            <a:ext cx="14648974" cy="1524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3" y="2133604"/>
            <a:ext cx="14648974" cy="6034617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3" y="8475138"/>
            <a:ext cx="3797882" cy="486833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2133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 defTabSz="1219170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1/29/2024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7" y="8475138"/>
            <a:ext cx="5154269" cy="486833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2133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 defTabSz="121917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5" y="8475138"/>
            <a:ext cx="3797882" cy="486833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2133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 defTabSz="121917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145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rush"/>
      </p:transition>
    </mc:Choice>
    <mc:Fallback xmlns="">
      <p:transition spd="slow" advTm="0">
        <p:fade/>
      </p:transition>
    </mc:Fallback>
  </mc:AlternateContent>
  <p:txStyles>
    <p:titleStyle>
      <a:lvl1pPr algn="ctr" defTabSz="1625194" rtl="0" eaLnBrk="1" latinLnBrk="0" hangingPunct="1">
        <a:spcBef>
          <a:spcPct val="0"/>
        </a:spcBef>
        <a:buNone/>
        <a:defRPr sz="7865" kern="1200">
          <a:solidFill>
            <a:schemeClr val="tx1"/>
          </a:solidFill>
          <a:latin typeface="印品黑体" panose="00000500000000000000" pitchFamily="2" charset="-122"/>
          <a:ea typeface="+mj-ea"/>
          <a:cs typeface="+mj-cs"/>
        </a:defRPr>
      </a:lvl1pPr>
    </p:titleStyle>
    <p:bodyStyle>
      <a:lvl1pPr marL="609449" indent="-609449" algn="l" defTabSz="1625194" rtl="0" eaLnBrk="1" latinLnBrk="0" hangingPunct="1">
        <a:spcBef>
          <a:spcPct val="20000"/>
        </a:spcBef>
        <a:buFont typeface="Arial" pitchFamily="34" charset="0"/>
        <a:buChar char="•"/>
        <a:defRPr sz="5732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1pPr>
      <a:lvl2pPr marL="1320470" indent="-507873" algn="l" defTabSz="1625194" rtl="0" eaLnBrk="1" latinLnBrk="0" hangingPunct="1">
        <a:spcBef>
          <a:spcPct val="20000"/>
        </a:spcBef>
        <a:buFont typeface="Arial" pitchFamily="34" charset="0"/>
        <a:buChar char="–"/>
        <a:defRPr sz="5065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2pPr>
      <a:lvl3pPr marL="2031492" indent="-406298" algn="l" defTabSz="162519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3pPr>
      <a:lvl4pPr marL="2844089" indent="-406298" algn="l" defTabSz="1625194" rtl="0" eaLnBrk="1" latinLnBrk="0" hangingPunct="1">
        <a:spcBef>
          <a:spcPct val="20000"/>
        </a:spcBef>
        <a:buFont typeface="Arial" pitchFamily="34" charset="0"/>
        <a:buChar char="–"/>
        <a:defRPr sz="35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4pPr>
      <a:lvl5pPr marL="3656685" indent="-406298" algn="l" defTabSz="1625194" rtl="0" eaLnBrk="1" latinLnBrk="0" hangingPunct="1">
        <a:spcBef>
          <a:spcPct val="20000"/>
        </a:spcBef>
        <a:buFont typeface="Arial" pitchFamily="34" charset="0"/>
        <a:buChar char="»"/>
        <a:defRPr sz="35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5pPr>
      <a:lvl6pPr marL="4469282" indent="-406298" algn="l" defTabSz="1625194" rtl="0" eaLnBrk="1" latinLnBrk="0" hangingPunct="1">
        <a:spcBef>
          <a:spcPct val="20000"/>
        </a:spcBef>
        <a:buFont typeface="Arial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281880" indent="-406298" algn="l" defTabSz="1625194" rtl="0" eaLnBrk="1" latinLnBrk="0" hangingPunct="1">
        <a:spcBef>
          <a:spcPct val="20000"/>
        </a:spcBef>
        <a:buFont typeface="Arial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094477" indent="-406298" algn="l" defTabSz="1625194" rtl="0" eaLnBrk="1" latinLnBrk="0" hangingPunct="1">
        <a:spcBef>
          <a:spcPct val="20000"/>
        </a:spcBef>
        <a:buFont typeface="Arial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6907073" indent="-406298" algn="l" defTabSz="1625194" rtl="0" eaLnBrk="1" latinLnBrk="0" hangingPunct="1">
        <a:spcBef>
          <a:spcPct val="20000"/>
        </a:spcBef>
        <a:buFont typeface="Arial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519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2597" algn="l" defTabSz="162519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194" algn="l" defTabSz="162519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37790" algn="l" defTabSz="162519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50387" algn="l" defTabSz="162519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62984" algn="l" defTabSz="162519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75581" algn="l" defTabSz="162519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88178" algn="l" defTabSz="162519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00775" algn="l" defTabSz="162519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7" Type="http://schemas.openxmlformats.org/officeDocument/2006/relationships/image" Target="../media/image8.w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bai%20tap%20van%20dung/Bai%203.pptx" TargetMode="External"/><Relationship Id="rId13" Type="http://schemas.openxmlformats.org/officeDocument/2006/relationships/image" Target="../media/image20.jpeg"/><Relationship Id="rId18" Type="http://schemas.openxmlformats.org/officeDocument/2006/relationships/image" Target="../media/image24.jpeg"/><Relationship Id="rId3" Type="http://schemas.openxmlformats.org/officeDocument/2006/relationships/image" Target="../media/image12.jpeg"/><Relationship Id="rId21" Type="http://schemas.openxmlformats.org/officeDocument/2006/relationships/image" Target="../media/image26.jpeg"/><Relationship Id="rId7" Type="http://schemas.openxmlformats.org/officeDocument/2006/relationships/image" Target="../media/image15.jpeg"/><Relationship Id="rId12" Type="http://schemas.openxmlformats.org/officeDocument/2006/relationships/image" Target="../media/image19.jpeg"/><Relationship Id="rId17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2.jpeg"/><Relationship Id="rId20" Type="http://schemas.openxmlformats.org/officeDocument/2006/relationships/hyperlink" Target="bai%20tap%20van%20dung/Bai%202.pptx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11" Type="http://schemas.openxmlformats.org/officeDocument/2006/relationships/image" Target="../media/image18.png"/><Relationship Id="rId5" Type="http://schemas.openxmlformats.org/officeDocument/2006/relationships/hyperlink" Target="bai%20tap%20van%20dung/Bai%201.pptx" TargetMode="External"/><Relationship Id="rId15" Type="http://schemas.openxmlformats.org/officeDocument/2006/relationships/hyperlink" Target="bai%20tap%20van%20dung/Bai%204.pptx" TargetMode="External"/><Relationship Id="rId23" Type="http://schemas.openxmlformats.org/officeDocument/2006/relationships/image" Target="../media/image28.jpeg"/><Relationship Id="rId10" Type="http://schemas.openxmlformats.org/officeDocument/2006/relationships/image" Target="../media/image17.png"/><Relationship Id="rId19" Type="http://schemas.openxmlformats.org/officeDocument/2006/relationships/image" Target="../media/image25.jpeg"/><Relationship Id="rId4" Type="http://schemas.openxmlformats.org/officeDocument/2006/relationships/image" Target="../media/image13.jpeg"/><Relationship Id="rId9" Type="http://schemas.openxmlformats.org/officeDocument/2006/relationships/image" Target="../media/image16.png"/><Relationship Id="rId14" Type="http://schemas.openxmlformats.org/officeDocument/2006/relationships/image" Target="../media/image21.jpeg"/><Relationship Id="rId22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dirty="0" smtClean="0">
                <a:solidFill>
                  <a:srgbClr val="FF0066"/>
                </a:solidFill>
                <a:latin typeface="Times New Roman" pitchFamily="18" charset="0"/>
              </a:rPr>
              <a:t>HỨA TẠO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970610" y="2649190"/>
            <a:ext cx="11602897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49: LUYỆN TẬP CHUNG (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3)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622998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66233" y="5944174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070578" y="0"/>
            <a:ext cx="9314114" cy="1435586"/>
            <a:chOff x="2628830" y="226441"/>
            <a:chExt cx="9156958" cy="1435586"/>
          </a:xfrm>
        </p:grpSpPr>
        <p:sp>
          <p:nvSpPr>
            <p:cNvPr id="5" name="TextBox 4"/>
            <p:cNvSpPr txBox="1"/>
            <p:nvPr/>
          </p:nvSpPr>
          <p:spPr>
            <a:xfrm>
              <a:off x="4539228" y="226441"/>
              <a:ext cx="724656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Thứ</a:t>
              </a:r>
              <a:r>
                <a:rPr lang="en-US" sz="4000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hai</a:t>
              </a:r>
              <a:r>
                <a:rPr lang="en-US" sz="4000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4000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29 </a:t>
              </a:r>
              <a:r>
                <a:rPr lang="en-US" sz="4000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tháng</a:t>
              </a:r>
              <a:r>
                <a:rPr lang="en-US" sz="4000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1 </a:t>
              </a:r>
              <a:r>
                <a:rPr lang="en-US" sz="4000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năm</a:t>
              </a:r>
              <a:r>
                <a:rPr lang="en-US" sz="4000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2024</a:t>
              </a:r>
              <a:endParaRPr lang="en-US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628830" y="954141"/>
              <a:ext cx="162859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u="sng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TOÁN</a:t>
              </a:r>
            </a:p>
          </p:txBody>
        </p: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358758" y="759269"/>
            <a:ext cx="9886400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49: LUYỆN TẬP CHUNG (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Tiết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3)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470819" y="1676400"/>
            <a:ext cx="1790962" cy="911543"/>
            <a:chOff x="1470819" y="1866900"/>
            <a:chExt cx="1790962" cy="911543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866900"/>
              <a:ext cx="647700" cy="835343"/>
              <a:chOff x="1737519" y="1866900"/>
              <a:chExt cx="647700" cy="835343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737519" y="1866900"/>
                <a:ext cx="647700" cy="8353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114326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Số?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AA8A6E8-B2F8-0749-AD67-3497BACDBAFE}"/>
              </a:ext>
            </a:extLst>
          </p:cNvPr>
          <p:cNvGrpSpPr/>
          <p:nvPr/>
        </p:nvGrpSpPr>
        <p:grpSpPr>
          <a:xfrm>
            <a:off x="1127919" y="3698926"/>
            <a:ext cx="14401800" cy="3034811"/>
            <a:chOff x="664340" y="2114409"/>
            <a:chExt cx="10904747" cy="3034811"/>
          </a:xfrm>
        </p:grpSpPr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C3536558-84C3-7D4A-8EB2-18ADDEC2A9A4}"/>
                </a:ext>
              </a:extLst>
            </p:cNvPr>
            <p:cNvSpPr/>
            <p:nvPr/>
          </p:nvSpPr>
          <p:spPr>
            <a:xfrm>
              <a:off x="664340" y="2114409"/>
              <a:ext cx="4258693" cy="645458"/>
            </a:xfrm>
            <a:prstGeom prst="roundRect">
              <a:avLst/>
            </a:pr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6 409 = 6 000 +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</a:t>
              </a:r>
              <a:r>
                <a:rPr kumimoji="0" lang="vi-V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    + 9</a:t>
              </a:r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2561243D-E872-2944-8526-CE3F94F07823}"/>
                </a:ext>
              </a:extLst>
            </p:cNvPr>
            <p:cNvSpPr/>
            <p:nvPr/>
          </p:nvSpPr>
          <p:spPr>
            <a:xfrm>
              <a:off x="5809129" y="2126402"/>
              <a:ext cx="4960821" cy="645458"/>
            </a:xfrm>
            <a:prstGeom prst="roundRect">
              <a:avLst/>
            </a:pr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6 411 =            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vi-V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+ 400 +        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</a:t>
              </a:r>
              <a:r>
                <a:rPr kumimoji="0" lang="vi-V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+1</a:t>
              </a:r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778E61A3-716B-224A-9517-7EB50D58E1DC}"/>
                </a:ext>
              </a:extLst>
            </p:cNvPr>
            <p:cNvSpPr/>
            <p:nvPr/>
          </p:nvSpPr>
          <p:spPr>
            <a:xfrm>
              <a:off x="1458672" y="4503762"/>
              <a:ext cx="3993776" cy="645458"/>
            </a:xfrm>
            <a:prstGeom prst="roundRect">
              <a:avLst/>
            </a:pr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6 410 = 6 000 + 400 +            </a:t>
              </a:r>
            </a:p>
          </p:txBody>
        </p:sp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F2A17E50-4AC8-9445-99C5-C835F02A445D}"/>
                </a:ext>
              </a:extLst>
            </p:cNvPr>
            <p:cNvSpPr/>
            <p:nvPr/>
          </p:nvSpPr>
          <p:spPr>
            <a:xfrm>
              <a:off x="6659623" y="4503762"/>
              <a:ext cx="4909464" cy="645458"/>
            </a:xfrm>
            <a:prstGeom prst="roundRect">
              <a:avLst/>
            </a:pr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6 412 = 6 000 +        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</a:t>
              </a:r>
              <a:r>
                <a:rPr kumimoji="0" lang="vi-V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+ 10 +   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B09F755D-3328-834F-AF33-71B8C72651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47108" y="3630705"/>
              <a:ext cx="10521979" cy="1"/>
            </a:xfrm>
            <a:prstGeom prst="straightConnector1">
              <a:avLst/>
            </a:prstGeom>
            <a:noFill/>
            <a:ln w="57150" cap="flat" cmpd="sng" algn="ctr">
              <a:solidFill>
                <a:srgbClr val="00AF92">
                  <a:lumMod val="60000"/>
                  <a:lumOff val="40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880BDCC-C303-F347-A21B-487ACAFA9353}"/>
                </a:ext>
              </a:extLst>
            </p:cNvPr>
            <p:cNvCxnSpPr/>
            <p:nvPr/>
          </p:nvCxnSpPr>
          <p:spPr>
            <a:xfrm flipV="1">
              <a:off x="2637046" y="2783541"/>
              <a:ext cx="0" cy="847165"/>
            </a:xfrm>
            <a:prstGeom prst="line">
              <a:avLst/>
            </a:prstGeom>
            <a:noFill/>
            <a:ln w="57150" cap="flat" cmpd="sng" algn="ctr">
              <a:solidFill>
                <a:srgbClr val="00AF92">
                  <a:lumMod val="60000"/>
                  <a:lumOff val="40000"/>
                </a:srgbClr>
              </a:solidFill>
              <a:prstDash val="solid"/>
            </a:ln>
            <a:effectLst/>
          </p:spPr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F733972-C23E-2047-89EC-76A0402CE3FE}"/>
                </a:ext>
              </a:extLst>
            </p:cNvPr>
            <p:cNvCxnSpPr/>
            <p:nvPr/>
          </p:nvCxnSpPr>
          <p:spPr>
            <a:xfrm flipV="1">
              <a:off x="4416540" y="3630706"/>
              <a:ext cx="0" cy="847165"/>
            </a:xfrm>
            <a:prstGeom prst="line">
              <a:avLst/>
            </a:prstGeom>
            <a:noFill/>
            <a:ln w="57150" cap="flat" cmpd="sng" algn="ctr">
              <a:solidFill>
                <a:srgbClr val="00AF92">
                  <a:lumMod val="60000"/>
                  <a:lumOff val="40000"/>
                </a:srgbClr>
              </a:solidFill>
              <a:prstDash val="solid"/>
            </a:ln>
            <a:effectLst/>
          </p:spPr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7D74B5AB-B89B-1041-BC73-F7023B04D221}"/>
                </a:ext>
              </a:extLst>
            </p:cNvPr>
            <p:cNvCxnSpPr/>
            <p:nvPr/>
          </p:nvCxnSpPr>
          <p:spPr>
            <a:xfrm flipV="1">
              <a:off x="6612893" y="2783541"/>
              <a:ext cx="0" cy="847165"/>
            </a:xfrm>
            <a:prstGeom prst="line">
              <a:avLst/>
            </a:prstGeom>
            <a:noFill/>
            <a:ln w="57150" cap="flat" cmpd="sng" algn="ctr">
              <a:solidFill>
                <a:srgbClr val="00AF92">
                  <a:lumMod val="60000"/>
                  <a:lumOff val="40000"/>
                </a:srgbClr>
              </a:solidFill>
              <a:prstDash val="solid"/>
            </a:ln>
            <a:effectLst/>
          </p:spPr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0DE7B43-844D-8C4C-9EEC-B742952F8519}"/>
                </a:ext>
              </a:extLst>
            </p:cNvPr>
            <p:cNvCxnSpPr/>
            <p:nvPr/>
          </p:nvCxnSpPr>
          <p:spPr>
            <a:xfrm flipV="1">
              <a:off x="8697187" y="3630705"/>
              <a:ext cx="0" cy="847165"/>
            </a:xfrm>
            <a:prstGeom prst="line">
              <a:avLst/>
            </a:prstGeom>
            <a:noFill/>
            <a:ln w="57150" cap="flat" cmpd="sng" algn="ctr">
              <a:solidFill>
                <a:srgbClr val="00AF92">
                  <a:lumMod val="60000"/>
                  <a:lumOff val="40000"/>
                </a:srgbClr>
              </a:solidFill>
              <a:prstDash val="solid"/>
            </a:ln>
            <a:effectLst/>
          </p:spPr>
        </p:cxnSp>
      </p:grpSp>
      <p:sp>
        <p:nvSpPr>
          <p:cNvPr id="41" name="Rounded Rectangle 40"/>
          <p:cNvSpPr/>
          <p:nvPr/>
        </p:nvSpPr>
        <p:spPr>
          <a:xfrm>
            <a:off x="4886744" y="3663416"/>
            <a:ext cx="529414" cy="6928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?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9717272" y="3675251"/>
            <a:ext cx="529414" cy="6928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?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12682208" y="3651579"/>
            <a:ext cx="529414" cy="6928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?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6613249" y="6054926"/>
            <a:ext cx="529414" cy="6928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?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12439610" y="6054926"/>
            <a:ext cx="529414" cy="6928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?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14771705" y="6037385"/>
            <a:ext cx="529414" cy="6928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?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4642117" y="3652687"/>
            <a:ext cx="981989" cy="6905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400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9587886" y="3674040"/>
            <a:ext cx="1205625" cy="6928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6000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12588188" y="3659040"/>
            <a:ext cx="757855" cy="692805"/>
          </a:xfrm>
          <a:prstGeom prst="roundRect">
            <a:avLst>
              <a:gd name="adj" fmla="val 1438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6545553" y="6047929"/>
            <a:ext cx="710896" cy="6928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12224981" y="6062387"/>
            <a:ext cx="958671" cy="6928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400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14651268" y="6019086"/>
            <a:ext cx="649851" cy="6928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3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13519" y="990600"/>
            <a:ext cx="16150550" cy="1478072"/>
            <a:chOff x="1470819" y="2019300"/>
            <a:chExt cx="17279427" cy="1478072"/>
          </a:xfrm>
        </p:grpSpPr>
        <p:grpSp>
          <p:nvGrpSpPr>
            <p:cNvPr id="6" name="Group 5"/>
            <p:cNvGrpSpPr/>
            <p:nvPr/>
          </p:nvGrpSpPr>
          <p:grpSpPr>
            <a:xfrm>
              <a:off x="1470819" y="2019300"/>
              <a:ext cx="896788" cy="838200"/>
              <a:chOff x="1737519" y="2019300"/>
              <a:chExt cx="896788" cy="838200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896788" cy="8382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940097" y="2053679"/>
                <a:ext cx="455612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2440505" y="2050822"/>
              <a:ext cx="1630974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914400"/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a) Mai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thẻ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0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9. Mai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thẻ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trí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dấu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“?”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so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sánh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endPara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D745EF8-AE23-D24E-BD94-2B07EF937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519" y="2654832"/>
            <a:ext cx="11685024" cy="19505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A45E75-8C6B-41D8-8030-6EC04D9D65C6}"/>
              </a:ext>
            </a:extLst>
          </p:cNvPr>
          <p:cNvSpPr txBox="1"/>
          <p:nvPr/>
        </p:nvSpPr>
        <p:spPr>
          <a:xfrm>
            <a:off x="3490119" y="2852027"/>
            <a:ext cx="1066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00FF"/>
                </a:solidFill>
                <a:highlight>
                  <a:srgbClr val="F6882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B3B848-3096-4029-86D7-62AADC1C065F}"/>
              </a:ext>
            </a:extLst>
          </p:cNvPr>
          <p:cNvSpPr txBox="1"/>
          <p:nvPr/>
        </p:nvSpPr>
        <p:spPr>
          <a:xfrm>
            <a:off x="774779" y="4752913"/>
            <a:ext cx="149835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Mai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" name="Pentagon 11">
            <a:extLst>
              <a:ext uri="{FF2B5EF4-FFF2-40B4-BE49-F238E27FC236}">
                <a16:creationId xmlns:a16="http://schemas.microsoft.com/office/drawing/2014/main" id="{6AE5FD44-D710-4CB6-A271-79E6147276A6}"/>
              </a:ext>
            </a:extLst>
          </p:cNvPr>
          <p:cNvSpPr/>
          <p:nvPr/>
        </p:nvSpPr>
        <p:spPr>
          <a:xfrm>
            <a:off x="1710715" y="6815969"/>
            <a:ext cx="5334000" cy="784830"/>
          </a:xfrm>
          <a:prstGeom prst="homePlate">
            <a:avLst/>
          </a:prstGeom>
          <a:solidFill>
            <a:srgbClr val="FFBF53">
              <a:lumMod val="40000"/>
              <a:lumOff val="60000"/>
            </a:srgbClr>
          </a:solidFill>
          <a:ln w="25400" cap="flat" cmpd="sng" algn="ctr">
            <a:solidFill>
              <a:srgbClr val="FFBF5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Mai có 2 cách chọn thẻ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4D3F221-3B2A-4F75-9395-6A4F3B2DD4C8}"/>
              </a:ext>
            </a:extLst>
          </p:cNvPr>
          <p:cNvGrpSpPr/>
          <p:nvPr/>
        </p:nvGrpSpPr>
        <p:grpSpPr>
          <a:xfrm>
            <a:off x="7381982" y="6322024"/>
            <a:ext cx="1102659" cy="1605778"/>
            <a:chOff x="5652249" y="4763153"/>
            <a:chExt cx="1102659" cy="1605778"/>
          </a:xfrm>
        </p:grpSpPr>
        <p:sp>
          <p:nvSpPr>
            <p:cNvPr id="24" name="Rounded Rectangle 13">
              <a:extLst>
                <a:ext uri="{FF2B5EF4-FFF2-40B4-BE49-F238E27FC236}">
                  <a16:creationId xmlns:a16="http://schemas.microsoft.com/office/drawing/2014/main" id="{4F267258-BFA9-427A-9795-D26180E46D74}"/>
                </a:ext>
              </a:extLst>
            </p:cNvPr>
            <p:cNvSpPr/>
            <p:nvPr/>
          </p:nvSpPr>
          <p:spPr>
            <a:xfrm>
              <a:off x="5652249" y="4930096"/>
              <a:ext cx="1102659" cy="1438835"/>
            </a:xfrm>
            <a:prstGeom prst="roundRect">
              <a:avLst/>
            </a:prstGeom>
            <a:solidFill>
              <a:srgbClr val="D0F6B0"/>
            </a:solidFill>
            <a:ln w="2540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1AD4529-39EF-45F6-9E00-869B9B93A46A}"/>
                </a:ext>
              </a:extLst>
            </p:cNvPr>
            <p:cNvSpPr txBox="1"/>
            <p:nvPr/>
          </p:nvSpPr>
          <p:spPr>
            <a:xfrm>
              <a:off x="5795687" y="4763153"/>
              <a:ext cx="91888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9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8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3E3CE4B-2F8D-49E2-921D-B075D6823FD9}"/>
              </a:ext>
            </a:extLst>
          </p:cNvPr>
          <p:cNvGrpSpPr/>
          <p:nvPr/>
        </p:nvGrpSpPr>
        <p:grpSpPr>
          <a:xfrm>
            <a:off x="10119519" y="6324600"/>
            <a:ext cx="1102659" cy="1862048"/>
            <a:chOff x="9022980" y="4714324"/>
            <a:chExt cx="1102659" cy="1862048"/>
          </a:xfrm>
        </p:grpSpPr>
        <p:sp>
          <p:nvSpPr>
            <p:cNvPr id="30" name="Rounded Rectangle 16">
              <a:extLst>
                <a:ext uri="{FF2B5EF4-FFF2-40B4-BE49-F238E27FC236}">
                  <a16:creationId xmlns:a16="http://schemas.microsoft.com/office/drawing/2014/main" id="{1F1DCA78-9696-4EDB-A470-1C402372723D}"/>
                </a:ext>
              </a:extLst>
            </p:cNvPr>
            <p:cNvSpPr/>
            <p:nvPr/>
          </p:nvSpPr>
          <p:spPr>
            <a:xfrm>
              <a:off x="9022980" y="4907755"/>
              <a:ext cx="1102659" cy="1438835"/>
            </a:xfrm>
            <a:prstGeom prst="roundRect">
              <a:avLst/>
            </a:prstGeom>
            <a:solidFill>
              <a:srgbClr val="D0F6B0"/>
            </a:solidFill>
            <a:ln w="2540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5DC27FC-83AC-411F-B352-899DF06523C8}"/>
                </a:ext>
              </a:extLst>
            </p:cNvPr>
            <p:cNvSpPr txBox="1"/>
            <p:nvPr/>
          </p:nvSpPr>
          <p:spPr>
            <a:xfrm>
              <a:off x="9022980" y="4714324"/>
              <a:ext cx="918881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15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5114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13519" y="990600"/>
            <a:ext cx="16150550" cy="838200"/>
            <a:chOff x="1470819" y="2019300"/>
            <a:chExt cx="17279427" cy="838200"/>
          </a:xfrm>
        </p:grpSpPr>
        <p:grpSp>
          <p:nvGrpSpPr>
            <p:cNvPr id="5" name="Group 4"/>
            <p:cNvGrpSpPr/>
            <p:nvPr/>
          </p:nvGrpSpPr>
          <p:grpSpPr>
            <a:xfrm>
              <a:off x="1470819" y="2019300"/>
              <a:ext cx="896788" cy="838200"/>
              <a:chOff x="1737519" y="2019300"/>
              <a:chExt cx="896788" cy="838200"/>
            </a:xfrm>
          </p:grpSpPr>
          <p:sp>
            <p:nvSpPr>
              <p:cNvPr id="7" name="Oval 6"/>
              <p:cNvSpPr/>
              <p:nvPr/>
            </p:nvSpPr>
            <p:spPr>
              <a:xfrm>
                <a:off x="1737519" y="2019300"/>
                <a:ext cx="896788" cy="8382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1940097" y="2053679"/>
                <a:ext cx="455612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2440505" y="2050822"/>
              <a:ext cx="1630974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914400"/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endPara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7CFEBF2-8176-124E-A841-AC8E08C7D4D0}"/>
              </a:ext>
            </a:extLst>
          </p:cNvPr>
          <p:cNvSpPr txBox="1"/>
          <p:nvPr/>
        </p:nvSpPr>
        <p:spPr>
          <a:xfrm>
            <a:off x="1119855" y="1828800"/>
            <a:ext cx="14859000" cy="4622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112000"/>
              </a:lnSpc>
            </a:pPr>
            <a:r>
              <a:rPr 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học của Rô-bốt có 1 992 học sinh. Nếu làm tròn số học sinh đến hàng trăm, ta có thể nói:</a:t>
            </a:r>
          </a:p>
          <a:p>
            <a:pPr defTabSz="914400">
              <a:lnSpc>
                <a:spcPct val="112000"/>
              </a:lnSpc>
            </a:pPr>
            <a:r>
              <a:rPr 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học của Rô-bốt có khoảng:</a:t>
            </a:r>
          </a:p>
          <a:p>
            <a:pPr marL="514350" indent="-514350" defTabSz="914400">
              <a:lnSpc>
                <a:spcPct val="200000"/>
              </a:lnSpc>
              <a:buFontTx/>
              <a:buAutoNum type="alphaUcPeriod"/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2 000 học sinh                   B. 1 950 học sinh</a:t>
            </a:r>
          </a:p>
          <a:p>
            <a:pPr defTabSz="914400">
              <a:lnSpc>
                <a:spcPct val="200000"/>
              </a:lnSpc>
            </a:pPr>
            <a:r>
              <a:rPr 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1 900 học sinh                   D. 1 000 học sinh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FD22664-DFF7-544A-A7B4-1F706BBD2603}"/>
              </a:ext>
            </a:extLst>
          </p:cNvPr>
          <p:cNvSpPr/>
          <p:nvPr/>
        </p:nvSpPr>
        <p:spPr>
          <a:xfrm>
            <a:off x="1083531" y="4343400"/>
            <a:ext cx="645459" cy="65890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0" normalizeH="0" baseline="0" noProof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9283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9" y="1"/>
            <a:ext cx="16256000" cy="9145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3235896" y="3119188"/>
            <a:ext cx="9791700" cy="4064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Chúc</a:t>
            </a:r>
            <a:r>
              <a:rPr lang="en-US" sz="48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48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các</a:t>
            </a:r>
            <a:r>
              <a:rPr lang="en-US" sz="48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48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thầy</a:t>
            </a:r>
            <a:r>
              <a:rPr lang="en-US" sz="48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48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cô</a:t>
            </a:r>
            <a:r>
              <a:rPr lang="en-US" sz="48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48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mạnh</a:t>
            </a:r>
            <a:r>
              <a:rPr lang="en-US" sz="48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48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khoẻ</a:t>
            </a:r>
            <a:endParaRPr lang="en-US" sz="48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latin typeface="Times New Roman" panose="02020603050405020304" pitchFamily="18" charset="0"/>
              <a:ea typeface="+mn-lt"/>
              <a:cs typeface="Times New Roman" panose="02020603050405020304" pitchFamily="18" charset="0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3667919" y="6055005"/>
            <a:ext cx="12598400" cy="19600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defRPr/>
            </a:pPr>
            <a:r>
              <a:rPr lang="en-US" alt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alt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alt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endParaRPr lang="en-US" altLang="en-US" sz="7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752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ounded Rectangle 101"/>
          <p:cNvSpPr/>
          <p:nvPr/>
        </p:nvSpPr>
        <p:spPr>
          <a:xfrm>
            <a:off x="975519" y="3803684"/>
            <a:ext cx="1693956" cy="1517616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3" name="Rounded Rectangle 102"/>
          <p:cNvSpPr/>
          <p:nvPr/>
        </p:nvSpPr>
        <p:spPr>
          <a:xfrm>
            <a:off x="8524913" y="6159501"/>
            <a:ext cx="1745043" cy="1523999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1" name="Rounded Rectangle 100"/>
          <p:cNvSpPr/>
          <p:nvPr/>
        </p:nvSpPr>
        <p:spPr>
          <a:xfrm>
            <a:off x="5979319" y="1620676"/>
            <a:ext cx="1791645" cy="1423034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ounded Rectangle 103"/>
          <p:cNvSpPr/>
          <p:nvPr/>
        </p:nvSpPr>
        <p:spPr>
          <a:xfrm>
            <a:off x="11110119" y="3854484"/>
            <a:ext cx="1622419" cy="1517616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099719" y="1041400"/>
            <a:ext cx="81534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Trò chơi: CHẤP HÀNH LUẬT LỆ GIAO THÔNG</a:t>
            </a:r>
          </a:p>
        </p:txBody>
      </p:sp>
      <p:pic>
        <p:nvPicPr>
          <p:cNvPr id="42" name="Picture 12" descr="Biển báo nguy hiểm 2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918" y="1720883"/>
            <a:ext cx="1363141" cy="117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Biển báo nguy hiểm 2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712" y="1720883"/>
            <a:ext cx="1393541" cy="122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Biển báo trẻ em W225 - Ý nghĩa của biển báo - HoaTieu.vn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68528"/>
            <a:ext cx="1374388" cy="127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0" descr="Biển báo nguy hiểm 2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756" y="1741301"/>
            <a:ext cx="1315704" cy="115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4" descr="https://media.cungphuot.info/2013/07/5115/p103.png">
            <a:hlinkClick r:id="rId8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09"/>
          <a:stretch/>
        </p:blipFill>
        <p:spPr bwMode="auto">
          <a:xfrm>
            <a:off x="1169884" y="3954240"/>
            <a:ext cx="1392590" cy="128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6" descr="https://media.cungphuot.info/2013/07/5115/p104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758" y="3974923"/>
            <a:ext cx="1364761" cy="128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8" descr="https://media.cungphuot.info/2013/07/5115/p110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22"/>
          <a:stretch/>
        </p:blipFill>
        <p:spPr bwMode="auto">
          <a:xfrm>
            <a:off x="6301693" y="3979879"/>
            <a:ext cx="1303226" cy="126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2" descr="Hướng đi thẳng phải the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053" y="6348832"/>
            <a:ext cx="1250644" cy="123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34" descr="Hướng đi phải phải the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151" y="6297685"/>
            <a:ext cx="1380967" cy="132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36" descr="Hướng đi trái phải the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62" y="6313252"/>
            <a:ext cx="1303675" cy="123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38" descr="Các xe chỉ được rẽ trái và rẽ phải">
            <a:hlinkClick r:id="rId1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734" y="6259590"/>
            <a:ext cx="1382089" cy="136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0" descr="Các xe chỉ được rẽ trái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119" y="6237051"/>
            <a:ext cx="1368975" cy="130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2" descr="Các xe chỉ được rẽ phải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6654" y="6314937"/>
            <a:ext cx="1267265" cy="12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6" descr="Biển báo giao thông cấm người đi bộ, xe đẩy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" t="3314" r="71155" b="52456"/>
          <a:stretch/>
        </p:blipFill>
        <p:spPr bwMode="auto">
          <a:xfrm>
            <a:off x="8747920" y="3979880"/>
            <a:ext cx="1260505" cy="126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48" descr="Biển đường 1 chiều, đường cấm">
            <a:hlinkClick r:id="rId20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" t="1852" r="69504" b="52757"/>
          <a:stretch/>
        </p:blipFill>
        <p:spPr bwMode="auto">
          <a:xfrm>
            <a:off x="11300511" y="3962400"/>
            <a:ext cx="1303842" cy="128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8" descr="Biển đường 1 chiều, đường cấm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" t="51939" r="69503" b="2909"/>
          <a:stretch/>
        </p:blipFill>
        <p:spPr bwMode="auto">
          <a:xfrm>
            <a:off x="13636268" y="3954240"/>
            <a:ext cx="1283851" cy="125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50" descr="Toàn bộ biển báo nguy hiểm và ý nghĩa: Nhớ sẽ không sợ rủi rodrh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t="28859" r="77695" b="49067"/>
          <a:stretch/>
        </p:blipFill>
        <p:spPr bwMode="auto">
          <a:xfrm>
            <a:off x="11243342" y="1689212"/>
            <a:ext cx="1361010" cy="127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52" descr="Toàn bộ biển báo nguy hiểm và ý nghĩa: Nhớ sẽ không sợ rủi rosdg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" t="51438" r="77305" b="25644"/>
          <a:stretch/>
        </p:blipFill>
        <p:spPr bwMode="auto">
          <a:xfrm>
            <a:off x="13608178" y="1676400"/>
            <a:ext cx="1403988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Box 82"/>
          <p:cNvSpPr txBox="1"/>
          <p:nvPr/>
        </p:nvSpPr>
        <p:spPr>
          <a:xfrm>
            <a:off x="1110362" y="2895600"/>
            <a:ext cx="1693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Đường </a:t>
            </a:r>
          </a:p>
          <a:p>
            <a:pPr algn="ctr"/>
            <a:r>
              <a:rPr lang="en-US" sz="2000"/>
              <a:t>hai chiều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3289787" y="2971800"/>
            <a:ext cx="21815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Giao nhau với</a:t>
            </a:r>
          </a:p>
          <a:p>
            <a:pPr algn="ctr"/>
            <a:r>
              <a:rPr lang="en-US" sz="2000"/>
              <a:t>đường ưu tiên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5928519" y="2949714"/>
            <a:ext cx="1791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Có trẻ em </a:t>
            </a:r>
          </a:p>
          <a:p>
            <a:pPr algn="ctr"/>
            <a:r>
              <a:rPr lang="en-US" sz="2000"/>
              <a:t>đi qua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8221648" y="2971800"/>
            <a:ext cx="2421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Có đường dành </a:t>
            </a:r>
          </a:p>
          <a:p>
            <a:pPr algn="ctr"/>
            <a:r>
              <a:rPr lang="en-US" sz="2000"/>
              <a:t>cho người đi bộ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10348085" y="2895600"/>
            <a:ext cx="2971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Giao nhau với </a:t>
            </a:r>
          </a:p>
          <a:p>
            <a:pPr algn="ctr"/>
            <a:r>
              <a:rPr lang="en-US" sz="2000"/>
              <a:t>đường có đèn đỏ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13091319" y="2948226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Có đường dành </a:t>
            </a:r>
          </a:p>
          <a:p>
            <a:pPr algn="ctr"/>
            <a:r>
              <a:rPr lang="en-US" sz="2000"/>
              <a:t>cho người đi xe đạp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1158651" y="5358368"/>
            <a:ext cx="12208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ô tô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3692657" y="5240450"/>
            <a:ext cx="1582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xe máy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6218734" y="5271552"/>
            <a:ext cx="1538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xe đạp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8371929" y="5309969"/>
            <a:ext cx="2128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người đi bộ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11104552" y="5309970"/>
            <a:ext cx="1538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Đường cấm</a:t>
            </a:r>
          </a:p>
          <a:p>
            <a:pPr algn="ctr"/>
            <a:r>
              <a:rPr lang="en-US" sz="2000"/>
              <a:t>Các loại xe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13158811" y="5292027"/>
            <a:ext cx="2523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đi ngược chiều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823119" y="7620000"/>
            <a:ext cx="17636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trái </a:t>
            </a:r>
            <a:endParaRPr lang="en-US" sz="2000"/>
          </a:p>
          <a:p>
            <a:pPr algn="ctr"/>
            <a:r>
              <a:rPr lang="vi-VN" sz="2000"/>
              <a:t>phải theo</a:t>
            </a:r>
            <a:endParaRPr lang="en-US" sz="2000"/>
          </a:p>
        </p:txBody>
      </p:sp>
      <p:sp>
        <p:nvSpPr>
          <p:cNvPr id="96" name="TextBox 95"/>
          <p:cNvSpPr txBox="1"/>
          <p:nvPr/>
        </p:nvSpPr>
        <p:spPr>
          <a:xfrm>
            <a:off x="3471880" y="7620000"/>
            <a:ext cx="19367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</a:t>
            </a:r>
            <a:r>
              <a:rPr lang="en-US" sz="2000"/>
              <a:t>thẳng</a:t>
            </a:r>
          </a:p>
          <a:p>
            <a:pPr algn="ctr"/>
            <a:r>
              <a:rPr lang="vi-VN" sz="2000"/>
              <a:t>phải theo</a:t>
            </a:r>
            <a:endParaRPr lang="en-US" sz="2000"/>
          </a:p>
        </p:txBody>
      </p:sp>
      <p:sp>
        <p:nvSpPr>
          <p:cNvPr id="97" name="TextBox 96"/>
          <p:cNvSpPr txBox="1"/>
          <p:nvPr/>
        </p:nvSpPr>
        <p:spPr>
          <a:xfrm>
            <a:off x="5899429" y="7645400"/>
            <a:ext cx="17892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</a:t>
            </a:r>
            <a:r>
              <a:rPr lang="en-US" sz="2000"/>
              <a:t>phải</a:t>
            </a:r>
          </a:p>
          <a:p>
            <a:pPr algn="ctr"/>
            <a:r>
              <a:rPr lang="vi-VN" sz="2000"/>
              <a:t>phải theo</a:t>
            </a:r>
            <a:endParaRPr lang="en-US" sz="2000"/>
          </a:p>
        </p:txBody>
      </p:sp>
      <p:sp>
        <p:nvSpPr>
          <p:cNvPr id="98" name="TextBox 97"/>
          <p:cNvSpPr txBox="1"/>
          <p:nvPr/>
        </p:nvSpPr>
        <p:spPr>
          <a:xfrm>
            <a:off x="8514649" y="7715953"/>
            <a:ext cx="18671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/>
              <a:t>Chỉ được rẽ trái </a:t>
            </a:r>
          </a:p>
          <a:p>
            <a:pPr algn="ctr"/>
            <a:r>
              <a:rPr lang="en-US" sz="2000"/>
              <a:t>hoặc phải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11317951" y="7690552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/>
              <a:t>Chỉ được </a:t>
            </a:r>
          </a:p>
          <a:p>
            <a:pPr algn="ctr"/>
            <a:r>
              <a:rPr lang="en-US" sz="2000"/>
              <a:t>rẽ trái 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13606528" y="7696200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/>
              <a:t>Chỉ được </a:t>
            </a:r>
          </a:p>
          <a:p>
            <a:pPr algn="ctr"/>
            <a:r>
              <a:rPr lang="en-US" sz="2000"/>
              <a:t>rẽ phải</a:t>
            </a:r>
          </a:p>
        </p:txBody>
      </p:sp>
    </p:spTree>
    <p:extLst>
      <p:ext uri="{BB962C8B-B14F-4D97-AF65-F5344CB8AC3E}">
        <p14:creationId xmlns:p14="http://schemas.microsoft.com/office/powerpoint/2010/main" val="263344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"/>
                            </p:stCondLst>
                            <p:childTnLst>
                              <p:par>
                                <p:cTn id="10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500"/>
                            </p:stCondLst>
                            <p:childTnLst>
                              <p:par>
                                <p:cTn id="12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000"/>
                            </p:stCondLst>
                            <p:childTnLst>
                              <p:par>
                                <p:cTn id="13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6500"/>
                            </p:stCondLst>
                            <p:childTnLst>
                              <p:par>
                                <p:cTn id="1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7500"/>
                            </p:stCondLst>
                            <p:childTnLst>
                              <p:par>
                                <p:cTn id="14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8000"/>
                            </p:stCondLst>
                            <p:childTnLst>
                              <p:par>
                                <p:cTn id="14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8500"/>
                            </p:stCondLst>
                            <p:childTnLst>
                              <p:par>
                                <p:cTn id="15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9000"/>
                            </p:stCondLst>
                            <p:childTnLst>
                              <p:par>
                                <p:cTn id="1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5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000"/>
                            </p:stCondLst>
                            <p:childTnLst>
                              <p:par>
                                <p:cTn id="16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500"/>
                            </p:stCondLst>
                            <p:childTnLst>
                              <p:par>
                                <p:cTn id="1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3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000"/>
                            </p:stCondLst>
                            <p:childTnLst>
                              <p:par>
                                <p:cTn id="17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500"/>
                            </p:stCondLst>
                            <p:childTnLst>
                              <p:par>
                                <p:cTn id="17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1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000"/>
                            </p:stCondLst>
                            <p:childTnLst>
                              <p:par>
                                <p:cTn id="18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5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4000"/>
                            </p:stCondLst>
                            <p:childTnLst>
                              <p:par>
                                <p:cTn id="18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500"/>
                            </p:stCondLst>
                            <p:childTnLst>
                              <p:par>
                                <p:cTn id="19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3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000"/>
                            </p:stCondLst>
                            <p:childTnLst>
                              <p:par>
                                <p:cTn id="19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7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1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000"/>
                            </p:stCondLst>
                            <p:childTnLst>
                              <p:par>
                                <p:cTn id="20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500"/>
                            </p:stCondLst>
                            <p:childTnLst>
                              <p:par>
                                <p:cTn id="20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9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3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7500"/>
                            </p:stCondLst>
                            <p:childTnLst>
                              <p:par>
                                <p:cTn id="2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7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8000"/>
                            </p:stCondLst>
                            <p:childTnLst>
                              <p:par>
                                <p:cTn id="2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1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8500"/>
                            </p:stCondLst>
                            <p:childTnLst>
                              <p:par>
                                <p:cTn id="2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5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9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9500"/>
                            </p:stCondLst>
                            <p:childTnLst>
                              <p:par>
                                <p:cTn id="2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500"/>
                            </p:stCondLst>
                            <p:childTnLst>
                              <p:par>
                                <p:cTn id="24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2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6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500"/>
                            </p:stCondLst>
                            <p:childTnLst>
                              <p:par>
                                <p:cTn id="24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2000"/>
                            </p:stCondLst>
                            <p:childTnLst>
                              <p:par>
                                <p:cTn id="25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500"/>
                            </p:stCondLst>
                            <p:childTnLst>
                              <p:par>
                                <p:cTn id="25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3000"/>
                            </p:stCondLst>
                            <p:childTnLst>
                              <p:par>
                                <p:cTn id="26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2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3500"/>
                            </p:stCondLst>
                            <p:childTnLst>
                              <p:par>
                                <p:cTn id="26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6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4000"/>
                            </p:stCondLst>
                            <p:childTnLst>
                              <p:par>
                                <p:cTn id="2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0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4500"/>
                            </p:stCondLst>
                            <p:childTnLst>
                              <p:par>
                                <p:cTn id="27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5000"/>
                            </p:stCondLst>
                            <p:childTnLst>
                              <p:par>
                                <p:cTn id="27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500"/>
                            </p:stCondLst>
                            <p:childTnLst>
                              <p:par>
                                <p:cTn id="28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2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6000"/>
                            </p:stCondLst>
                            <p:childTnLst>
                              <p:par>
                                <p:cTn id="2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6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7000"/>
                            </p:stCondLst>
                            <p:childTnLst>
                              <p:par>
                                <p:cTn id="29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4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7500"/>
                            </p:stCondLst>
                            <p:childTnLst>
                              <p:par>
                                <p:cTn id="29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8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2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8500"/>
                            </p:stCondLst>
                            <p:childTnLst>
                              <p:par>
                                <p:cTn id="30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6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000"/>
                            </p:stCondLst>
                            <p:childTnLst>
                              <p:par>
                                <p:cTn id="3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3" grpId="0" animBg="1"/>
      <p:bldP spid="101" grpId="0" animBg="1"/>
      <p:bldP spid="10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020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464</TotalTime>
  <Words>319</Words>
  <Application>Microsoft Office PowerPoint</Application>
  <PresentationFormat>Custom</PresentationFormat>
  <Paragraphs>74</Paragraphs>
  <Slides>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Times New Roman</vt:lpstr>
      <vt:lpstr>印品黑体</vt:lpstr>
      <vt:lpstr>Office Theme</vt:lpstr>
      <vt:lpstr>020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108</cp:revision>
  <dcterms:created xsi:type="dcterms:W3CDTF">2022-07-10T01:37:20Z</dcterms:created>
  <dcterms:modified xsi:type="dcterms:W3CDTF">2024-01-28T22:09:48Z</dcterms:modified>
</cp:coreProperties>
</file>