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5" r:id="rId2"/>
  </p:sldMasterIdLst>
  <p:notesMasterIdLst>
    <p:notesMasterId r:id="rId20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353" r:id="rId10"/>
    <p:sldId id="2633" r:id="rId11"/>
    <p:sldId id="2637" r:id="rId12"/>
    <p:sldId id="325" r:id="rId13"/>
    <p:sldId id="261" r:id="rId14"/>
    <p:sldId id="2643" r:id="rId15"/>
    <p:sldId id="327" r:id="rId16"/>
    <p:sldId id="2645" r:id="rId17"/>
    <p:sldId id="2647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089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20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14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47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53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2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012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95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2189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309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271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755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12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6840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9381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4899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732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3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8948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1407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526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492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777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3301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6666-777C-49E9-8A0E-F57FC5C9F786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26E05-B21C-4BE4-884F-78CD6364B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0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669" r:id="rId16"/>
    <p:sldLayoutId id="214748370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A0F9-C147-4431-924F-65C783A31B42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993C5-FDEB-4324-B36D-AD4247AA07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604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65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6.svg"/><Relationship Id="rId1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40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39.png"/><Relationship Id="rId15" Type="http://schemas.openxmlformats.org/officeDocument/2006/relationships/image" Target="../media/image78.svg"/><Relationship Id="rId10" Type="http://schemas.openxmlformats.org/officeDocument/2006/relationships/image" Target="../media/image38.png"/><Relationship Id="rId19" Type="http://schemas.openxmlformats.org/officeDocument/2006/relationships/image" Target="../media/image82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45.png"/><Relationship Id="rId15" Type="http://schemas.openxmlformats.org/officeDocument/2006/relationships/image" Target="../media/image71.sv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98.svg"/><Relationship Id="rId1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microsoft.com/office/2007/relationships/hdphoto" Target="../media/hdphoto3.wdp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.wdp"/><Relationship Id="rId3" Type="http://schemas.openxmlformats.org/officeDocument/2006/relationships/image" Target="../media/image58.png"/><Relationship Id="rId7" Type="http://schemas.openxmlformats.org/officeDocument/2006/relationships/image" Target="../media/image22.sv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0.png"/><Relationship Id="rId10" Type="http://schemas.openxmlformats.org/officeDocument/2006/relationships/image" Target="../media/image100.svg"/><Relationship Id="rId4" Type="http://schemas.openxmlformats.org/officeDocument/2006/relationships/image" Target="../media/image20.svg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4.png"/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10" Type="http://schemas.openxmlformats.org/officeDocument/2006/relationships/image" Target="../media/image61.png"/><Relationship Id="rId9" Type="http://schemas.openxmlformats.org/officeDocument/2006/relationships/image" Target="../media/image5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107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sv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3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2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923838" y="0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126902" y="176919"/>
            <a:ext cx="7813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3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2023</a:t>
            </a:r>
            <a:endParaRPr lang="en-US" sz="36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0566" y="1940031"/>
            <a:ext cx="109858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(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  <a:endParaRPr lang="en-US" sz="4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380513" y="977507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1" build="allAtOnce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1" build="allAtOnce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x  4  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x  3  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=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12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x        =  24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528354" y="30479"/>
            <a:ext cx="10123715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lang="en-US" sz="3733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2277893" y="-18073"/>
            <a:ext cx="6737681" cy="2888103"/>
            <a:chOff x="3629883" y="-483908"/>
            <a:chExt cx="5053261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629883" y="238472"/>
              <a:ext cx="5007569" cy="109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3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6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-27611"/>
              <a:ext cx="33221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51032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lang="en-US" sz="3733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lang="en-US" sz="3733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ca-bin chở tất cả 30 người. Biết rằng số người ở mỗi ca-bin như nhau. Hỏi mỗi ca-bin chở bao nhiêu người?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104320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642400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4472206" cy="10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28125"/>
            <a:ext cx="1353974" cy="95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4638526" y="739518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2414830" y="155404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+mj-lt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227150" y="2379677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+mj-lt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3921519" y="3154877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+mj-lt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089322" y="-1355342"/>
            <a:ext cx="10851666" cy="5969599"/>
            <a:chOff x="456825" y="-624616"/>
            <a:chExt cx="7719991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-624616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456825" y="376777"/>
              <a:ext cx="7430813" cy="193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lang="en-US" sz="3733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tiết</a:t>
              </a: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7063" y="3324804"/>
            <a:ext cx="2516948" cy="33841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74480" y="3142056"/>
            <a:ext cx="2194509" cy="34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	</a:t>
              </a:r>
              <a:r>
                <a:rPr lang="en-US" sz="3733" b="1" kern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Hôm</a:t>
              </a:r>
              <a:r>
                <a:rPr lang="en-US" sz="3733" b="1" kern="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73648" y="3428999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580497" y="3305543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2435270" y="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0"/>
            <a:ext cx="11934825" cy="68327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47720" y="-164276"/>
            <a:ext cx="3490711" cy="135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nước. Hỏi mỗi ca đựng mấy lít nước?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1149595"/>
            <a:chOff x="1255280" y="3295757"/>
            <a:chExt cx="3958894" cy="1149595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799021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901195" y="2692923"/>
            <a:ext cx="6415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: 3 = 2 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(l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108523" y="4641071"/>
            <a:ext cx="5701051" cy="1730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3254536" y="132761"/>
            <a:ext cx="821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5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5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  <p:bldP spid="3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5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5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  <p:bldP spid="34" grpId="0" uiExpand="1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5" y="377299"/>
              <a:ext cx="5579302" cy="1792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</a:t>
              </a:r>
              <a:r>
                <a:rPr lang="en-US" sz="3733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lang="en-US" sz="3733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09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36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</a:t>
              </a:r>
              <a:r>
                <a:rPr lang="en-US" sz="3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36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423391" y="1401378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385394" y="1548666"/>
            <a:ext cx="5462618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9" y="305917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 rot="17440296">
            <a:off x="3667479" y="3536599"/>
            <a:ext cx="2618643" cy="2144998"/>
            <a:chOff x="7943191" y="4346929"/>
            <a:chExt cx="2618643" cy="142588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943191" y="4346929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644904">
              <a:off x="8405162" y="4512490"/>
              <a:ext cx="1849819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487</Words>
  <Application>Microsoft Office PowerPoint</Application>
  <PresentationFormat>Widescreen</PresentationFormat>
  <Paragraphs>89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iCiel Panton Black</vt:lpstr>
      <vt:lpstr>Livvic</vt:lpstr>
      <vt:lpstr>Open Sans</vt:lpstr>
      <vt:lpstr>Roboto Condensed Light</vt:lpstr>
      <vt:lpstr>Times New Roman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2022-06-30T08:03:45Z</dcterms:created>
  <dcterms:modified xsi:type="dcterms:W3CDTF">2023-10-06T05:37:58Z</dcterms:modified>
</cp:coreProperties>
</file>