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96" r:id="rId1"/>
    <p:sldMasterId id="2147483852" r:id="rId2"/>
    <p:sldMasterId id="2147483868" r:id="rId3"/>
  </p:sldMasterIdLst>
  <p:notesMasterIdLst>
    <p:notesMasterId r:id="rId23"/>
  </p:notesMasterIdLst>
  <p:handoutMasterIdLst>
    <p:handoutMasterId r:id="rId24"/>
  </p:handoutMasterIdLst>
  <p:sldIdLst>
    <p:sldId id="345" r:id="rId4"/>
    <p:sldId id="256" r:id="rId5"/>
    <p:sldId id="313" r:id="rId6"/>
    <p:sldId id="314" r:id="rId7"/>
    <p:sldId id="261" r:id="rId8"/>
    <p:sldId id="2649" r:id="rId9"/>
    <p:sldId id="2650" r:id="rId10"/>
    <p:sldId id="2651" r:id="rId11"/>
    <p:sldId id="2644" r:id="rId12"/>
    <p:sldId id="331" r:id="rId13"/>
    <p:sldId id="2645" r:id="rId14"/>
    <p:sldId id="333" r:id="rId15"/>
    <p:sldId id="344" r:id="rId16"/>
    <p:sldId id="262" r:id="rId17"/>
    <p:sldId id="263" r:id="rId18"/>
    <p:sldId id="346" r:id="rId19"/>
    <p:sldId id="2647" r:id="rId20"/>
    <p:sldId id="350" r:id="rId21"/>
    <p:sldId id="351" r:id="rId22"/>
  </p:sldIdLst>
  <p:sldSz cx="9144000" cy="5143500" type="screen16x9"/>
  <p:notesSz cx="6858000" cy="9144000"/>
  <p:embeddedFontLst>
    <p:embeddedFont>
      <p:font typeface="Livvic" panose="020B060402020202020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Roboto Condensed Light" panose="020B060402020202020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Lato" panose="020B0604020202020204" charset="0"/>
      <p:regular r:id="rId37"/>
      <p:bold r:id="rId38"/>
      <p:italic r:id="rId39"/>
      <p:boldItalic r:id="rId40"/>
    </p:embeddedFont>
    <p:embeddedFont>
      <p:font typeface="Berkshire Swash" panose="020B0604020202020204" charset="0"/>
      <p:regular r:id="rId41"/>
    </p:embeddedFont>
    <p:embeddedFont>
      <p:font typeface="Patrick Hand" panose="020B0604020202020204" charset="0"/>
      <p:regular r:id="rId42"/>
    </p:embeddedFont>
    <p:embeddedFont>
      <p:font typeface="Open Sans" panose="020B0604020202020204" charset="0"/>
      <p:regular r:id="rId43"/>
      <p:bold r:id="rId44"/>
      <p:italic r:id="rId45"/>
      <p:boldItalic r:id="rId46"/>
    </p:embeddedFont>
    <p:embeddedFont>
      <p:font typeface="Roboto" panose="020B0604020202020204" charset="0"/>
      <p:regular r:id="rId47"/>
      <p:bold r:id="rId48"/>
      <p:italic r:id="rId49"/>
      <p:boldItalic r:id="rId50"/>
    </p:embeddedFont>
  </p:embeddedFontLst>
  <p:custDataLst>
    <p:tags r:id="rId5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7BF"/>
    <a:srgbClr val="00B0F0"/>
    <a:srgbClr val="49FF00"/>
    <a:srgbClr val="87C767"/>
    <a:srgbClr val="FFFFFF"/>
    <a:srgbClr val="4CC8F4"/>
    <a:srgbClr val="D5F2FD"/>
    <a:srgbClr val="FFFF7D"/>
    <a:srgbClr val="99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829" autoAdjust="0"/>
  </p:normalViewPr>
  <p:slideViewPr>
    <p:cSldViewPr snapToGrid="0">
      <p:cViewPr varScale="1">
        <p:scale>
          <a:sx n="97" d="100"/>
          <a:sy n="97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5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28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00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0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4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1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5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7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8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6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2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1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5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1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2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4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8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8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4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4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4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91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86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8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01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7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0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61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69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0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61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9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0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4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5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5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9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5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1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2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81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56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2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5463961" y="1472749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410621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4646638" y="2501601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3295272" y="2556472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8635640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8322679" y="2870670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1" y="3290727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1" y="3290727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" y="3751641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3455508" y="3290727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5855294" y="3290727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0" y="2870670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6646877" y="4433051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7632496" y="4787263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>
            <a:off x="0" y="3566262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>
            <a:off x="1" y="3818837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>
            <a:off x="0" y="4623664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1" y="4242945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5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1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8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>
            <a:off x="3661020" y="4932122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7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2709201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>
            <a:off x="2675401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239520" y="4417856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2"/>
          <p:cNvSpPr/>
          <p:nvPr/>
        </p:nvSpPr>
        <p:spPr>
          <a:xfrm>
            <a:off x="275615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2"/>
          <p:cNvSpPr/>
          <p:nvPr/>
        </p:nvSpPr>
        <p:spPr>
          <a:xfrm>
            <a:off x="306703" y="4448246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4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2"/>
          <p:cNvSpPr/>
          <p:nvPr/>
        </p:nvSpPr>
        <p:spPr>
          <a:xfrm>
            <a:off x="2697724" y="4787770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2"/>
          <p:cNvSpPr/>
          <p:nvPr/>
        </p:nvSpPr>
        <p:spPr>
          <a:xfrm>
            <a:off x="2576714" y="4844160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2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>
            <a:off x="2692718" y="4426804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>
            <a:off x="3635983" y="4883498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2"/>
          <p:cNvSpPr/>
          <p:nvPr/>
        </p:nvSpPr>
        <p:spPr>
          <a:xfrm>
            <a:off x="3596132" y="4901563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2"/>
          <p:cNvSpPr/>
          <p:nvPr/>
        </p:nvSpPr>
        <p:spPr>
          <a:xfrm>
            <a:off x="3686682" y="4955590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2"/>
          <p:cNvSpPr/>
          <p:nvPr/>
        </p:nvSpPr>
        <p:spPr>
          <a:xfrm>
            <a:off x="258715" y="4345765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2"/>
          <p:cNvSpPr/>
          <p:nvPr/>
        </p:nvSpPr>
        <p:spPr>
          <a:xfrm>
            <a:off x="188403" y="4368219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2"/>
          <p:cNvSpPr/>
          <p:nvPr/>
        </p:nvSpPr>
        <p:spPr>
          <a:xfrm>
            <a:off x="306703" y="4433895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2"/>
          <p:cNvSpPr/>
          <p:nvPr/>
        </p:nvSpPr>
        <p:spPr>
          <a:xfrm>
            <a:off x="162741" y="4430012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3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2"/>
          <p:cNvSpPr/>
          <p:nvPr/>
        </p:nvSpPr>
        <p:spPr>
          <a:xfrm>
            <a:off x="8457878" y="3552249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2"/>
          <p:cNvSpPr/>
          <p:nvPr/>
        </p:nvSpPr>
        <p:spPr>
          <a:xfrm>
            <a:off x="8401754" y="3515950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2"/>
          <p:cNvSpPr/>
          <p:nvPr/>
        </p:nvSpPr>
        <p:spPr>
          <a:xfrm>
            <a:off x="8474778" y="3541106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2"/>
          <p:cNvSpPr/>
          <p:nvPr/>
        </p:nvSpPr>
        <p:spPr>
          <a:xfrm>
            <a:off x="8376091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3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6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2"/>
          <p:cNvSpPr/>
          <p:nvPr/>
        </p:nvSpPr>
        <p:spPr>
          <a:xfrm>
            <a:off x="8480203" y="4288868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2"/>
          <p:cNvSpPr/>
          <p:nvPr/>
        </p:nvSpPr>
        <p:spPr>
          <a:xfrm>
            <a:off x="8449741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2"/>
          <p:cNvSpPr/>
          <p:nvPr/>
        </p:nvSpPr>
        <p:spPr>
          <a:xfrm>
            <a:off x="8522765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2"/>
          <p:cNvSpPr/>
          <p:nvPr/>
        </p:nvSpPr>
        <p:spPr>
          <a:xfrm>
            <a:off x="1943489" y="3659121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7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7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/>
          <p:nvPr/>
        </p:nvSpPr>
        <p:spPr>
          <a:xfrm>
            <a:off x="1948705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2"/>
          <p:cNvSpPr/>
          <p:nvPr/>
        </p:nvSpPr>
        <p:spPr>
          <a:xfrm>
            <a:off x="1917618" y="3646120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3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5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2"/>
          <p:cNvSpPr/>
          <p:nvPr/>
        </p:nvSpPr>
        <p:spPr>
          <a:xfrm>
            <a:off x="4379578" y="3842304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2"/>
          <p:cNvSpPr/>
          <p:nvPr/>
        </p:nvSpPr>
        <p:spPr>
          <a:xfrm>
            <a:off x="4348491" y="3780174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"/>
          <p:cNvSpPr/>
          <p:nvPr/>
        </p:nvSpPr>
        <p:spPr>
          <a:xfrm>
            <a:off x="4303216" y="3793849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2"/>
          <p:cNvSpPr/>
          <p:nvPr/>
        </p:nvSpPr>
        <p:spPr>
          <a:xfrm>
            <a:off x="4286316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2"/>
          <p:cNvSpPr/>
          <p:nvPr/>
        </p:nvSpPr>
        <p:spPr>
          <a:xfrm>
            <a:off x="500947" y="3481508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2"/>
          <p:cNvSpPr/>
          <p:nvPr/>
        </p:nvSpPr>
        <p:spPr>
          <a:xfrm>
            <a:off x="557698" y="3504301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"/>
          <p:cNvSpPr/>
          <p:nvPr/>
        </p:nvSpPr>
        <p:spPr>
          <a:xfrm>
            <a:off x="517639" y="3427313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2"/>
          <p:cNvSpPr/>
          <p:nvPr/>
        </p:nvSpPr>
        <p:spPr>
          <a:xfrm>
            <a:off x="461514" y="3445378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2"/>
          <p:cNvSpPr/>
          <p:nvPr/>
        </p:nvSpPr>
        <p:spPr>
          <a:xfrm>
            <a:off x="557698" y="3492820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2"/>
          <p:cNvSpPr/>
          <p:nvPr/>
        </p:nvSpPr>
        <p:spPr>
          <a:xfrm>
            <a:off x="439398" y="3490794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2"/>
          <p:cNvSpPr/>
          <p:nvPr/>
        </p:nvSpPr>
        <p:spPr>
          <a:xfrm>
            <a:off x="4385003" y="3390676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2"/>
          <p:cNvSpPr/>
          <p:nvPr/>
        </p:nvSpPr>
        <p:spPr>
          <a:xfrm>
            <a:off x="7525672" y="2964541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2"/>
          <p:cNvSpPr/>
          <p:nvPr/>
        </p:nvSpPr>
        <p:spPr>
          <a:xfrm>
            <a:off x="7601408" y="3110075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2"/>
          <p:cNvSpPr/>
          <p:nvPr/>
        </p:nvSpPr>
        <p:spPr>
          <a:xfrm>
            <a:off x="7635208" y="2829981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5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2"/>
          <p:cNvSpPr/>
          <p:nvPr/>
        </p:nvSpPr>
        <p:spPr>
          <a:xfrm>
            <a:off x="1596520" y="3194998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2"/>
          <p:cNvSpPr/>
          <p:nvPr/>
        </p:nvSpPr>
        <p:spPr>
          <a:xfrm>
            <a:off x="1709394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10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2"/>
          <p:cNvSpPr/>
          <p:nvPr/>
        </p:nvSpPr>
        <p:spPr>
          <a:xfrm>
            <a:off x="7314110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7235870" y="3697783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2"/>
          <p:cNvSpPr/>
          <p:nvPr/>
        </p:nvSpPr>
        <p:spPr>
          <a:xfrm>
            <a:off x="6987587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8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6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3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4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1" y="2501493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9" y="3456562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6" y="3938704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03" y="3945918"/>
            <a:ext cx="1132631" cy="11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378" lvl="1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566" lvl="2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754" lvl="3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5943" lvl="4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132" lvl="5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320" lvl="6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509" lvl="7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697" lvl="8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3" y="4551214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4"/>
          <p:cNvSpPr/>
          <p:nvPr/>
        </p:nvSpPr>
        <p:spPr>
          <a:xfrm>
            <a:off x="13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4"/>
          <p:cNvSpPr/>
          <p:nvPr/>
        </p:nvSpPr>
        <p:spPr>
          <a:xfrm>
            <a:off x="13" y="4815166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4"/>
          <p:cNvSpPr/>
          <p:nvPr/>
        </p:nvSpPr>
        <p:spPr>
          <a:xfrm>
            <a:off x="13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4"/>
          <p:cNvSpPr/>
          <p:nvPr/>
        </p:nvSpPr>
        <p:spPr>
          <a:xfrm>
            <a:off x="12" y="4811665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/>
          <p:nvPr/>
        </p:nvSpPr>
        <p:spPr>
          <a:xfrm>
            <a:off x="13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4"/>
          <p:cNvSpPr/>
          <p:nvPr/>
        </p:nvSpPr>
        <p:spPr>
          <a:xfrm>
            <a:off x="3299135" y="4840714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4"/>
          <p:cNvSpPr/>
          <p:nvPr/>
        </p:nvSpPr>
        <p:spPr>
          <a:xfrm>
            <a:off x="4833727" y="4947476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4"/>
          <p:cNvSpPr/>
          <p:nvPr/>
        </p:nvSpPr>
        <p:spPr>
          <a:xfrm>
            <a:off x="13" y="4889633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597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0" y="5395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5"/>
          <p:cNvSpPr/>
          <p:nvPr/>
        </p:nvSpPr>
        <p:spPr>
          <a:xfrm>
            <a:off x="-309125" y="1157981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5"/>
          <p:cNvSpPr/>
          <p:nvPr/>
        </p:nvSpPr>
        <p:spPr>
          <a:xfrm>
            <a:off x="6434495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5"/>
          <p:cNvSpPr/>
          <p:nvPr/>
        </p:nvSpPr>
        <p:spPr>
          <a:xfrm>
            <a:off x="7241867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8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5"/>
          <p:cNvSpPr/>
          <p:nvPr/>
        </p:nvSpPr>
        <p:spPr>
          <a:xfrm>
            <a:off x="-56" y="4128068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4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6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1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7"/>
          <p:cNvSpPr/>
          <p:nvPr/>
        </p:nvSpPr>
        <p:spPr>
          <a:xfrm flipH="1">
            <a:off x="26" y="3869250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7"/>
          <p:cNvSpPr/>
          <p:nvPr/>
        </p:nvSpPr>
        <p:spPr>
          <a:xfrm flipH="1">
            <a:off x="182125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8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1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4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5" y="2061306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2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1"/>
          <p:cNvSpPr/>
          <p:nvPr/>
        </p:nvSpPr>
        <p:spPr>
          <a:xfrm>
            <a:off x="1639557" y="3144571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2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90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1"/>
          <p:cNvSpPr/>
          <p:nvPr/>
        </p:nvSpPr>
        <p:spPr>
          <a:xfrm>
            <a:off x="1178087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1"/>
          <p:cNvSpPr/>
          <p:nvPr/>
        </p:nvSpPr>
        <p:spPr>
          <a:xfrm>
            <a:off x="1129577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1"/>
          <p:cNvSpPr/>
          <p:nvPr/>
        </p:nvSpPr>
        <p:spPr>
          <a:xfrm>
            <a:off x="1873680" y="3599971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1"/>
          <p:cNvSpPr/>
          <p:nvPr/>
        </p:nvSpPr>
        <p:spPr>
          <a:xfrm>
            <a:off x="2532446" y="3711177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1"/>
          <p:cNvSpPr/>
          <p:nvPr/>
        </p:nvSpPr>
        <p:spPr>
          <a:xfrm>
            <a:off x="3181009" y="3656766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1"/>
          <p:cNvSpPr/>
          <p:nvPr/>
        </p:nvSpPr>
        <p:spPr>
          <a:xfrm>
            <a:off x="3145575" y="3665741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2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1"/>
          <p:cNvSpPr/>
          <p:nvPr/>
        </p:nvSpPr>
        <p:spPr>
          <a:xfrm>
            <a:off x="3263377" y="3678363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1"/>
          <p:cNvSpPr/>
          <p:nvPr/>
        </p:nvSpPr>
        <p:spPr>
          <a:xfrm>
            <a:off x="3153367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1"/>
          <p:cNvSpPr/>
          <p:nvPr/>
        </p:nvSpPr>
        <p:spPr>
          <a:xfrm>
            <a:off x="3238704" y="363755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1"/>
          <p:cNvSpPr/>
          <p:nvPr/>
        </p:nvSpPr>
        <p:spPr>
          <a:xfrm>
            <a:off x="3310869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1"/>
          <p:cNvSpPr/>
          <p:nvPr/>
        </p:nvSpPr>
        <p:spPr>
          <a:xfrm>
            <a:off x="3100495" y="3656766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1"/>
          <p:cNvSpPr/>
          <p:nvPr/>
        </p:nvSpPr>
        <p:spPr>
          <a:xfrm>
            <a:off x="3185832" y="3684813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1"/>
          <p:cNvSpPr/>
          <p:nvPr/>
        </p:nvSpPr>
        <p:spPr>
          <a:xfrm>
            <a:off x="3213474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1"/>
          <p:cNvSpPr/>
          <p:nvPr/>
        </p:nvSpPr>
        <p:spPr>
          <a:xfrm>
            <a:off x="483426" y="352396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1"/>
          <p:cNvSpPr/>
          <p:nvPr/>
        </p:nvSpPr>
        <p:spPr>
          <a:xfrm>
            <a:off x="423318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1"/>
          <p:cNvSpPr/>
          <p:nvPr/>
        </p:nvSpPr>
        <p:spPr>
          <a:xfrm>
            <a:off x="458752" y="3510923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1"/>
          <p:cNvSpPr/>
          <p:nvPr/>
        </p:nvSpPr>
        <p:spPr>
          <a:xfrm>
            <a:off x="518859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1"/>
          <p:cNvSpPr/>
          <p:nvPr/>
        </p:nvSpPr>
        <p:spPr>
          <a:xfrm>
            <a:off x="506244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1"/>
          <p:cNvSpPr/>
          <p:nvPr/>
        </p:nvSpPr>
        <p:spPr>
          <a:xfrm>
            <a:off x="395677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1"/>
          <p:cNvSpPr/>
          <p:nvPr/>
        </p:nvSpPr>
        <p:spPr>
          <a:xfrm>
            <a:off x="481014" y="3497741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1"/>
          <p:cNvSpPr/>
          <p:nvPr/>
        </p:nvSpPr>
        <p:spPr>
          <a:xfrm>
            <a:off x="428698" y="3545000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1"/>
          <p:cNvSpPr/>
          <p:nvPr/>
        </p:nvSpPr>
        <p:spPr>
          <a:xfrm>
            <a:off x="455784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1"/>
          <p:cNvSpPr/>
          <p:nvPr/>
        </p:nvSpPr>
        <p:spPr>
          <a:xfrm>
            <a:off x="1805781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1"/>
          <p:cNvSpPr/>
          <p:nvPr/>
        </p:nvSpPr>
        <p:spPr>
          <a:xfrm>
            <a:off x="1833423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1"/>
          <p:cNvSpPr/>
          <p:nvPr/>
        </p:nvSpPr>
        <p:spPr>
          <a:xfrm>
            <a:off x="1773316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1"/>
          <p:cNvSpPr/>
          <p:nvPr/>
        </p:nvSpPr>
        <p:spPr>
          <a:xfrm>
            <a:off x="1785931" y="3652559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2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1"/>
          <p:cNvSpPr/>
          <p:nvPr/>
        </p:nvSpPr>
        <p:spPr>
          <a:xfrm>
            <a:off x="1811161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1"/>
          <p:cNvSpPr/>
          <p:nvPr/>
        </p:nvSpPr>
        <p:spPr>
          <a:xfrm>
            <a:off x="1861065" y="365858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1"/>
          <p:cNvSpPr/>
          <p:nvPr/>
        </p:nvSpPr>
        <p:spPr>
          <a:xfrm>
            <a:off x="1835835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1"/>
          <p:cNvSpPr/>
          <p:nvPr/>
        </p:nvSpPr>
        <p:spPr>
          <a:xfrm>
            <a:off x="1344018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1"/>
          <p:cNvSpPr/>
          <p:nvPr/>
        </p:nvSpPr>
        <p:spPr>
          <a:xfrm>
            <a:off x="-58288" y="4066332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4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1"/>
          <p:cNvSpPr/>
          <p:nvPr/>
        </p:nvSpPr>
        <p:spPr>
          <a:xfrm>
            <a:off x="5367404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1"/>
          <p:cNvSpPr/>
          <p:nvPr/>
        </p:nvSpPr>
        <p:spPr>
          <a:xfrm>
            <a:off x="5979890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1"/>
          <p:cNvSpPr/>
          <p:nvPr/>
        </p:nvSpPr>
        <p:spPr>
          <a:xfrm>
            <a:off x="-1954375" y="4240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1"/>
          <p:cNvSpPr/>
          <p:nvPr/>
        </p:nvSpPr>
        <p:spPr>
          <a:xfrm>
            <a:off x="7578145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50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9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4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4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1" y="4659130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90" y="4504084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5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19"/>
          <p:cNvSpPr/>
          <p:nvPr/>
        </p:nvSpPr>
        <p:spPr>
          <a:xfrm flipH="1">
            <a:off x="-6" y="4256418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19"/>
          <p:cNvSpPr/>
          <p:nvPr/>
        </p:nvSpPr>
        <p:spPr>
          <a:xfrm flipH="1">
            <a:off x="182100" y="4574713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7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460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8" y="4451282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3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6" y="4336398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6" y="4445004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9" y="4354482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5" y="4445004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6" y="440653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8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4" y="4395805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9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2" y="4398772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7" y="4418292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6" y="4390668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9" y="4408019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4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8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9" y="4378796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2" y="438655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5" y="4377312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20" y="439728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1" y="4369550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50" y="436452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8" y="4386558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1" y="4378796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1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6" name="Google Shape;656;p26"/>
          <p:cNvSpPr/>
          <p:nvPr/>
        </p:nvSpPr>
        <p:spPr>
          <a:xfrm>
            <a:off x="1402317" y="4493323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9" name="Google Shape;659;p26"/>
          <p:cNvSpPr/>
          <p:nvPr/>
        </p:nvSpPr>
        <p:spPr>
          <a:xfrm>
            <a:off x="3482593" y="4939378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6"/>
          <p:cNvSpPr/>
          <p:nvPr/>
        </p:nvSpPr>
        <p:spPr>
          <a:xfrm>
            <a:off x="6038179" y="4526966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5" y="4603642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3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032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1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1" name="Google Shape;671;p27"/>
          <p:cNvSpPr/>
          <p:nvPr/>
        </p:nvSpPr>
        <p:spPr>
          <a:xfrm>
            <a:off x="3732689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27"/>
          <p:cNvSpPr/>
          <p:nvPr/>
        </p:nvSpPr>
        <p:spPr>
          <a:xfrm>
            <a:off x="7203267" y="4252328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20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27"/>
          <p:cNvSpPr/>
          <p:nvPr/>
        </p:nvSpPr>
        <p:spPr>
          <a:xfrm>
            <a:off x="3640351" y="3907148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27"/>
          <p:cNvSpPr/>
          <p:nvPr/>
        </p:nvSpPr>
        <p:spPr>
          <a:xfrm>
            <a:off x="1" y="4350765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3" y="3624101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041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4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33"/>
          <p:cNvSpPr/>
          <p:nvPr/>
        </p:nvSpPr>
        <p:spPr>
          <a:xfrm>
            <a:off x="587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8" name="Google Shape;988;p33"/>
          <p:cNvSpPr/>
          <p:nvPr/>
        </p:nvSpPr>
        <p:spPr>
          <a:xfrm>
            <a:off x="2920" y="2736902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3"/>
          <p:cNvSpPr/>
          <p:nvPr/>
        </p:nvSpPr>
        <p:spPr>
          <a:xfrm>
            <a:off x="5039464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3"/>
          <p:cNvSpPr/>
          <p:nvPr/>
        </p:nvSpPr>
        <p:spPr>
          <a:xfrm>
            <a:off x="5085406" y="2787966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3"/>
          <p:cNvSpPr/>
          <p:nvPr/>
        </p:nvSpPr>
        <p:spPr>
          <a:xfrm>
            <a:off x="-1065563" y="1243837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3"/>
          <p:cNvSpPr/>
          <p:nvPr/>
        </p:nvSpPr>
        <p:spPr>
          <a:xfrm>
            <a:off x="3944579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1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5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3"/>
          <p:cNvSpPr/>
          <p:nvPr/>
        </p:nvSpPr>
        <p:spPr>
          <a:xfrm>
            <a:off x="586" y="3344532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3"/>
          <p:cNvSpPr/>
          <p:nvPr/>
        </p:nvSpPr>
        <p:spPr>
          <a:xfrm>
            <a:off x="587" y="3344813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3"/>
          <p:cNvSpPr/>
          <p:nvPr/>
        </p:nvSpPr>
        <p:spPr>
          <a:xfrm>
            <a:off x="1141414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3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2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5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5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4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1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3"/>
          <p:cNvSpPr/>
          <p:nvPr/>
        </p:nvSpPr>
        <p:spPr>
          <a:xfrm>
            <a:off x="7922847" y="3759935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5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3"/>
          <p:cNvSpPr/>
          <p:nvPr/>
        </p:nvSpPr>
        <p:spPr>
          <a:xfrm>
            <a:off x="8365934" y="3762185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33"/>
          <p:cNvSpPr/>
          <p:nvPr/>
        </p:nvSpPr>
        <p:spPr>
          <a:xfrm>
            <a:off x="4661521" y="3749525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2" name="Google Shape;1012;p33"/>
          <p:cNvSpPr/>
          <p:nvPr/>
        </p:nvSpPr>
        <p:spPr>
          <a:xfrm>
            <a:off x="5199363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3" name="Google Shape;1013;p33"/>
          <p:cNvSpPr/>
          <p:nvPr/>
        </p:nvSpPr>
        <p:spPr>
          <a:xfrm>
            <a:off x="7348396" y="3907218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4" name="Google Shape;1014;p33"/>
          <p:cNvSpPr/>
          <p:nvPr/>
        </p:nvSpPr>
        <p:spPr>
          <a:xfrm>
            <a:off x="5327856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6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6" name="Google Shape;1016;p33"/>
          <p:cNvSpPr/>
          <p:nvPr/>
        </p:nvSpPr>
        <p:spPr>
          <a:xfrm>
            <a:off x="5657524" y="3774564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1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6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7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3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3" name="Google Shape;1023;p33"/>
          <p:cNvSpPr/>
          <p:nvPr/>
        </p:nvSpPr>
        <p:spPr>
          <a:xfrm>
            <a:off x="587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4" name="Google Shape;1024;p33"/>
          <p:cNvSpPr/>
          <p:nvPr/>
        </p:nvSpPr>
        <p:spPr>
          <a:xfrm>
            <a:off x="3321853" y="4321073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5" name="Google Shape;1025;p33"/>
          <p:cNvSpPr/>
          <p:nvPr/>
        </p:nvSpPr>
        <p:spPr>
          <a:xfrm>
            <a:off x="6384337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5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6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7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9" name="Google Shape;1079;p38"/>
          <p:cNvSpPr/>
          <p:nvPr/>
        </p:nvSpPr>
        <p:spPr>
          <a:xfrm>
            <a:off x="720325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2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4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2" name="Google Shape;1082;p38"/>
          <p:cNvSpPr/>
          <p:nvPr/>
        </p:nvSpPr>
        <p:spPr>
          <a:xfrm>
            <a:off x="3640339" y="4125702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3" name="Google Shape;1083;p38"/>
          <p:cNvSpPr/>
          <p:nvPr/>
        </p:nvSpPr>
        <p:spPr>
          <a:xfrm>
            <a:off x="-11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80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58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80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6" y="455009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39"/>
          <p:cNvSpPr/>
          <p:nvPr/>
        </p:nvSpPr>
        <p:spPr>
          <a:xfrm>
            <a:off x="7324074" y="433400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9"/>
          <p:cNvSpPr/>
          <p:nvPr/>
        </p:nvSpPr>
        <p:spPr>
          <a:xfrm>
            <a:off x="3761151" y="3732375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5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4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121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3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28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50B6-5652-44FE-84C2-8B76B4B4D83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1A006-762A-4CA0-844E-08231F3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78276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50B6-5652-44FE-84C2-8B76B4B4D83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1A006-762A-4CA0-844E-08231F3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78187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50B6-5652-44FE-84C2-8B76B4B4D83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1A006-762A-4CA0-844E-08231F3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57184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50B6-5652-44FE-84C2-8B76B4B4D83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1A006-762A-4CA0-844E-08231F3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12189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50B6-5652-44FE-84C2-8B76B4B4D83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1A006-762A-4CA0-844E-08231F3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04267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50B6-5652-44FE-84C2-8B76B4B4D83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1A006-762A-4CA0-844E-08231F3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74990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50B6-5652-44FE-84C2-8B76B4B4D83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1A006-762A-4CA0-844E-08231F3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9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50B6-5652-44FE-84C2-8B76B4B4D83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1A006-762A-4CA0-844E-08231F3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08312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50B6-5652-44FE-84C2-8B76B4B4D83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1A006-762A-4CA0-844E-08231F3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28695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50B6-5652-44FE-84C2-8B76B4B4D83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1A006-762A-4CA0-844E-08231F3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9424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0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50B6-5652-44FE-84C2-8B76B4B4D83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1A006-762A-4CA0-844E-08231F3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65516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01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2870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063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24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26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621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2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3BC4FEF-E6B9-46A9-A6A7-7F74DA8382E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1DED3-7DD7-4B07-9124-5652A1DCF650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361" y="871222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0AC5DF-AEFB-4A2F-B6CA-687FF1E1214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4069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A8746E-3D2A-42E4-AA05-3CA4F58C6F23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6865" y="-85422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429841-9D15-4EF7-9DDD-A3513D0206D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7" y="-23125596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42716E8C-23B5-46DC-8D0F-C8812F6D719B}"/>
              </a:ext>
            </a:extLst>
          </p:cNvPr>
          <p:cNvPicPr>
            <a:picLocks noChangeAspect="1"/>
          </p:cNvPicPr>
          <p:nvPr userDrawn="1"/>
        </p:nvPicPr>
        <p:blipFill>
          <a:blip r:embed="rId58"/>
          <a:stretch>
            <a:fillRect/>
          </a:stretch>
        </p:blipFill>
        <p:spPr>
          <a:xfrm>
            <a:off x="-1319841" y="104596"/>
            <a:ext cx="1078363" cy="107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52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7" r:id="rId51"/>
    <p:sldLayoutId id="2147483848" r:id="rId52"/>
    <p:sldLayoutId id="2147483849" r:id="rId53"/>
    <p:sldLayoutId id="2147483850" r:id="rId54"/>
    <p:sldLayoutId id="2147483851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888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B50B6-5652-44FE-84C2-8B76B4B4D83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1A006-762A-4CA0-844E-08231F3C13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3F113F-8148-4BEB-B44A-E6F168BEE4D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319841" y="104596"/>
            <a:ext cx="1078363" cy="107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6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704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54.sv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11" Type="http://schemas.openxmlformats.org/officeDocument/2006/relationships/image" Target="../media/image23.svg"/><Relationship Id="rId10" Type="http://schemas.openxmlformats.org/officeDocument/2006/relationships/image" Target="../media/image11.png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2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1.svg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9.svg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35.svg"/><Relationship Id="rId12" Type="http://schemas.openxmlformats.org/officeDocument/2006/relationships/image" Target="../media/image23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7.xml"/><Relationship Id="rId11" Type="http://schemas.openxmlformats.org/officeDocument/2006/relationships/image" Target="../media/image23.svg"/><Relationship Id="rId1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microsoft.com/office/2007/relationships/hdphoto" Target="../media/hdphoto3.wdp"/><Relationship Id="rId14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1.png"/><Relationship Id="rId5" Type="http://schemas.openxmlformats.org/officeDocument/2006/relationships/image" Target="../media/image60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0.svg"/><Relationship Id="rId3" Type="http://schemas.openxmlformats.org/officeDocument/2006/relationships/audio" Target="../media/audio2.wav"/><Relationship Id="rId7" Type="http://schemas.openxmlformats.org/officeDocument/2006/relationships/image" Target="../media/image66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11" Type="http://schemas.openxmlformats.org/officeDocument/2006/relationships/image" Target="../media/image68.svg"/><Relationship Id="rId10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4.wav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5.xml"/><Relationship Id="rId10" Type="http://schemas.openxmlformats.org/officeDocument/2006/relationships/image" Target="../media/image74.svg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png"/><Relationship Id="rId7" Type="http://schemas.openxmlformats.org/officeDocument/2006/relationships/slide" Target="slide1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4.svg"/><Relationship Id="rId5" Type="http://schemas.openxmlformats.org/officeDocument/2006/relationships/image" Target="../media/image38.png"/><Relationship Id="rId4" Type="http://schemas.openxmlformats.org/officeDocument/2006/relationships/image" Target="../media/image64.svg"/><Relationship Id="rId9" Type="http://schemas.openxmlformats.org/officeDocument/2006/relationships/image" Target="../media/image7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6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4.xml"/><Relationship Id="rId11" Type="http://schemas.openxmlformats.org/officeDocument/2006/relationships/image" Target="../media/image79.svg"/><Relationship Id="rId10" Type="http://schemas.openxmlformats.org/officeDocument/2006/relationships/image" Target="../media/image40.png"/><Relationship Id="rId4" Type="http://schemas.openxmlformats.org/officeDocument/2006/relationships/image" Target="../media/image11.png"/><Relationship Id="rId9" Type="http://schemas.openxmlformats.org/officeDocument/2006/relationships/image" Target="../media/image7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.png"/><Relationship Id="rId5" Type="http://schemas.openxmlformats.org/officeDocument/2006/relationships/image" Target="../media/image70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5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11" Type="http://schemas.openxmlformats.org/officeDocument/2006/relationships/image" Target="../media/image23.sv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23.sv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82.xml"/><Relationship Id="rId11" Type="http://schemas.openxmlformats.org/officeDocument/2006/relationships/image" Target="../media/image16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9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31.svg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6.png"/><Relationship Id="rId11" Type="http://schemas.openxmlformats.org/officeDocument/2006/relationships/image" Target="../media/image23.svg"/><Relationship Id="rId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21.svg"/><Relationship Id="rId9" Type="http://schemas.openxmlformats.org/officeDocument/2006/relationships/image" Target="../media/image49.svg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1.svg"/><Relationship Id="rId7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3.png"/><Relationship Id="rId5" Type="http://schemas.openxmlformats.org/officeDocument/2006/relationships/image" Target="../media/image21.svg"/><Relationship Id="rId10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785133" y="91439"/>
            <a:ext cx="7818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6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11 </a:t>
            </a:r>
            <a:r>
              <a:rPr kumimoji="0" lang="en-US" sz="360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 </a:t>
            </a:r>
            <a:r>
              <a:rPr kumimoji="0" lang="en-US" sz="360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2023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134145" y="2611162"/>
            <a:ext cx="1842878" cy="2440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884710" y="1410833"/>
            <a:ext cx="73753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13: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chia (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2)</a:t>
            </a:r>
            <a:endParaRPr lang="en-US" sz="3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3273073" y="689855"/>
            <a:ext cx="13481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600" u="sng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lang="en-US" sz="36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10E2B2F5-DC71-4E7C-A275-6EF970A7A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2150624" y="1542740"/>
            <a:ext cx="3259114" cy="3386092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48037" y="50302"/>
            <a:ext cx="4717553" cy="3135183"/>
            <a:chOff x="159798" y="162062"/>
            <a:chExt cx="4483224" cy="2554545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11513" y="162062"/>
              <a:ext cx="436048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giỏ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dưa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hấu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đầy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luôn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!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Cảm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ơn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!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đến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thử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tiếp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theo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6A1448-E896-4B1C-BB99-B94733FAA6EF}"/>
              </a:ext>
            </a:extLst>
          </p:cNvPr>
          <p:cNvGrpSpPr/>
          <p:nvPr/>
        </p:nvGrpSpPr>
        <p:grpSpPr>
          <a:xfrm>
            <a:off x="5224216" y="-21265"/>
            <a:ext cx="4129674" cy="1595279"/>
            <a:chOff x="4990403" y="-643279"/>
            <a:chExt cx="3603522" cy="159527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17A9D13-FA9A-4ADF-8E55-A1167ED34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4834"/>
            <a:stretch/>
          </p:blipFill>
          <p:spPr>
            <a:xfrm>
              <a:off x="4990403" y="-643279"/>
              <a:ext cx="3603522" cy="15952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CF9635-F34A-42BA-8B7E-41B6DF13F11E}"/>
                </a:ext>
              </a:extLst>
            </p:cNvPr>
            <p:cNvSpPr txBox="1"/>
            <p:nvPr/>
          </p:nvSpPr>
          <p:spPr>
            <a:xfrm>
              <a:off x="5079080" y="-100176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81578C1-1660-4052-87CF-E537AEEA9F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933256" y="3336146"/>
            <a:ext cx="1804487" cy="201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5E4BF3BF-EFA3-467B-8CAD-89B17C8F3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64294" y="4436888"/>
            <a:ext cx="2330783" cy="673818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3341887-41CA-4352-BC56-0334E37AB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8710" y="2907974"/>
            <a:ext cx="1287722" cy="187988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D4D696B-86C8-4DAD-8A34-85A3602AA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870730" y="4154894"/>
            <a:ext cx="785365" cy="75680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D4EB4F2D-35D3-421F-B54D-1F2D92FCB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75647" y="4169075"/>
            <a:ext cx="785365" cy="75680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15183A0-6A94-4FE7-B587-490412C72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875660" y="4154894"/>
            <a:ext cx="785365" cy="75680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1C64BED-6D87-4D8B-A533-3930B6EB0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99701" y="4609192"/>
            <a:ext cx="2153203" cy="49254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A730BD8-104F-4DFC-9BF5-27DF32476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110209" y="4621492"/>
            <a:ext cx="2153203" cy="49254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49A259F8-3836-4456-BCBC-2F4B54F78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05169" y="4618160"/>
            <a:ext cx="2153203" cy="49254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8FEF717-51AF-401C-A38C-C3F889B54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50877" y="4154894"/>
            <a:ext cx="785365" cy="75680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AB39BE5-3BA0-4242-B24B-F92AC994CC96}"/>
              </a:ext>
            </a:extLst>
          </p:cNvPr>
          <p:cNvGrpSpPr/>
          <p:nvPr/>
        </p:nvGrpSpPr>
        <p:grpSpPr>
          <a:xfrm>
            <a:off x="3045372" y="3361835"/>
            <a:ext cx="4129674" cy="1595279"/>
            <a:chOff x="4687731" y="-390280"/>
            <a:chExt cx="3603522" cy="1595279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E8BAB972-2EF1-4768-9E18-FE03FCB2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B5D35C4-599E-4706-9300-A55020DBC6B0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</a:p>
          </p:txBody>
        </p:sp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id="{E779AF25-EF22-40B1-B1F1-14C6651D3A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t="-5568" b="64242"/>
          <a:stretch/>
        </p:blipFill>
        <p:spPr>
          <a:xfrm>
            <a:off x="3045372" y="2690814"/>
            <a:ext cx="4129674" cy="692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0128D1A-457B-4602-84F6-E26FC4FE7B2B}"/>
              </a:ext>
            </a:extLst>
          </p:cNvPr>
          <p:cNvSpPr txBox="1"/>
          <p:nvPr/>
        </p:nvSpPr>
        <p:spPr>
          <a:xfrm>
            <a:off x="177002" y="151000"/>
            <a:ext cx="28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C773B77B-50A7-4857-81E7-F367EFCC5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43475"/>
              </p:ext>
            </p:extLst>
          </p:nvPr>
        </p:nvGraphicFramePr>
        <p:xfrm>
          <a:off x="467574" y="776473"/>
          <a:ext cx="7715249" cy="1617663"/>
        </p:xfrm>
        <a:graphic>
          <a:graphicData uri="http://schemas.openxmlformats.org/drawingml/2006/table">
            <a:tbl>
              <a:tblPr firstRow="1" bandRow="1"/>
              <a:tblGrid>
                <a:gridCol w="1663345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195529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217806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21765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4008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07672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291A1E-C4B9-46C0-B41F-FC76FF7CCCB2}"/>
              </a:ext>
            </a:extLst>
          </p:cNvPr>
          <p:cNvSpPr/>
          <p:nvPr/>
        </p:nvSpPr>
        <p:spPr>
          <a:xfrm>
            <a:off x="3580256" y="844662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990E144-B165-4C15-AD61-EFECB6A418D7}"/>
              </a:ext>
            </a:extLst>
          </p:cNvPr>
          <p:cNvSpPr/>
          <p:nvPr/>
        </p:nvSpPr>
        <p:spPr>
          <a:xfrm>
            <a:off x="4937706" y="1372476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B5F6BF2-3717-47FA-BC78-87C8BDA09F79}"/>
              </a:ext>
            </a:extLst>
          </p:cNvPr>
          <p:cNvSpPr/>
          <p:nvPr/>
        </p:nvSpPr>
        <p:spPr>
          <a:xfrm>
            <a:off x="6146663" y="836807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BC03306-CC88-4E5C-893D-B589D11E0740}"/>
              </a:ext>
            </a:extLst>
          </p:cNvPr>
          <p:cNvSpPr/>
          <p:nvPr/>
        </p:nvSpPr>
        <p:spPr>
          <a:xfrm>
            <a:off x="7294853" y="1372476"/>
            <a:ext cx="785812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4" name="Picture 3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CA922EC6-365D-4BED-9730-C92931A874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208" y="4312267"/>
            <a:ext cx="2330783" cy="8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phic 34">
            <a:extLst>
              <a:ext uri="{FF2B5EF4-FFF2-40B4-BE49-F238E27FC236}">
                <a16:creationId xmlns:a16="http://schemas.microsoft.com/office/drawing/2014/main" id="{760BFF50-E59E-4413-B300-0ED4DB505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11341" y="2173166"/>
            <a:ext cx="1732837" cy="2488814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15300" y="154710"/>
            <a:ext cx="4256389" cy="1844106"/>
            <a:chOff x="136976" y="162062"/>
            <a:chExt cx="4256389" cy="1844106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36976" y="162062"/>
              <a:ext cx="4256389" cy="1844106"/>
            </a:xfrm>
            <a:prstGeom prst="wedgeRoundRectCallout">
              <a:avLst>
                <a:gd name="adj1" fmla="val -5934"/>
                <a:gd name="adj2" fmla="val 7648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169239" y="190286"/>
              <a:ext cx="42241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bắp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”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vui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772312" y="279124"/>
            <a:ext cx="4129674" cy="1595279"/>
            <a:chOff x="4687731" y="-390280"/>
            <a:chExt cx="3603522" cy="159527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BẮP CẢI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65271C45-35FD-47BC-BEA1-F7C0E66108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-5568" b="64242"/>
          <a:stretch/>
        </p:blipFill>
        <p:spPr>
          <a:xfrm>
            <a:off x="4772312" y="-338824"/>
            <a:ext cx="4129674" cy="692754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EFD6519-EB24-4944-963C-FFD784074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1547" y="3768117"/>
            <a:ext cx="2396283" cy="10371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9087ECEC-BA33-44BB-A707-71CB37321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772312" y="3869169"/>
            <a:ext cx="841270" cy="81067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710748C-4964-4FDD-B8CA-46C97C21D9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252815" y="3903032"/>
            <a:ext cx="841270" cy="8106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A671863-74CC-439D-AAF8-8E8A482095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612615" y="3417573"/>
            <a:ext cx="841270" cy="81067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2BD2F5E-B281-43A9-B51F-FFC067394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206177" y="3431795"/>
            <a:ext cx="841270" cy="81067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F67C6C8-79B4-42A9-8E0E-0E454D9B97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919157" y="2936173"/>
            <a:ext cx="841270" cy="81067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9106E6D8-E499-4CB3-9363-6C89EE3533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104421" y="3377993"/>
            <a:ext cx="841270" cy="81067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D99BD3E-ADAF-49C7-951E-7C0BC4612D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247931" y="2924276"/>
            <a:ext cx="841270" cy="8106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7DFA816-2E42-48B8-AFE6-0438E918C0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158064" y="3880568"/>
            <a:ext cx="841270" cy="810678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6D33ED95-88BA-4F54-B317-6810AA7FD07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4562285" y="4951544"/>
            <a:ext cx="2396284" cy="8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304134" cy="3899990"/>
            <a:chOff x="945932" y="91439"/>
            <a:chExt cx="703142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098046" y="91439"/>
              <a:ext cx="627695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Thu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137428" y="2571750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0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raphic 81">
            <a:extLst>
              <a:ext uri="{FF2B5EF4-FFF2-40B4-BE49-F238E27FC236}">
                <a16:creationId xmlns:a16="http://schemas.microsoft.com/office/drawing/2014/main" id="{C1002B4B-D3C0-47E8-A69B-86AB23E56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418598" y="2398929"/>
            <a:ext cx="4165896" cy="1796542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1907052" y="-452284"/>
            <a:ext cx="5168915" cy="2825185"/>
            <a:chOff x="3710895" y="-483908"/>
            <a:chExt cx="4972249" cy="2825185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710895" y="301744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B6BD0006-9B0B-4D0D-A683-17942635E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9001" y="2307469"/>
            <a:ext cx="1301267" cy="1872326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FEB566CD-4CDF-48D5-BEC9-41AC300BCF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192788" y="1999488"/>
            <a:ext cx="1405366" cy="2318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922768" y="2102826"/>
            <a:ext cx="1750423" cy="10502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195944" y="135449"/>
            <a:ext cx="6001966" cy="170511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195944" y="203065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B7A1982-909D-4F78-BD57-B636DE8BC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583956" y="2202997"/>
            <a:ext cx="2830234" cy="2940503"/>
          </a:xfrm>
          <a:prstGeom prst="rect">
            <a:avLst/>
          </a:prstGeom>
        </p:spPr>
      </p:pic>
      <p:pic>
        <p:nvPicPr>
          <p:cNvPr id="11" name="Graphic 10">
            <a:hlinkClick r:id="rId7" action="ppaction://hlinksldjump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746500" y="3086100"/>
            <a:ext cx="2201889" cy="193903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222637" y="248943"/>
            <a:ext cx="8725752" cy="271879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1071FB-8C76-44EE-8FC5-37A7F18F6E05}"/>
              </a:ext>
            </a:extLst>
          </p:cNvPr>
          <p:cNvSpPr txBox="1"/>
          <p:nvPr/>
        </p:nvSpPr>
        <p:spPr>
          <a:xfrm>
            <a:off x="207842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4734D9-0D8B-44C1-8113-28941F4D09CB}"/>
              </a:ext>
            </a:extLst>
          </p:cNvPr>
          <p:cNvGrpSpPr/>
          <p:nvPr/>
        </p:nvGrpSpPr>
        <p:grpSpPr>
          <a:xfrm>
            <a:off x="690632" y="703250"/>
            <a:ext cx="2905125" cy="1872020"/>
            <a:chOff x="1152523" y="1395055"/>
            <a:chExt cx="2905125" cy="18720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E2198B6-B350-44E6-87CA-2C255EA4E172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13FEAE1-B23B-4FA2-863F-2564A50B178A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4631915-B5B4-4CF5-A28F-FB620276E8D7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49FF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22EE7C2-75D4-4AC3-90A2-D32911FA3DEC}"/>
                </a:ext>
              </a:extLst>
            </p:cNvPr>
            <p:cNvSpPr/>
            <p:nvPr/>
          </p:nvSpPr>
          <p:spPr>
            <a:xfrm>
              <a:off x="1152523" y="2547580"/>
              <a:ext cx="857251" cy="71949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23AD63F-B330-4FCC-9634-78A4409663F2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12D9FFF-EEB7-47B8-9436-3499C7E41676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A2A39C0-9B77-4857-A4F3-C52EC6CD6AC5}"/>
              </a:ext>
            </a:extLst>
          </p:cNvPr>
          <p:cNvGrpSpPr/>
          <p:nvPr/>
        </p:nvGrpSpPr>
        <p:grpSpPr>
          <a:xfrm>
            <a:off x="5949364" y="762885"/>
            <a:ext cx="2864436" cy="1872020"/>
            <a:chOff x="1193212" y="1395055"/>
            <a:chExt cx="2864436" cy="187202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0066026-21CD-4201-BE02-7585D58C516A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1F35623-6F5E-4AEB-8978-1E642565A465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A71D7AA-C3BF-4442-934D-4C4902ADB26C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1EF70B-5FB0-4965-B500-7561DB1C97C8}"/>
                </a:ext>
              </a:extLst>
            </p:cNvPr>
            <p:cNvSpPr/>
            <p:nvPr/>
          </p:nvSpPr>
          <p:spPr>
            <a:xfrm>
              <a:off x="1193212" y="2547580"/>
              <a:ext cx="816563" cy="71949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D5A11D8-5EF5-4C7B-855B-7C4EC0BC74EB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AC04235-3E4C-458C-9D8E-093A64A225CD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226AC95-023B-430A-B150-BCBAD46D9CFB}"/>
              </a:ext>
            </a:extLst>
          </p:cNvPr>
          <p:cNvSpPr txBox="1"/>
          <p:nvPr/>
        </p:nvSpPr>
        <p:spPr>
          <a:xfrm>
            <a:off x="4965703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877151-F8C5-483F-944B-F8D2C035DF60}"/>
              </a:ext>
            </a:extLst>
          </p:cNvPr>
          <p:cNvSpPr txBox="1"/>
          <p:nvPr/>
        </p:nvSpPr>
        <p:spPr>
          <a:xfrm>
            <a:off x="1676471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9FC40E-9AE5-4011-8111-8FA03DD62F1F}"/>
              </a:ext>
            </a:extLst>
          </p:cNvPr>
          <p:cNvSpPr txBox="1"/>
          <p:nvPr/>
        </p:nvSpPr>
        <p:spPr>
          <a:xfrm>
            <a:off x="1661976" y="160332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8369309-15D5-4C93-832C-77C9A75160FE}"/>
              </a:ext>
            </a:extLst>
          </p:cNvPr>
          <p:cNvSpPr txBox="1"/>
          <p:nvPr/>
        </p:nvSpPr>
        <p:spPr>
          <a:xfrm>
            <a:off x="6954046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4AA512-E36C-4CD1-BE53-36726A96127C}"/>
              </a:ext>
            </a:extLst>
          </p:cNvPr>
          <p:cNvSpPr txBox="1"/>
          <p:nvPr/>
        </p:nvSpPr>
        <p:spPr>
          <a:xfrm>
            <a:off x="6992144" y="1628826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195132-82A2-4091-94F1-C23FAE0FC1EE}"/>
              </a:ext>
            </a:extLst>
          </p:cNvPr>
          <p:cNvSpPr/>
          <p:nvPr/>
        </p:nvSpPr>
        <p:spPr>
          <a:xfrm>
            <a:off x="846792" y="826936"/>
            <a:ext cx="686806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8883670-B8AC-4599-8C2F-A4F3C096F52E}"/>
              </a:ext>
            </a:extLst>
          </p:cNvPr>
          <p:cNvSpPr/>
          <p:nvPr/>
        </p:nvSpPr>
        <p:spPr>
          <a:xfrm>
            <a:off x="729055" y="1924362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ACA4FD3-B187-466E-ADD3-494D9A3CE304}"/>
              </a:ext>
            </a:extLst>
          </p:cNvPr>
          <p:cNvSpPr/>
          <p:nvPr/>
        </p:nvSpPr>
        <p:spPr>
          <a:xfrm>
            <a:off x="6002897" y="860086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/>
      <p:bldP spid="54" grpId="0"/>
      <p:bldP spid="55" grpId="0"/>
      <p:bldP spid="56" grpId="0"/>
      <p:bldP spid="57" grpId="0"/>
      <p:bldP spid="58" grpId="0"/>
      <p:bldP spid="2" grpId="0" animBg="1"/>
      <p:bldP spid="63" grpId="0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-78658" y="299674"/>
            <a:ext cx="9222658" cy="5143500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3B49E-436D-4F88-AC24-A8C093ED52F7}"/>
              </a:ext>
            </a:extLst>
          </p:cNvPr>
          <p:cNvSpPr txBox="1"/>
          <p:nvPr/>
        </p:nvSpPr>
        <p:spPr>
          <a:xfrm>
            <a:off x="642256" y="299674"/>
            <a:ext cx="812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35 quả cam xếp vào các đĩa, mỗi đĩa 5 quả. Hỏi xếp được mấy đĩa cam như vậy?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72AB45-DF25-400C-8B46-3517A3FF6B91}"/>
              </a:ext>
            </a:extLst>
          </p:cNvPr>
          <p:cNvCxnSpPr/>
          <p:nvPr/>
        </p:nvCxnSpPr>
        <p:spPr>
          <a:xfrm>
            <a:off x="2014754" y="800177"/>
            <a:ext cx="18208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ADA74C-1E8D-4505-BCA6-4E21D4A5AAAB}"/>
              </a:ext>
            </a:extLst>
          </p:cNvPr>
          <p:cNvCxnSpPr>
            <a:cxnSpLocks/>
          </p:cNvCxnSpPr>
          <p:nvPr/>
        </p:nvCxnSpPr>
        <p:spPr>
          <a:xfrm>
            <a:off x="7020230" y="779291"/>
            <a:ext cx="1602660" cy="82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9F1C65-106B-4870-AE44-55C43B20B39D}"/>
              </a:ext>
            </a:extLst>
          </p:cNvPr>
          <p:cNvCxnSpPr>
            <a:cxnSpLocks/>
          </p:cNvCxnSpPr>
          <p:nvPr/>
        </p:nvCxnSpPr>
        <p:spPr>
          <a:xfrm flipV="1">
            <a:off x="2490811" y="1288026"/>
            <a:ext cx="4735899" cy="314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075740-0614-4CE1-8CF7-6A0859BA6D7E}"/>
              </a:ext>
            </a:extLst>
          </p:cNvPr>
          <p:cNvSpPr txBox="1"/>
          <p:nvPr/>
        </p:nvSpPr>
        <p:spPr>
          <a:xfrm>
            <a:off x="3155950" y="1407242"/>
            <a:ext cx="2381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3200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C397E-6438-441B-B51E-5A8CF2D37916}"/>
              </a:ext>
            </a:extLst>
          </p:cNvPr>
          <p:cNvSpPr txBox="1"/>
          <p:nvPr/>
        </p:nvSpPr>
        <p:spPr>
          <a:xfrm>
            <a:off x="2014754" y="1992017"/>
            <a:ext cx="546254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i="1" dirty="0">
                <a:solidFill>
                  <a:srgbClr val="00B050"/>
                </a:solidFill>
                <a:latin typeface="+mj-lt"/>
              </a:rPr>
              <a:t>Số đĩa cam xếp được là:</a:t>
            </a:r>
            <a:endParaRPr lang="en-US" sz="3200" i="1" kern="0" dirty="0">
              <a:solidFill>
                <a:srgbClr val="00B050"/>
              </a:solidFill>
              <a:latin typeface="+mj-lt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238E1-B219-4B76-A05D-0E68161D6CEE}"/>
              </a:ext>
            </a:extLst>
          </p:cNvPr>
          <p:cNvSpPr txBox="1"/>
          <p:nvPr/>
        </p:nvSpPr>
        <p:spPr>
          <a:xfrm>
            <a:off x="2605185" y="2673139"/>
            <a:ext cx="469974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i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35 : 5 = 7 (đĩa)</a:t>
            </a:r>
            <a:endParaRPr lang="en-US" sz="3200" i="1" kern="0" dirty="0">
              <a:solidFill>
                <a:srgbClr val="00B050"/>
              </a:solidFill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B11F4D-8B2B-4EC6-8364-8B4E52F6AA83}"/>
              </a:ext>
            </a:extLst>
          </p:cNvPr>
          <p:cNvSpPr txBox="1"/>
          <p:nvPr/>
        </p:nvSpPr>
        <p:spPr>
          <a:xfrm>
            <a:off x="3032930" y="3257914"/>
            <a:ext cx="369211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i="1" dirty="0">
                <a:solidFill>
                  <a:srgbClr val="00B050"/>
                </a:solidFill>
                <a:latin typeface="+mj-lt"/>
              </a:rPr>
              <a:t>Đáp số: 7 đĩa</a:t>
            </a:r>
            <a:endParaRPr lang="en-US" sz="3200" i="1" kern="0" dirty="0">
              <a:solidFill>
                <a:srgbClr val="00B050"/>
              </a:solidFill>
              <a:latin typeface="+mj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4454013" y="-447886"/>
            <a:ext cx="4584731" cy="2166077"/>
            <a:chOff x="3805476" y="-483908"/>
            <a:chExt cx="4877668" cy="2166077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58447" y="238472"/>
              <a:ext cx="4779006" cy="10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Trạm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CHUYỂN NÔNG SẢN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3487025" y="2262428"/>
            <a:ext cx="4782331" cy="28215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251324" y="2612760"/>
            <a:ext cx="1765191" cy="253074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49790" y="195076"/>
            <a:ext cx="4217410" cy="1964545"/>
          </a:xfrm>
          <a:prstGeom prst="wedgeRoundRectCallout">
            <a:avLst>
              <a:gd name="adj1" fmla="val -9344"/>
              <a:gd name="adj2" fmla="val 6612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49791" y="195075"/>
            <a:ext cx="42174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CCF93-DEE2-4AD7-BEBA-682871124926}"/>
              </a:ext>
            </a:extLst>
          </p:cNvPr>
          <p:cNvSpPr txBox="1"/>
          <p:nvPr/>
        </p:nvSpPr>
        <p:spPr>
          <a:xfrm>
            <a:off x="2902225" y="5105131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963562" y="91439"/>
            <a:ext cx="7585353" cy="2573020"/>
            <a:chOff x="1000667" y="91439"/>
            <a:chExt cx="6389335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1000667" y="131078"/>
              <a:ext cx="628984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Xin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hẹn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26687" y="2756348"/>
            <a:ext cx="1186038" cy="195635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612725" y="2756348"/>
            <a:ext cx="1186038" cy="18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902970" y="751205"/>
            <a:ext cx="747522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chúng mình tiếp tục công việc còn dang dở ở tiết học trước nhé!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1424931" y="-315394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59" y="2926789"/>
            <a:ext cx="2495759" cy="228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78711" y="3358726"/>
            <a:ext cx="1095129" cy="170117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46648" y="35368"/>
            <a:ext cx="8721654" cy="2894411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970809" cy="209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Ở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3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rốt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to.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trạm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thụ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6989736" y="3140001"/>
            <a:ext cx="1878566" cy="19198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F8A4C35-2CD4-4450-8F79-2B58D65BDAD5}"/>
              </a:ext>
            </a:extLst>
          </p:cNvPr>
          <p:cNvSpPr txBox="1"/>
          <p:nvPr/>
        </p:nvSpPr>
        <p:spPr>
          <a:xfrm>
            <a:off x="286434" y="4907268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2114731" y="-293247"/>
            <a:ext cx="5312318" cy="2751397"/>
            <a:chOff x="3805476" y="-483908"/>
            <a:chExt cx="4877668" cy="275139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29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807" y="3723152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2816670" y="251633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863390" y="2634321"/>
            <a:ext cx="948583" cy="1362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-1764" y="-85849"/>
            <a:ext cx="9144000" cy="53231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-102264"/>
            <a:ext cx="2082288" cy="80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530574"/>
            <a:ext cx="85995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Mai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11349D-B578-417F-A1E3-503FF740B577}"/>
              </a:ext>
            </a:extLst>
          </p:cNvPr>
          <p:cNvGrpSpPr/>
          <p:nvPr/>
        </p:nvGrpSpPr>
        <p:grpSpPr>
          <a:xfrm>
            <a:off x="453963" y="1843580"/>
            <a:ext cx="2649477" cy="1655018"/>
            <a:chOff x="408909" y="1644557"/>
            <a:chExt cx="2649477" cy="1655018"/>
          </a:xfrm>
        </p:grpSpPr>
        <p:pic>
          <p:nvPicPr>
            <p:cNvPr id="15" name="Picture 14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670E30BE-5AD1-47D6-97B1-769A421F1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909" y="2236569"/>
              <a:ext cx="1063006" cy="1063006"/>
            </a:xfrm>
            <a:prstGeom prst="rect">
              <a:avLst/>
            </a:prstGeom>
          </p:spPr>
        </p:pic>
        <p:pic>
          <p:nvPicPr>
            <p:cNvPr id="39" name="Picture 38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8E290B22-F558-407F-943C-72E0893C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8696" y="2225832"/>
              <a:ext cx="1063007" cy="1063007"/>
            </a:xfrm>
            <a:prstGeom prst="rect">
              <a:avLst/>
            </a:prstGeom>
          </p:spPr>
        </p:pic>
        <p:pic>
          <p:nvPicPr>
            <p:cNvPr id="40" name="Picture 39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ECE2960C-F8EF-412F-B8F2-B8FF5296F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5378" y="2231970"/>
              <a:ext cx="1063008" cy="1063008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5C7301E-3591-47FA-A75A-62EB3495C694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940412" y="1857829"/>
              <a:ext cx="721474" cy="3787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876D92E-D3E8-4D8C-9226-30B00FDD99CC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0" cy="4555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1F382A5-D2BA-4753-95F1-182754091506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684258" cy="373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70660A-A6C1-4FD4-A2B1-E14E49858A8D}"/>
                </a:ext>
              </a:extLst>
            </p:cNvPr>
            <p:cNvSpPr/>
            <p:nvPr/>
          </p:nvSpPr>
          <p:spPr>
            <a:xfrm>
              <a:off x="1568489" y="1644557"/>
              <a:ext cx="313338" cy="256503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4C7AD18-3B97-4AA7-8BD6-3753E2545755}"/>
              </a:ext>
            </a:extLst>
          </p:cNvPr>
          <p:cNvSpPr txBox="1"/>
          <p:nvPr/>
        </p:nvSpPr>
        <p:spPr>
          <a:xfrm>
            <a:off x="3055401" y="1905302"/>
            <a:ext cx="62899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5 x 3 = 15 (</a:t>
            </a:r>
            <a:r>
              <a:rPr lang="en-US" sz="2800" dirty="0" err="1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131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314274" y="3657727"/>
            <a:ext cx="3836853" cy="1357393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759785" y="3784640"/>
            <a:ext cx="3096537" cy="461665"/>
            <a:chOff x="1431563" y="5206780"/>
            <a:chExt cx="4303315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     :     3     =      </a:t>
              </a:r>
              <a:r>
                <a:rPr lang="en-US" sz="2400" kern="0" dirty="0">
                  <a:solidFill>
                    <a:prstClr val="black"/>
                  </a:solidFill>
                  <a:latin typeface="+mj-lt"/>
                </a:rPr>
                <a:t>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979944" y="413665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270784" y="4399604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302183" y="4146938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730722" y="4448126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545771" y="415677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2963907" y="4441223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4244883" y="3831227"/>
            <a:ext cx="4684903" cy="10214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ta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32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32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2280460" y="-22067"/>
            <a:ext cx="8218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p"/>
      <p:bldP spid="84" grpId="0" animBg="1"/>
      <p:bldP spid="89" grpId="0" animBg="1"/>
      <p:bldP spid="91" grpId="0" animBg="1"/>
      <p:bldP spid="93" grpId="0" animBg="1"/>
      <p:bldP spid="94" grpId="0" animBg="1"/>
      <p:bldP spid="2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0" y="0"/>
            <a:ext cx="9144001" cy="5143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91130" y="60143"/>
            <a:ext cx="848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15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Hỏi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mấy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như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vậy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494427" y="1651819"/>
            <a:ext cx="3979250" cy="1800057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861935" y="1876868"/>
            <a:ext cx="3306941" cy="461665"/>
            <a:chOff x="1336497" y="4733819"/>
            <a:chExt cx="4595717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336497" y="4733819"/>
              <a:ext cx="4595717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</a:rPr>
                <a:t>15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    :             =      5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3265621" y="478489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 flipH="1">
            <a:off x="1150501" y="2281084"/>
            <a:ext cx="9705" cy="60426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441342" y="2696247"/>
            <a:ext cx="1343616" cy="51298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bị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  <a:stCxn id="87" idx="2"/>
          </p:cNvCxnSpPr>
          <p:nvPr/>
        </p:nvCxnSpPr>
        <p:spPr>
          <a:xfrm>
            <a:off x="2451017" y="2288479"/>
            <a:ext cx="21723" cy="616985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901279" y="2744769"/>
            <a:ext cx="1089079" cy="51298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716328" y="2288479"/>
            <a:ext cx="0" cy="616985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3134464" y="2737866"/>
            <a:ext cx="1152722" cy="51298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1567203" y="3866323"/>
            <a:ext cx="6230406" cy="952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chia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ta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chia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chia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thương</a:t>
            </a: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A9D63-4870-4EFA-B4ED-11975E2AEA38}"/>
              </a:ext>
            </a:extLst>
          </p:cNvPr>
          <p:cNvSpPr txBox="1"/>
          <p:nvPr/>
        </p:nvSpPr>
        <p:spPr>
          <a:xfrm>
            <a:off x="5002524" y="1752217"/>
            <a:ext cx="3612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15 : 5 = 3 (</a:t>
            </a:r>
            <a:r>
              <a:rPr lang="en-US" sz="2400" dirty="0" err="1"/>
              <a:t>lọ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8DFC5F-A43C-445E-99BB-1B3B19995E90}"/>
              </a:ext>
            </a:extLst>
          </p:cNvPr>
          <p:cNvGrpSpPr/>
          <p:nvPr/>
        </p:nvGrpSpPr>
        <p:grpSpPr>
          <a:xfrm>
            <a:off x="2501137" y="3214856"/>
            <a:ext cx="4617420" cy="1595279"/>
            <a:chOff x="4687731" y="-390280"/>
            <a:chExt cx="3603522" cy="1595279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E2C9BE20-3B88-4EB5-B9CF-1FEF1027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E0A7402-40EA-4C7E-BD8C-D0C3086089B8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131" name="Graphic 130">
            <a:extLst>
              <a:ext uri="{FF2B5EF4-FFF2-40B4-BE49-F238E27FC236}">
                <a16:creationId xmlns:a16="http://schemas.microsoft.com/office/drawing/2014/main" id="{75A73639-E378-400E-92A0-F8D8605E34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-5568" b="64242"/>
          <a:stretch/>
        </p:blipFill>
        <p:spPr>
          <a:xfrm>
            <a:off x="2510968" y="2460629"/>
            <a:ext cx="4607589" cy="771953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:          :  5  = 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              6    x   5 = 30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2583720" y="2452254"/>
              <a:ext cx="621215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87817"/>
            <a:chOff x="5914433" y="1788258"/>
            <a:chExt cx="5572539" cy="138781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6 = 7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4 = 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c)            : 3 = 6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6805286" y="1809980"/>
              <a:ext cx="926371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6805286" y="2298928"/>
              <a:ext cx="926371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6805286" y="2753069"/>
              <a:ext cx="926371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5567754" y="571241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5567754" y="1023012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32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5567754" y="1513825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201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phic 70">
            <a:extLst>
              <a:ext uri="{FF2B5EF4-FFF2-40B4-BE49-F238E27FC236}">
                <a16:creationId xmlns:a16="http://schemas.microsoft.com/office/drawing/2014/main" id="{D82BCC18-0E06-46D8-BE82-B6C5A5EE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15582" y="3907694"/>
            <a:ext cx="594293" cy="71541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1BDCCCA-1EC1-4D6C-A3CB-76F73E9C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16993" y="3935781"/>
            <a:ext cx="594293" cy="71541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3ADB21F4-C8E0-4023-9491-7295194A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74738" y="3924418"/>
            <a:ext cx="594293" cy="71541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15   :       = 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15   :   3  = 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3615597" y="2428670"/>
              <a:ext cx="621216" cy="5764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95874"/>
            <a:chOff x="5914433" y="1788258"/>
            <a:chExt cx="5572539" cy="139587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24 :       = 6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40 :       = 5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c)  28  :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= 4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7737626" y="1834285"/>
              <a:ext cx="693993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7737626" y="2335472"/>
              <a:ext cx="693993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7712926" y="2761126"/>
              <a:ext cx="718694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6162274" y="589145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6162273" y="1061926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6140398" y="1526170"/>
            <a:ext cx="530683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999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2781</TotalTime>
  <Words>744</Words>
  <Application>Microsoft Office PowerPoint</Application>
  <PresentationFormat>On-screen Show (16:9)</PresentationFormat>
  <Paragraphs>125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Livvic</vt:lpstr>
      <vt:lpstr>Arial-Rounded</vt:lpstr>
      <vt:lpstr>Calibri Light</vt:lpstr>
      <vt:lpstr>iCiel Panton Black</vt:lpstr>
      <vt:lpstr>Roboto Condensed Light</vt:lpstr>
      <vt:lpstr>Calibri</vt:lpstr>
      <vt:lpstr>Arial</vt:lpstr>
      <vt:lpstr>Lato</vt:lpstr>
      <vt:lpstr>Times New Roman</vt:lpstr>
      <vt:lpstr>Berkshire Swash</vt:lpstr>
      <vt:lpstr>Patrick Hand</vt:lpstr>
      <vt:lpstr>Open Sans</vt:lpstr>
      <vt:lpstr>Roboto</vt:lpstr>
      <vt:lpstr>2_Weltkindertag! by Slidego</vt:lpstr>
      <vt:lpstr>1_Weltkindertag! by Slidego</vt:lpstr>
      <vt:lpstr>Office Theme</vt:lpstr>
      <vt:lpstr>PowerPoint Presentation</vt:lpstr>
      <vt:lpstr>Hôm nay chúng mình tiếp tục công việc còn dang dở ở tiết học trước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</cp:lastModifiedBy>
  <cp:revision>33</cp:revision>
  <dcterms:modified xsi:type="dcterms:W3CDTF">2023-10-11T03:08:13Z</dcterms:modified>
</cp:coreProperties>
</file>