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56" r:id="rId2"/>
    <p:sldId id="258" r:id="rId3"/>
    <p:sldId id="259" r:id="rId4"/>
    <p:sldId id="265" r:id="rId5"/>
    <p:sldId id="266" r:id="rId6"/>
    <p:sldId id="260" r:id="rId7"/>
    <p:sldId id="261" r:id="rId8"/>
    <p:sldId id="269" r:id="rId9"/>
    <p:sldId id="262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79" r:id="rId21"/>
    <p:sldId id="282" r:id="rId22"/>
    <p:sldId id="281" r:id="rId23"/>
    <p:sldId id="2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48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11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79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5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55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1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06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4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13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94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1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GIF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22139e67080abdef2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67945"/>
            <a:ext cx="12049125" cy="672211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138170" y="1146810"/>
            <a:ext cx="7280006" cy="67710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TRƯỜNG TIỂU HỌC </a:t>
            </a:r>
            <a:r>
              <a:rPr lang="en-US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HỨA TẠO</a:t>
            </a:r>
            <a:endParaRPr lang="en-US" sz="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993900" y="2278380"/>
            <a:ext cx="820483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CHÀO MỪNG </a:t>
            </a:r>
            <a:r>
              <a:rPr 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 EM ĐẾN 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 TIẾT HỌC HÔM </a:t>
            </a:r>
            <a:r>
              <a:rPr 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NAY!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902325" y="4167505"/>
            <a:ext cx="4883966" cy="67710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MÔN: TIẾNG 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VIỆT 3</a:t>
            </a:r>
            <a:endParaRPr lang="en-US" sz="3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6015990" y="5183505"/>
            <a:ext cx="4368800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5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GV: </a:t>
            </a:r>
            <a:r>
              <a:rPr lang="en-US" sz="25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PHAN THỊ KIM CÚC</a:t>
            </a:r>
            <a:endParaRPr lang="en-US" sz="25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US" sz="2500" b="1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25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5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3C</a:t>
            </a:r>
            <a:r>
              <a:rPr lang="en-US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17185" y="1209040"/>
            <a:ext cx="6633210" cy="12325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315" y="516255"/>
            <a:ext cx="5518785" cy="5164455"/>
            <a:chOff x="390828" y="1555691"/>
            <a:chExt cx="5852829" cy="3725540"/>
          </a:xfrm>
        </p:grpSpPr>
        <p:sp>
          <p:nvSpPr>
            <p:cNvPr id="6" name="Rectangle: Rounded Corners 4"/>
            <p:cNvSpPr/>
            <p:nvPr/>
          </p:nvSpPr>
          <p:spPr>
            <a:xfrm>
              <a:off x="431199" y="2212312"/>
              <a:ext cx="5812457" cy="3068919"/>
            </a:xfrm>
            <a:custGeom>
              <a:avLst/>
              <a:gdLst>
                <a:gd name="connsiteX0" fmla="*/ 0 w 5812457"/>
                <a:gd name="connsiteY0" fmla="*/ 619062 h 3068919"/>
                <a:gd name="connsiteX1" fmla="*/ 619062 w 5812457"/>
                <a:gd name="connsiteY1" fmla="*/ 0 h 3068919"/>
                <a:gd name="connsiteX2" fmla="*/ 1272538 w 5812457"/>
                <a:gd name="connsiteY2" fmla="*/ 0 h 3068919"/>
                <a:gd name="connsiteX3" fmla="*/ 1834528 w 5812457"/>
                <a:gd name="connsiteY3" fmla="*/ 0 h 3068919"/>
                <a:gd name="connsiteX4" fmla="*/ 2396517 w 5812457"/>
                <a:gd name="connsiteY4" fmla="*/ 0 h 3068919"/>
                <a:gd name="connsiteX5" fmla="*/ 3095737 w 5812457"/>
                <a:gd name="connsiteY5" fmla="*/ 0 h 3068919"/>
                <a:gd name="connsiteX6" fmla="*/ 3611983 w 5812457"/>
                <a:gd name="connsiteY6" fmla="*/ 0 h 3068919"/>
                <a:gd name="connsiteX7" fmla="*/ 4173972 w 5812457"/>
                <a:gd name="connsiteY7" fmla="*/ 0 h 3068919"/>
                <a:gd name="connsiteX8" fmla="*/ 5193395 w 5812457"/>
                <a:gd name="connsiteY8" fmla="*/ 0 h 3068919"/>
                <a:gd name="connsiteX9" fmla="*/ 5812457 w 5812457"/>
                <a:gd name="connsiteY9" fmla="*/ 619062 h 3068919"/>
                <a:gd name="connsiteX10" fmla="*/ 5812457 w 5812457"/>
                <a:gd name="connsiteY10" fmla="*/ 1247635 h 3068919"/>
                <a:gd name="connsiteX11" fmla="*/ 5812457 w 5812457"/>
                <a:gd name="connsiteY11" fmla="*/ 1857900 h 3068919"/>
                <a:gd name="connsiteX12" fmla="*/ 5812457 w 5812457"/>
                <a:gd name="connsiteY12" fmla="*/ 2449857 h 3068919"/>
                <a:gd name="connsiteX13" fmla="*/ 5193395 w 5812457"/>
                <a:gd name="connsiteY13" fmla="*/ 3068919 h 3068919"/>
                <a:gd name="connsiteX14" fmla="*/ 4539919 w 5812457"/>
                <a:gd name="connsiteY14" fmla="*/ 3068919 h 3068919"/>
                <a:gd name="connsiteX15" fmla="*/ 3886443 w 5812457"/>
                <a:gd name="connsiteY15" fmla="*/ 3068919 h 3068919"/>
                <a:gd name="connsiteX16" fmla="*/ 3187223 w 5812457"/>
                <a:gd name="connsiteY16" fmla="*/ 3068919 h 3068919"/>
                <a:gd name="connsiteX17" fmla="*/ 2533747 w 5812457"/>
                <a:gd name="connsiteY17" fmla="*/ 3068919 h 3068919"/>
                <a:gd name="connsiteX18" fmla="*/ 1926014 w 5812457"/>
                <a:gd name="connsiteY18" fmla="*/ 3068919 h 3068919"/>
                <a:gd name="connsiteX19" fmla="*/ 1318281 w 5812457"/>
                <a:gd name="connsiteY19" fmla="*/ 3068919 h 3068919"/>
                <a:gd name="connsiteX20" fmla="*/ 619062 w 5812457"/>
                <a:gd name="connsiteY20" fmla="*/ 3068919 h 3068919"/>
                <a:gd name="connsiteX21" fmla="*/ 0 w 5812457"/>
                <a:gd name="connsiteY21" fmla="*/ 2449857 h 3068919"/>
                <a:gd name="connsiteX22" fmla="*/ 0 w 5812457"/>
                <a:gd name="connsiteY22" fmla="*/ 1839592 h 3068919"/>
                <a:gd name="connsiteX23" fmla="*/ 0 w 5812457"/>
                <a:gd name="connsiteY23" fmla="*/ 1192711 h 3068919"/>
                <a:gd name="connsiteX24" fmla="*/ 0 w 5812457"/>
                <a:gd name="connsiteY24" fmla="*/ 619062 h 3068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812457" h="3068919" fill="none" extrusionOk="0">
                  <a:moveTo>
                    <a:pt x="0" y="619062"/>
                  </a:moveTo>
                  <a:cubicBezTo>
                    <a:pt x="-23167" y="208070"/>
                    <a:pt x="316453" y="57519"/>
                    <a:pt x="619062" y="0"/>
                  </a:cubicBezTo>
                  <a:cubicBezTo>
                    <a:pt x="888166" y="16777"/>
                    <a:pt x="1122768" y="2345"/>
                    <a:pt x="1272538" y="0"/>
                  </a:cubicBezTo>
                  <a:cubicBezTo>
                    <a:pt x="1422308" y="-2345"/>
                    <a:pt x="1708689" y="25317"/>
                    <a:pt x="1834528" y="0"/>
                  </a:cubicBezTo>
                  <a:cubicBezTo>
                    <a:pt x="1960367" y="-25317"/>
                    <a:pt x="2180081" y="-26793"/>
                    <a:pt x="2396517" y="0"/>
                  </a:cubicBezTo>
                  <a:cubicBezTo>
                    <a:pt x="2612953" y="26793"/>
                    <a:pt x="2806489" y="-5886"/>
                    <a:pt x="3095737" y="0"/>
                  </a:cubicBezTo>
                  <a:cubicBezTo>
                    <a:pt x="3384985" y="5886"/>
                    <a:pt x="3489105" y="4386"/>
                    <a:pt x="3611983" y="0"/>
                  </a:cubicBezTo>
                  <a:cubicBezTo>
                    <a:pt x="3734861" y="-4386"/>
                    <a:pt x="3927563" y="24622"/>
                    <a:pt x="4173972" y="0"/>
                  </a:cubicBezTo>
                  <a:cubicBezTo>
                    <a:pt x="4420381" y="-24622"/>
                    <a:pt x="4858728" y="-16901"/>
                    <a:pt x="5193395" y="0"/>
                  </a:cubicBezTo>
                  <a:cubicBezTo>
                    <a:pt x="5538814" y="-55006"/>
                    <a:pt x="5799190" y="227188"/>
                    <a:pt x="5812457" y="619062"/>
                  </a:cubicBezTo>
                  <a:cubicBezTo>
                    <a:pt x="5812247" y="792093"/>
                    <a:pt x="5792784" y="1067001"/>
                    <a:pt x="5812457" y="1247635"/>
                  </a:cubicBezTo>
                  <a:cubicBezTo>
                    <a:pt x="5832130" y="1428269"/>
                    <a:pt x="5799238" y="1626853"/>
                    <a:pt x="5812457" y="1857900"/>
                  </a:cubicBezTo>
                  <a:cubicBezTo>
                    <a:pt x="5825676" y="2088947"/>
                    <a:pt x="5835505" y="2224292"/>
                    <a:pt x="5812457" y="2449857"/>
                  </a:cubicBezTo>
                  <a:cubicBezTo>
                    <a:pt x="5821801" y="2790099"/>
                    <a:pt x="5508520" y="3040815"/>
                    <a:pt x="5193395" y="3068919"/>
                  </a:cubicBezTo>
                  <a:cubicBezTo>
                    <a:pt x="4936399" y="3070385"/>
                    <a:pt x="4752747" y="3071382"/>
                    <a:pt x="4539919" y="3068919"/>
                  </a:cubicBezTo>
                  <a:cubicBezTo>
                    <a:pt x="4327091" y="3066456"/>
                    <a:pt x="4118283" y="3091083"/>
                    <a:pt x="3886443" y="3068919"/>
                  </a:cubicBezTo>
                  <a:cubicBezTo>
                    <a:pt x="3654603" y="3046755"/>
                    <a:pt x="3388978" y="3081796"/>
                    <a:pt x="3187223" y="3068919"/>
                  </a:cubicBezTo>
                  <a:cubicBezTo>
                    <a:pt x="2985468" y="3056042"/>
                    <a:pt x="2729569" y="3057936"/>
                    <a:pt x="2533747" y="3068919"/>
                  </a:cubicBezTo>
                  <a:cubicBezTo>
                    <a:pt x="2337925" y="3079902"/>
                    <a:pt x="2223117" y="3068248"/>
                    <a:pt x="1926014" y="3068919"/>
                  </a:cubicBezTo>
                  <a:cubicBezTo>
                    <a:pt x="1628911" y="3069590"/>
                    <a:pt x="1591108" y="3080207"/>
                    <a:pt x="1318281" y="3068919"/>
                  </a:cubicBezTo>
                  <a:cubicBezTo>
                    <a:pt x="1045454" y="3057631"/>
                    <a:pt x="898312" y="3079300"/>
                    <a:pt x="619062" y="3068919"/>
                  </a:cubicBezTo>
                  <a:cubicBezTo>
                    <a:pt x="322049" y="3117835"/>
                    <a:pt x="61824" y="2805534"/>
                    <a:pt x="0" y="2449857"/>
                  </a:cubicBezTo>
                  <a:cubicBezTo>
                    <a:pt x="-25770" y="2283335"/>
                    <a:pt x="8788" y="2056809"/>
                    <a:pt x="0" y="1839592"/>
                  </a:cubicBezTo>
                  <a:cubicBezTo>
                    <a:pt x="-8788" y="1622375"/>
                    <a:pt x="18613" y="1380482"/>
                    <a:pt x="0" y="1192711"/>
                  </a:cubicBezTo>
                  <a:cubicBezTo>
                    <a:pt x="-18613" y="1004940"/>
                    <a:pt x="-6720" y="904371"/>
                    <a:pt x="0" y="619062"/>
                  </a:cubicBezTo>
                  <a:close/>
                </a:path>
                <a:path w="5812457" h="3068919" stroke="0" extrusionOk="0">
                  <a:moveTo>
                    <a:pt x="0" y="619062"/>
                  </a:moveTo>
                  <a:cubicBezTo>
                    <a:pt x="1869" y="334327"/>
                    <a:pt x="288241" y="19796"/>
                    <a:pt x="619062" y="0"/>
                  </a:cubicBezTo>
                  <a:cubicBezTo>
                    <a:pt x="759897" y="-29354"/>
                    <a:pt x="1007912" y="-23397"/>
                    <a:pt x="1318281" y="0"/>
                  </a:cubicBezTo>
                  <a:cubicBezTo>
                    <a:pt x="1628650" y="23397"/>
                    <a:pt x="1726579" y="-12972"/>
                    <a:pt x="1880271" y="0"/>
                  </a:cubicBezTo>
                  <a:cubicBezTo>
                    <a:pt x="2033963" y="12972"/>
                    <a:pt x="2191510" y="-20758"/>
                    <a:pt x="2442260" y="0"/>
                  </a:cubicBezTo>
                  <a:cubicBezTo>
                    <a:pt x="2693010" y="20758"/>
                    <a:pt x="2818271" y="31955"/>
                    <a:pt x="3141480" y="0"/>
                  </a:cubicBezTo>
                  <a:cubicBezTo>
                    <a:pt x="3464689" y="-31955"/>
                    <a:pt x="3482512" y="-8084"/>
                    <a:pt x="3749213" y="0"/>
                  </a:cubicBezTo>
                  <a:cubicBezTo>
                    <a:pt x="4015914" y="8084"/>
                    <a:pt x="4239483" y="-7554"/>
                    <a:pt x="4494176" y="0"/>
                  </a:cubicBezTo>
                  <a:cubicBezTo>
                    <a:pt x="4748869" y="7554"/>
                    <a:pt x="4938241" y="-32912"/>
                    <a:pt x="5193395" y="0"/>
                  </a:cubicBezTo>
                  <a:cubicBezTo>
                    <a:pt x="5469438" y="34664"/>
                    <a:pt x="5854738" y="230359"/>
                    <a:pt x="5812457" y="619062"/>
                  </a:cubicBezTo>
                  <a:cubicBezTo>
                    <a:pt x="5824298" y="786427"/>
                    <a:pt x="5813132" y="1066608"/>
                    <a:pt x="5812457" y="1192711"/>
                  </a:cubicBezTo>
                  <a:cubicBezTo>
                    <a:pt x="5811782" y="1318814"/>
                    <a:pt x="5803941" y="1695143"/>
                    <a:pt x="5812457" y="1839592"/>
                  </a:cubicBezTo>
                  <a:cubicBezTo>
                    <a:pt x="5820973" y="1984041"/>
                    <a:pt x="5833884" y="2270847"/>
                    <a:pt x="5812457" y="2449857"/>
                  </a:cubicBezTo>
                  <a:cubicBezTo>
                    <a:pt x="5817979" y="2720144"/>
                    <a:pt x="5523743" y="3046995"/>
                    <a:pt x="5193395" y="3068919"/>
                  </a:cubicBezTo>
                  <a:cubicBezTo>
                    <a:pt x="5070122" y="3044999"/>
                    <a:pt x="4829071" y="3045816"/>
                    <a:pt x="4677149" y="3068919"/>
                  </a:cubicBezTo>
                  <a:cubicBezTo>
                    <a:pt x="4525227" y="3092022"/>
                    <a:pt x="4121949" y="3101198"/>
                    <a:pt x="3932186" y="3068919"/>
                  </a:cubicBezTo>
                  <a:cubicBezTo>
                    <a:pt x="3742423" y="3036640"/>
                    <a:pt x="3520486" y="3061998"/>
                    <a:pt x="3324453" y="3068919"/>
                  </a:cubicBezTo>
                  <a:cubicBezTo>
                    <a:pt x="3128420" y="3075840"/>
                    <a:pt x="2987030" y="3067111"/>
                    <a:pt x="2716720" y="3068919"/>
                  </a:cubicBezTo>
                  <a:cubicBezTo>
                    <a:pt x="2446410" y="3070727"/>
                    <a:pt x="2194269" y="3092039"/>
                    <a:pt x="1971758" y="3068919"/>
                  </a:cubicBezTo>
                  <a:cubicBezTo>
                    <a:pt x="1749247" y="3045799"/>
                    <a:pt x="1461309" y="3082536"/>
                    <a:pt x="1272538" y="3068919"/>
                  </a:cubicBezTo>
                  <a:cubicBezTo>
                    <a:pt x="1083767" y="3055302"/>
                    <a:pt x="882763" y="3058116"/>
                    <a:pt x="619062" y="3068919"/>
                  </a:cubicBezTo>
                  <a:cubicBezTo>
                    <a:pt x="246616" y="3011312"/>
                    <a:pt x="2920" y="2799890"/>
                    <a:pt x="0" y="2449857"/>
                  </a:cubicBezTo>
                  <a:cubicBezTo>
                    <a:pt x="13171" y="2281576"/>
                    <a:pt x="-13808" y="2014731"/>
                    <a:pt x="0" y="1839592"/>
                  </a:cubicBezTo>
                  <a:cubicBezTo>
                    <a:pt x="13808" y="1664454"/>
                    <a:pt x="14332" y="1393019"/>
                    <a:pt x="0" y="1247635"/>
                  </a:cubicBezTo>
                  <a:cubicBezTo>
                    <a:pt x="-14332" y="1102251"/>
                    <a:pt x="857" y="746243"/>
                    <a:pt x="0" y="619062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392839" y="1555691"/>
              <a:ext cx="3502125" cy="1279830"/>
              <a:chOff x="596188" y="1115933"/>
              <a:chExt cx="3502125" cy="127983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96188" y="1115933"/>
                <a:ext cx="3502025" cy="1279830"/>
                <a:chOff x="596188" y="1115933"/>
                <a:chExt cx="3502025" cy="1279830"/>
              </a:xfrm>
            </p:grpSpPr>
            <p:pic>
              <p:nvPicPr>
                <p:cNvPr id="8" name="Picture 7" descr="Shape, rectangle&#10;&#10;Description automatically generated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950" y="1519310"/>
                  <a:ext cx="2978130" cy="784830"/>
                </a:xfrm>
                <a:prstGeom prst="rect">
                  <a:avLst/>
                </a:prstGeom>
              </p:spPr>
            </p:pic>
            <p:pic>
              <p:nvPicPr>
                <p:cNvPr id="9" name="Picture 8" descr="A cartoon of a child&#10;&#10;Description automatically generated with low confidence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188" y="1115933"/>
                  <a:ext cx="1093341" cy="1279830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1005128" y="1546463"/>
                  <a:ext cx="3093085" cy="5098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4000" b="1" i="0" u="none" strike="noStrike" kern="1200" cap="none" spc="0" normalizeH="0" baseline="0" noProof="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Yêu</a:t>
                  </a:r>
                  <a:r>
                    <a:rPr kumimoji="0" lang="en-US" sz="4000" b="1" i="0" u="none" strike="noStrike" kern="1200" cap="none" spc="0" normalizeH="0" baseline="0" noProof="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Cầu</a:t>
                  </a:r>
                  <a:endParaRPr kumimoji="0" lang="en-US" sz="40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p:grp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3244" y="1351954"/>
                <a:ext cx="555069" cy="904397"/>
              </a:xfrm>
              <a:prstGeom prst="rect">
                <a:avLst/>
              </a:prstGeom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390828" y="2447967"/>
              <a:ext cx="5852829" cy="2580903"/>
              <a:chOff x="390828" y="2447967"/>
              <a:chExt cx="5852829" cy="258090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490202" y="2447967"/>
                <a:ext cx="1194847" cy="1194847"/>
                <a:chOff x="1145146" y="2405567"/>
                <a:chExt cx="1194847" cy="1194847"/>
              </a:xfrm>
            </p:grpSpPr>
            <p:sp>
              <p:nvSpPr>
                <p:cNvPr id="17" name="Rectangle: Rounded Corners 16"/>
                <p:cNvSpPr/>
                <p:nvPr/>
              </p:nvSpPr>
              <p:spPr>
                <a:xfrm>
                  <a:off x="1479098" y="2902058"/>
                  <a:ext cx="526942" cy="526942"/>
                </a:xfrm>
                <a:prstGeom prst="roundRect">
                  <a:avLst/>
                </a:prstGeom>
                <a:ln w="571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"/>
                  </a:endParaRPr>
                </a:p>
              </p:txBody>
            </p:sp>
            <p:pic>
              <p:nvPicPr>
                <p:cNvPr id="16" name="Picture 2" descr="Sticker of Green Check Mark for Indicate Right Choice with Contour Stock  Vector - Illustration of checkmark, decorative: 103229668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5146" y="2405567"/>
                  <a:ext cx="1194847" cy="11948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9" name="Group 18"/>
              <p:cNvGrpSpPr/>
              <p:nvPr/>
            </p:nvGrpSpPr>
            <p:grpSpPr>
              <a:xfrm>
                <a:off x="390828" y="3135667"/>
                <a:ext cx="1194847" cy="1194847"/>
                <a:chOff x="1104774" y="2410136"/>
                <a:chExt cx="1194847" cy="1194847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1479098" y="2902058"/>
                  <a:ext cx="526942" cy="526942"/>
                </a:xfrm>
                <a:prstGeom prst="roundRect">
                  <a:avLst/>
                </a:prstGeom>
                <a:ln w="571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"/>
                  </a:endParaRPr>
                </a:p>
              </p:txBody>
            </p:sp>
            <p:pic>
              <p:nvPicPr>
                <p:cNvPr id="21" name="Picture 2" descr="Sticker of Green Check Mark for Indicate Right Choice with Contour Stock  Vector - Illustration of checkmark, decorative: 103229668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4774" y="2410136"/>
                  <a:ext cx="1194847" cy="11948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2" name="Group 21"/>
              <p:cNvGrpSpPr/>
              <p:nvPr/>
            </p:nvGrpSpPr>
            <p:grpSpPr>
              <a:xfrm>
                <a:off x="431200" y="3834023"/>
                <a:ext cx="1194847" cy="1194847"/>
                <a:chOff x="1145146" y="2405567"/>
                <a:chExt cx="1194847" cy="1194847"/>
              </a:xfrm>
            </p:grpSpPr>
            <p:sp>
              <p:nvSpPr>
                <p:cNvPr id="23" name="Rectangle: Rounded Corners 22"/>
                <p:cNvSpPr/>
                <p:nvPr/>
              </p:nvSpPr>
              <p:spPr>
                <a:xfrm>
                  <a:off x="1479098" y="2902058"/>
                  <a:ext cx="526942" cy="526942"/>
                </a:xfrm>
                <a:prstGeom prst="roundRect">
                  <a:avLst/>
                </a:prstGeom>
                <a:ln w="571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"/>
                  </a:endParaRPr>
                </a:p>
              </p:txBody>
            </p:sp>
            <p:pic>
              <p:nvPicPr>
                <p:cNvPr id="24" name="Picture 2" descr="Sticker of Green Check Mark for Indicate Right Choice with Contour Stock  Vector - Illustration of checkmark, decorative: 103229668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5146" y="2405567"/>
                  <a:ext cx="1194847" cy="11948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6" name="TextBox 25"/>
              <p:cNvSpPr txBox="1"/>
              <p:nvPr/>
            </p:nvSpPr>
            <p:spPr>
              <a:xfrm>
                <a:off x="964825" y="2818656"/>
                <a:ext cx="5278832" cy="16641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68325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công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theo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đoạn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.</a:t>
                </a:r>
              </a:p>
              <a:p>
                <a:pPr marL="568325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Tất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cả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thành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viên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đều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.</a:t>
                </a:r>
              </a:p>
              <a:p>
                <a:pPr marL="568325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nghĩa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từ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cùng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nhau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.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107430" y="2898140"/>
            <a:ext cx="5779770" cy="3665220"/>
            <a:chOff x="6290338" y="2863492"/>
            <a:chExt cx="5779742" cy="357794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6290338" y="3766043"/>
              <a:ext cx="5779742" cy="2675397"/>
            </a:xfrm>
            <a:custGeom>
              <a:avLst/>
              <a:gdLst>
                <a:gd name="connsiteX0" fmla="*/ 0 w 5779742"/>
                <a:gd name="connsiteY0" fmla="*/ 539681 h 2675397"/>
                <a:gd name="connsiteX1" fmla="*/ 539681 w 5779742"/>
                <a:gd name="connsiteY1" fmla="*/ 0 h 2675397"/>
                <a:gd name="connsiteX2" fmla="*/ 1211164 w 5779742"/>
                <a:gd name="connsiteY2" fmla="*/ 0 h 2675397"/>
                <a:gd name="connsiteX3" fmla="*/ 1788639 w 5779742"/>
                <a:gd name="connsiteY3" fmla="*/ 0 h 2675397"/>
                <a:gd name="connsiteX4" fmla="*/ 2366114 w 5779742"/>
                <a:gd name="connsiteY4" fmla="*/ 0 h 2675397"/>
                <a:gd name="connsiteX5" fmla="*/ 3084601 w 5779742"/>
                <a:gd name="connsiteY5" fmla="*/ 0 h 2675397"/>
                <a:gd name="connsiteX6" fmla="*/ 3615072 w 5779742"/>
                <a:gd name="connsiteY6" fmla="*/ 0 h 2675397"/>
                <a:gd name="connsiteX7" fmla="*/ 4192548 w 5779742"/>
                <a:gd name="connsiteY7" fmla="*/ 0 h 2675397"/>
                <a:gd name="connsiteX8" fmla="*/ 5240061 w 5779742"/>
                <a:gd name="connsiteY8" fmla="*/ 0 h 2675397"/>
                <a:gd name="connsiteX9" fmla="*/ 5779742 w 5779742"/>
                <a:gd name="connsiteY9" fmla="*/ 539681 h 2675397"/>
                <a:gd name="connsiteX10" fmla="*/ 5779742 w 5779742"/>
                <a:gd name="connsiteY10" fmla="*/ 1087653 h 2675397"/>
                <a:gd name="connsiteX11" fmla="*/ 5779742 w 5779742"/>
                <a:gd name="connsiteY11" fmla="*/ 1619665 h 2675397"/>
                <a:gd name="connsiteX12" fmla="*/ 5779742 w 5779742"/>
                <a:gd name="connsiteY12" fmla="*/ 2135716 h 2675397"/>
                <a:gd name="connsiteX13" fmla="*/ 5240061 w 5779742"/>
                <a:gd name="connsiteY13" fmla="*/ 2675397 h 2675397"/>
                <a:gd name="connsiteX14" fmla="*/ 4568578 w 5779742"/>
                <a:gd name="connsiteY14" fmla="*/ 2675397 h 2675397"/>
                <a:gd name="connsiteX15" fmla="*/ 3897095 w 5779742"/>
                <a:gd name="connsiteY15" fmla="*/ 2675397 h 2675397"/>
                <a:gd name="connsiteX16" fmla="*/ 3178609 w 5779742"/>
                <a:gd name="connsiteY16" fmla="*/ 2675397 h 2675397"/>
                <a:gd name="connsiteX17" fmla="*/ 2507126 w 5779742"/>
                <a:gd name="connsiteY17" fmla="*/ 2675397 h 2675397"/>
                <a:gd name="connsiteX18" fmla="*/ 1882647 w 5779742"/>
                <a:gd name="connsiteY18" fmla="*/ 2675397 h 2675397"/>
                <a:gd name="connsiteX19" fmla="*/ 1258168 w 5779742"/>
                <a:gd name="connsiteY19" fmla="*/ 2675397 h 2675397"/>
                <a:gd name="connsiteX20" fmla="*/ 539681 w 5779742"/>
                <a:gd name="connsiteY20" fmla="*/ 2675397 h 2675397"/>
                <a:gd name="connsiteX21" fmla="*/ 0 w 5779742"/>
                <a:gd name="connsiteY21" fmla="*/ 2135716 h 2675397"/>
                <a:gd name="connsiteX22" fmla="*/ 0 w 5779742"/>
                <a:gd name="connsiteY22" fmla="*/ 1603704 h 2675397"/>
                <a:gd name="connsiteX23" fmla="*/ 0 w 5779742"/>
                <a:gd name="connsiteY23" fmla="*/ 1039772 h 2675397"/>
                <a:gd name="connsiteX24" fmla="*/ 0 w 5779742"/>
                <a:gd name="connsiteY24" fmla="*/ 539681 h 267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79742" h="2675397" fill="none" extrusionOk="0">
                  <a:moveTo>
                    <a:pt x="0" y="539681"/>
                  </a:moveTo>
                  <a:cubicBezTo>
                    <a:pt x="-21706" y="176889"/>
                    <a:pt x="260563" y="27727"/>
                    <a:pt x="539681" y="0"/>
                  </a:cubicBezTo>
                  <a:cubicBezTo>
                    <a:pt x="752879" y="-16999"/>
                    <a:pt x="1071826" y="11627"/>
                    <a:pt x="1211164" y="0"/>
                  </a:cubicBezTo>
                  <a:cubicBezTo>
                    <a:pt x="1350502" y="-11627"/>
                    <a:pt x="1558797" y="-10591"/>
                    <a:pt x="1788639" y="0"/>
                  </a:cubicBezTo>
                  <a:cubicBezTo>
                    <a:pt x="2018482" y="10591"/>
                    <a:pt x="2174813" y="-9355"/>
                    <a:pt x="2366114" y="0"/>
                  </a:cubicBezTo>
                  <a:cubicBezTo>
                    <a:pt x="2557416" y="9355"/>
                    <a:pt x="2917590" y="-31513"/>
                    <a:pt x="3084601" y="0"/>
                  </a:cubicBezTo>
                  <a:cubicBezTo>
                    <a:pt x="3251612" y="31513"/>
                    <a:pt x="3416101" y="-14130"/>
                    <a:pt x="3615072" y="0"/>
                  </a:cubicBezTo>
                  <a:cubicBezTo>
                    <a:pt x="3814043" y="14130"/>
                    <a:pt x="3961080" y="-14460"/>
                    <a:pt x="4192548" y="0"/>
                  </a:cubicBezTo>
                  <a:cubicBezTo>
                    <a:pt x="4424016" y="14460"/>
                    <a:pt x="4742799" y="-48824"/>
                    <a:pt x="5240061" y="0"/>
                  </a:cubicBezTo>
                  <a:cubicBezTo>
                    <a:pt x="5540046" y="-30117"/>
                    <a:pt x="5765058" y="186313"/>
                    <a:pt x="5779742" y="539681"/>
                  </a:cubicBezTo>
                  <a:cubicBezTo>
                    <a:pt x="5794568" y="754695"/>
                    <a:pt x="5801448" y="831895"/>
                    <a:pt x="5779742" y="1087653"/>
                  </a:cubicBezTo>
                  <a:cubicBezTo>
                    <a:pt x="5758036" y="1343411"/>
                    <a:pt x="5770353" y="1486373"/>
                    <a:pt x="5779742" y="1619665"/>
                  </a:cubicBezTo>
                  <a:cubicBezTo>
                    <a:pt x="5789131" y="1752957"/>
                    <a:pt x="5767750" y="1965932"/>
                    <a:pt x="5779742" y="2135716"/>
                  </a:cubicBezTo>
                  <a:cubicBezTo>
                    <a:pt x="5845170" y="2422172"/>
                    <a:pt x="5506767" y="2642488"/>
                    <a:pt x="5240061" y="2675397"/>
                  </a:cubicBezTo>
                  <a:cubicBezTo>
                    <a:pt x="4921117" y="2690108"/>
                    <a:pt x="4822648" y="2688307"/>
                    <a:pt x="4568578" y="2675397"/>
                  </a:cubicBezTo>
                  <a:cubicBezTo>
                    <a:pt x="4314508" y="2662487"/>
                    <a:pt x="4174897" y="2654261"/>
                    <a:pt x="3897095" y="2675397"/>
                  </a:cubicBezTo>
                  <a:cubicBezTo>
                    <a:pt x="3619293" y="2696533"/>
                    <a:pt x="3453442" y="2675017"/>
                    <a:pt x="3178609" y="2675397"/>
                  </a:cubicBezTo>
                  <a:cubicBezTo>
                    <a:pt x="2903776" y="2675777"/>
                    <a:pt x="2725929" y="2686045"/>
                    <a:pt x="2507126" y="2675397"/>
                  </a:cubicBezTo>
                  <a:cubicBezTo>
                    <a:pt x="2288323" y="2664749"/>
                    <a:pt x="2165321" y="2703371"/>
                    <a:pt x="1882647" y="2675397"/>
                  </a:cubicBezTo>
                  <a:cubicBezTo>
                    <a:pt x="1599973" y="2647423"/>
                    <a:pt x="1500000" y="2647859"/>
                    <a:pt x="1258168" y="2675397"/>
                  </a:cubicBezTo>
                  <a:cubicBezTo>
                    <a:pt x="1016336" y="2702935"/>
                    <a:pt x="811446" y="2696514"/>
                    <a:pt x="539681" y="2675397"/>
                  </a:cubicBezTo>
                  <a:cubicBezTo>
                    <a:pt x="261176" y="2696705"/>
                    <a:pt x="28536" y="2440134"/>
                    <a:pt x="0" y="2135716"/>
                  </a:cubicBezTo>
                  <a:cubicBezTo>
                    <a:pt x="17648" y="1926070"/>
                    <a:pt x="26290" y="1758143"/>
                    <a:pt x="0" y="1603704"/>
                  </a:cubicBezTo>
                  <a:cubicBezTo>
                    <a:pt x="-26290" y="1449265"/>
                    <a:pt x="13086" y="1302590"/>
                    <a:pt x="0" y="1039772"/>
                  </a:cubicBezTo>
                  <a:cubicBezTo>
                    <a:pt x="-13086" y="776954"/>
                    <a:pt x="14724" y="680589"/>
                    <a:pt x="0" y="539681"/>
                  </a:cubicBezTo>
                  <a:close/>
                </a:path>
                <a:path w="5779742" h="2675397" stroke="0" extrusionOk="0">
                  <a:moveTo>
                    <a:pt x="0" y="539681"/>
                  </a:moveTo>
                  <a:cubicBezTo>
                    <a:pt x="452" y="255450"/>
                    <a:pt x="248748" y="12731"/>
                    <a:pt x="539681" y="0"/>
                  </a:cubicBezTo>
                  <a:cubicBezTo>
                    <a:pt x="690583" y="-24234"/>
                    <a:pt x="1103247" y="-1098"/>
                    <a:pt x="1258168" y="0"/>
                  </a:cubicBezTo>
                  <a:cubicBezTo>
                    <a:pt x="1413089" y="1098"/>
                    <a:pt x="1575457" y="14197"/>
                    <a:pt x="1835643" y="0"/>
                  </a:cubicBezTo>
                  <a:cubicBezTo>
                    <a:pt x="2095830" y="-14197"/>
                    <a:pt x="2159727" y="4466"/>
                    <a:pt x="2413118" y="0"/>
                  </a:cubicBezTo>
                  <a:cubicBezTo>
                    <a:pt x="2666510" y="-4466"/>
                    <a:pt x="2940400" y="18752"/>
                    <a:pt x="3131605" y="0"/>
                  </a:cubicBezTo>
                  <a:cubicBezTo>
                    <a:pt x="3322810" y="-18752"/>
                    <a:pt x="3619535" y="-12889"/>
                    <a:pt x="3756084" y="0"/>
                  </a:cubicBezTo>
                  <a:cubicBezTo>
                    <a:pt x="3892633" y="12889"/>
                    <a:pt x="4203079" y="-14246"/>
                    <a:pt x="4521574" y="0"/>
                  </a:cubicBezTo>
                  <a:cubicBezTo>
                    <a:pt x="4840069" y="14246"/>
                    <a:pt x="4942112" y="-8166"/>
                    <a:pt x="5240061" y="0"/>
                  </a:cubicBezTo>
                  <a:cubicBezTo>
                    <a:pt x="5495643" y="22358"/>
                    <a:pt x="5809376" y="208819"/>
                    <a:pt x="5779742" y="539681"/>
                  </a:cubicBezTo>
                  <a:cubicBezTo>
                    <a:pt x="5756177" y="686226"/>
                    <a:pt x="5767387" y="881148"/>
                    <a:pt x="5779742" y="1039772"/>
                  </a:cubicBezTo>
                  <a:cubicBezTo>
                    <a:pt x="5792097" y="1198396"/>
                    <a:pt x="5763834" y="1435676"/>
                    <a:pt x="5779742" y="1603704"/>
                  </a:cubicBezTo>
                  <a:cubicBezTo>
                    <a:pt x="5795650" y="1771732"/>
                    <a:pt x="5754299" y="1916429"/>
                    <a:pt x="5779742" y="2135716"/>
                  </a:cubicBezTo>
                  <a:cubicBezTo>
                    <a:pt x="5782002" y="2404464"/>
                    <a:pt x="5515844" y="2633117"/>
                    <a:pt x="5240061" y="2675397"/>
                  </a:cubicBezTo>
                  <a:cubicBezTo>
                    <a:pt x="5031058" y="2658467"/>
                    <a:pt x="4912826" y="2699028"/>
                    <a:pt x="4709590" y="2675397"/>
                  </a:cubicBezTo>
                  <a:cubicBezTo>
                    <a:pt x="4506354" y="2651766"/>
                    <a:pt x="4189662" y="2638031"/>
                    <a:pt x="3944099" y="2675397"/>
                  </a:cubicBezTo>
                  <a:cubicBezTo>
                    <a:pt x="3698536" y="2712763"/>
                    <a:pt x="3470655" y="2646348"/>
                    <a:pt x="3319620" y="2675397"/>
                  </a:cubicBezTo>
                  <a:cubicBezTo>
                    <a:pt x="3168585" y="2704446"/>
                    <a:pt x="2905011" y="2696967"/>
                    <a:pt x="2695141" y="2675397"/>
                  </a:cubicBezTo>
                  <a:cubicBezTo>
                    <a:pt x="2485271" y="2653827"/>
                    <a:pt x="2276413" y="2642404"/>
                    <a:pt x="1929651" y="2675397"/>
                  </a:cubicBezTo>
                  <a:cubicBezTo>
                    <a:pt x="1582889" y="2708391"/>
                    <a:pt x="1376137" y="2655378"/>
                    <a:pt x="1211164" y="2675397"/>
                  </a:cubicBezTo>
                  <a:cubicBezTo>
                    <a:pt x="1046191" y="2695416"/>
                    <a:pt x="842785" y="2677831"/>
                    <a:pt x="539681" y="2675397"/>
                  </a:cubicBezTo>
                  <a:cubicBezTo>
                    <a:pt x="217459" y="2629828"/>
                    <a:pt x="18626" y="2485652"/>
                    <a:pt x="0" y="2135716"/>
                  </a:cubicBezTo>
                  <a:cubicBezTo>
                    <a:pt x="21622" y="1948575"/>
                    <a:pt x="6448" y="1720478"/>
                    <a:pt x="0" y="1603704"/>
                  </a:cubicBezTo>
                  <a:cubicBezTo>
                    <a:pt x="-6448" y="1486930"/>
                    <a:pt x="17629" y="1270140"/>
                    <a:pt x="0" y="1087653"/>
                  </a:cubicBezTo>
                  <a:cubicBezTo>
                    <a:pt x="-17629" y="905166"/>
                    <a:pt x="6717" y="730450"/>
                    <a:pt x="0" y="539681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t="19779"/>
            <a:stretch>
              <a:fillRect/>
            </a:stretch>
          </p:blipFill>
          <p:spPr>
            <a:xfrm>
              <a:off x="6763133" y="4101083"/>
              <a:ext cx="5065398" cy="2044342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6394440" y="2863492"/>
              <a:ext cx="5545739" cy="1279830"/>
              <a:chOff x="596188" y="1115933"/>
              <a:chExt cx="5545739" cy="1279830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596188" y="1115933"/>
                <a:ext cx="5397284" cy="1279830"/>
                <a:chOff x="596188" y="1115933"/>
                <a:chExt cx="5397284" cy="1279830"/>
              </a:xfrm>
            </p:grpSpPr>
            <p:pic>
              <p:nvPicPr>
                <p:cNvPr id="38" name="Picture 37" descr="Shape, rectangle&#10;&#10;Description automatically generated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950" y="1519310"/>
                  <a:ext cx="5029522" cy="784830"/>
                </a:xfrm>
                <a:prstGeom prst="rect">
                  <a:avLst/>
                </a:prstGeom>
              </p:spPr>
            </p:pic>
            <p:pic>
              <p:nvPicPr>
                <p:cNvPr id="39" name="Picture 38" descr="A cartoon of a child&#10;&#10;Description automatically generated with low confidence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188" y="1115933"/>
                  <a:ext cx="1093341" cy="1279830"/>
                </a:xfrm>
                <a:prstGeom prst="rect">
                  <a:avLst/>
                </a:prstGeom>
              </p:spPr>
            </p:pic>
            <p:sp>
              <p:nvSpPr>
                <p:cNvPr id="40" name="TextBox 39"/>
                <p:cNvSpPr txBox="1"/>
                <p:nvPr/>
              </p:nvSpPr>
              <p:spPr>
                <a:xfrm>
                  <a:off x="1435658" y="1595993"/>
                  <a:ext cx="4331335" cy="6899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4000" b="1" i="0" u="none" strike="noStrike" kern="1200" cap="none" spc="0" normalizeH="0" baseline="0" noProof="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Tiêu</a:t>
                  </a:r>
                  <a:r>
                    <a:rPr kumimoji="0" lang="en-US" sz="4000" b="1" i="0" u="none" strike="noStrike" kern="1200" cap="none" spc="0" normalizeH="0" baseline="0" noProof="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chí</a:t>
                  </a:r>
                  <a:r>
                    <a:rPr kumimoji="0" lang="en-US" sz="4000" b="1" i="0" u="none" strike="noStrike" kern="1200" cap="none" spc="0" normalizeH="0" baseline="0" noProof="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đánh</a:t>
                  </a:r>
                  <a:r>
                    <a:rPr kumimoji="0" lang="en-US" sz="4000" b="1" i="0" u="none" strike="noStrike" kern="1200" cap="none" spc="0" normalizeH="0" baseline="0" noProof="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rgbClr val="5B9BD5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Times New Roman" panose="02020603050405020304" charset="0"/>
                      <a:cs typeface="Times New Roman" panose="02020603050405020304" charset="0"/>
                    </a:rPr>
                    <a:t>giá</a:t>
                  </a:r>
                  <a:endParaRPr kumimoji="0" lang="en-US" sz="40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p:grp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6858" y="1356060"/>
                <a:ext cx="555069" cy="904397"/>
              </a:xfrm>
              <a:prstGeom prst="rect">
                <a:avLst/>
              </a:prstGeom>
            </p:spPr>
          </p:pic>
        </p:grpSp>
      </p:grpSp>
      <p:sp>
        <p:nvSpPr>
          <p:cNvPr id="15" name="Rounded Rectangle 14"/>
          <p:cNvSpPr/>
          <p:nvPr/>
        </p:nvSpPr>
        <p:spPr>
          <a:xfrm>
            <a:off x="5943600" y="1246505"/>
            <a:ext cx="5943600" cy="11950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 NHẨM TOÀN BÀI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943600" y="1246505"/>
            <a:ext cx="5943600" cy="11950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 NỐI TIẾP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30" grpId="0" animBg="1"/>
      <p:bldP spid="3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585" y="92710"/>
            <a:ext cx="11966575" cy="66395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80945" y="2167255"/>
            <a:ext cx="7847330" cy="1182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2770" y="116205"/>
            <a:ext cx="9184005" cy="788035"/>
          </a:xfrm>
          <a:prstGeom prst="rect">
            <a:avLst/>
          </a:prstGeom>
        </p:spPr>
      </p:pic>
      <p:pic>
        <p:nvPicPr>
          <p:cNvPr id="14" name="Content Placeholder 13" descr="392246181df7c6a99fe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54000" y="1950085"/>
            <a:ext cx="5496560" cy="2336800"/>
          </a:xfrm>
          <a:prstGeom prst="rect">
            <a:avLst/>
          </a:prstGeom>
        </p:spPr>
      </p:pic>
      <p:sp>
        <p:nvSpPr>
          <p:cNvPr id="10" name="Rectangle: Rounded Corners 2"/>
          <p:cNvSpPr/>
          <p:nvPr/>
        </p:nvSpPr>
        <p:spPr>
          <a:xfrm>
            <a:off x="1249227" y="867728"/>
            <a:ext cx="10079355" cy="1365250"/>
          </a:xfrm>
          <a:custGeom>
            <a:avLst/>
            <a:gdLst>
              <a:gd name="connsiteX0" fmla="*/ 0 w 10692133"/>
              <a:gd name="connsiteY0" fmla="*/ 198992 h 814839"/>
              <a:gd name="connsiteX1" fmla="*/ 198992 w 10692133"/>
              <a:gd name="connsiteY1" fmla="*/ 0 h 814839"/>
              <a:gd name="connsiteX2" fmla="*/ 10493141 w 10692133"/>
              <a:gd name="connsiteY2" fmla="*/ 0 h 814839"/>
              <a:gd name="connsiteX3" fmla="*/ 10692133 w 10692133"/>
              <a:gd name="connsiteY3" fmla="*/ 198992 h 814839"/>
              <a:gd name="connsiteX4" fmla="*/ 10692133 w 10692133"/>
              <a:gd name="connsiteY4" fmla="*/ 615847 h 814839"/>
              <a:gd name="connsiteX5" fmla="*/ 10493141 w 10692133"/>
              <a:gd name="connsiteY5" fmla="*/ 814839 h 814839"/>
              <a:gd name="connsiteX6" fmla="*/ 198992 w 10692133"/>
              <a:gd name="connsiteY6" fmla="*/ 814839 h 814839"/>
              <a:gd name="connsiteX7" fmla="*/ 0 w 10692133"/>
              <a:gd name="connsiteY7" fmla="*/ 615847 h 814839"/>
              <a:gd name="connsiteX8" fmla="*/ 0 w 10692133"/>
              <a:gd name="connsiteY8" fmla="*/ 198992 h 81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133" h="814839" fill="none" extrusionOk="0">
                <a:moveTo>
                  <a:pt x="0" y="198992"/>
                </a:moveTo>
                <a:cubicBezTo>
                  <a:pt x="-5419" y="108080"/>
                  <a:pt x="82170" y="-4651"/>
                  <a:pt x="198992" y="0"/>
                </a:cubicBezTo>
                <a:cubicBezTo>
                  <a:pt x="2565392" y="-35273"/>
                  <a:pt x="6623265" y="-144294"/>
                  <a:pt x="10493141" y="0"/>
                </a:cubicBezTo>
                <a:cubicBezTo>
                  <a:pt x="10623561" y="6246"/>
                  <a:pt x="10679059" y="78069"/>
                  <a:pt x="10692133" y="198992"/>
                </a:cubicBezTo>
                <a:cubicBezTo>
                  <a:pt x="10662836" y="346148"/>
                  <a:pt x="10719247" y="534884"/>
                  <a:pt x="10692133" y="615847"/>
                </a:cubicBezTo>
                <a:cubicBezTo>
                  <a:pt x="10698866" y="720655"/>
                  <a:pt x="10608032" y="809429"/>
                  <a:pt x="10493141" y="814839"/>
                </a:cubicBezTo>
                <a:cubicBezTo>
                  <a:pt x="5998119" y="892364"/>
                  <a:pt x="2942856" y="771136"/>
                  <a:pt x="198992" y="814839"/>
                </a:cubicBezTo>
                <a:cubicBezTo>
                  <a:pt x="81260" y="812669"/>
                  <a:pt x="-13594" y="725561"/>
                  <a:pt x="0" y="615847"/>
                </a:cubicBezTo>
                <a:cubicBezTo>
                  <a:pt x="-22587" y="544243"/>
                  <a:pt x="-31970" y="384799"/>
                  <a:pt x="0" y="198992"/>
                </a:cubicBezTo>
                <a:close/>
              </a:path>
              <a:path w="10692133" h="814839" stroke="0" extrusionOk="0">
                <a:moveTo>
                  <a:pt x="0" y="198992"/>
                </a:moveTo>
                <a:cubicBezTo>
                  <a:pt x="-4934" y="72044"/>
                  <a:pt x="83608" y="4442"/>
                  <a:pt x="198992" y="0"/>
                </a:cubicBezTo>
                <a:cubicBezTo>
                  <a:pt x="3356016" y="-95379"/>
                  <a:pt x="6478673" y="58096"/>
                  <a:pt x="10493141" y="0"/>
                </a:cubicBezTo>
                <a:cubicBezTo>
                  <a:pt x="10586459" y="-11672"/>
                  <a:pt x="10675316" y="77006"/>
                  <a:pt x="10692133" y="198992"/>
                </a:cubicBezTo>
                <a:cubicBezTo>
                  <a:pt x="10697556" y="302086"/>
                  <a:pt x="10722729" y="525888"/>
                  <a:pt x="10692133" y="615847"/>
                </a:cubicBezTo>
                <a:cubicBezTo>
                  <a:pt x="10701297" y="714854"/>
                  <a:pt x="10593407" y="805242"/>
                  <a:pt x="10493141" y="814839"/>
                </a:cubicBezTo>
                <a:cubicBezTo>
                  <a:pt x="6578823" y="754933"/>
                  <a:pt x="3971318" y="897353"/>
                  <a:pt x="198992" y="814839"/>
                </a:cubicBezTo>
                <a:cubicBezTo>
                  <a:pt x="69996" y="819560"/>
                  <a:pt x="-5433" y="731261"/>
                  <a:pt x="0" y="615847"/>
                </a:cubicBezTo>
                <a:cubicBezTo>
                  <a:pt x="9673" y="461689"/>
                  <a:pt x="24248" y="349252"/>
                  <a:pt x="0" y="1989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1. </a:t>
            </a:r>
            <a:r>
              <a:rPr kumimoji="0" lang="en-NZ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Các sư vật dưới đây tham gia ngày hội như thế nào?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285" y="118110"/>
            <a:ext cx="1096010" cy="97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92916aac3143ea1db3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510" y="1950085"/>
            <a:ext cx="5774690" cy="2253615"/>
          </a:xfrm>
          <a:prstGeom prst="rect">
            <a:avLst/>
          </a:prstGeom>
        </p:spPr>
      </p:pic>
      <p:pic>
        <p:nvPicPr>
          <p:cNvPr id="18" name="Picture 17" descr="cce3a722fccd27937ed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" y="4434840"/>
            <a:ext cx="5496560" cy="2423160"/>
          </a:xfrm>
          <a:prstGeom prst="rect">
            <a:avLst/>
          </a:prstGeom>
        </p:spPr>
      </p:pic>
      <p:pic>
        <p:nvPicPr>
          <p:cNvPr id="19" name="Picture 18" descr="388e574d0ca2d7fc8eb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4610" y="4493895"/>
            <a:ext cx="5482590" cy="2305050"/>
          </a:xfrm>
          <a:prstGeom prst="rect">
            <a:avLst/>
          </a:prstGeom>
        </p:spPr>
      </p:pic>
      <p:sp>
        <p:nvSpPr>
          <p:cNvPr id="21" name="Text Box 20"/>
          <p:cNvSpPr txBox="1"/>
          <p:nvPr/>
        </p:nvSpPr>
        <p:spPr>
          <a:xfrm>
            <a:off x="713105" y="3496945"/>
            <a:ext cx="4578350" cy="706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Tre, trúc nổi nhạc sáo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6111875" y="3430905"/>
            <a:ext cx="5775325" cy="706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Cọn nước chơi trò đu quay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880745" y="6092190"/>
            <a:ext cx="4104640" cy="706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Nấm mang ô đi hội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6741160" y="6026785"/>
            <a:ext cx="4809490" cy="7067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pPr algn="l"/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Khe suối gảy nhạc đàn</a:t>
            </a:r>
          </a:p>
        </p:txBody>
      </p:sp>
      <p:pic>
        <p:nvPicPr>
          <p:cNvPr id="78" name="Picture 4" descr="14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95046" y="108758"/>
            <a:ext cx="1620837" cy="99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7810" y="-24130"/>
            <a:ext cx="6854190" cy="777875"/>
          </a:xfrm>
          <a:prstGeom prst="rect">
            <a:avLst/>
          </a:prstGeom>
        </p:spPr>
      </p:pic>
      <p:pic>
        <p:nvPicPr>
          <p:cNvPr id="21" name="Content Placeholder 20" descr="tieng-viet-3-trang-23-24-bai-5-ngay-hoi-rung-xanh-phan-doc-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1473836"/>
            <a:ext cx="3540034" cy="5132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285" y="118110"/>
            <a:ext cx="1096010" cy="97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: Rounded Corners 2"/>
          <p:cNvSpPr/>
          <p:nvPr/>
        </p:nvSpPr>
        <p:spPr>
          <a:xfrm>
            <a:off x="1471295" y="902970"/>
            <a:ext cx="10167711" cy="1047115"/>
          </a:xfrm>
          <a:custGeom>
            <a:avLst/>
            <a:gdLst>
              <a:gd name="connsiteX0" fmla="*/ 0 w 10692133"/>
              <a:gd name="connsiteY0" fmla="*/ 198992 h 814839"/>
              <a:gd name="connsiteX1" fmla="*/ 198992 w 10692133"/>
              <a:gd name="connsiteY1" fmla="*/ 0 h 814839"/>
              <a:gd name="connsiteX2" fmla="*/ 10493141 w 10692133"/>
              <a:gd name="connsiteY2" fmla="*/ 0 h 814839"/>
              <a:gd name="connsiteX3" fmla="*/ 10692133 w 10692133"/>
              <a:gd name="connsiteY3" fmla="*/ 198992 h 814839"/>
              <a:gd name="connsiteX4" fmla="*/ 10692133 w 10692133"/>
              <a:gd name="connsiteY4" fmla="*/ 615847 h 814839"/>
              <a:gd name="connsiteX5" fmla="*/ 10493141 w 10692133"/>
              <a:gd name="connsiteY5" fmla="*/ 814839 h 814839"/>
              <a:gd name="connsiteX6" fmla="*/ 198992 w 10692133"/>
              <a:gd name="connsiteY6" fmla="*/ 814839 h 814839"/>
              <a:gd name="connsiteX7" fmla="*/ 0 w 10692133"/>
              <a:gd name="connsiteY7" fmla="*/ 615847 h 814839"/>
              <a:gd name="connsiteX8" fmla="*/ 0 w 10692133"/>
              <a:gd name="connsiteY8" fmla="*/ 198992 h 81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133" h="814839" fill="none" extrusionOk="0">
                <a:moveTo>
                  <a:pt x="0" y="198992"/>
                </a:moveTo>
                <a:cubicBezTo>
                  <a:pt x="-5419" y="108080"/>
                  <a:pt x="82170" y="-4651"/>
                  <a:pt x="198992" y="0"/>
                </a:cubicBezTo>
                <a:cubicBezTo>
                  <a:pt x="2565392" y="-35273"/>
                  <a:pt x="6623265" y="-144294"/>
                  <a:pt x="10493141" y="0"/>
                </a:cubicBezTo>
                <a:cubicBezTo>
                  <a:pt x="10623561" y="6246"/>
                  <a:pt x="10679059" y="78069"/>
                  <a:pt x="10692133" y="198992"/>
                </a:cubicBezTo>
                <a:cubicBezTo>
                  <a:pt x="10662836" y="346148"/>
                  <a:pt x="10719247" y="534884"/>
                  <a:pt x="10692133" y="615847"/>
                </a:cubicBezTo>
                <a:cubicBezTo>
                  <a:pt x="10698866" y="720655"/>
                  <a:pt x="10608032" y="809429"/>
                  <a:pt x="10493141" y="814839"/>
                </a:cubicBezTo>
                <a:cubicBezTo>
                  <a:pt x="5998119" y="892364"/>
                  <a:pt x="2942856" y="771136"/>
                  <a:pt x="198992" y="814839"/>
                </a:cubicBezTo>
                <a:cubicBezTo>
                  <a:pt x="81260" y="812669"/>
                  <a:pt x="-13594" y="725561"/>
                  <a:pt x="0" y="615847"/>
                </a:cubicBezTo>
                <a:cubicBezTo>
                  <a:pt x="-22587" y="544243"/>
                  <a:pt x="-31970" y="384799"/>
                  <a:pt x="0" y="198992"/>
                </a:cubicBezTo>
                <a:close/>
              </a:path>
              <a:path w="10692133" h="814839" stroke="0" extrusionOk="0">
                <a:moveTo>
                  <a:pt x="0" y="198992"/>
                </a:moveTo>
                <a:cubicBezTo>
                  <a:pt x="-4934" y="72044"/>
                  <a:pt x="83608" y="4442"/>
                  <a:pt x="198992" y="0"/>
                </a:cubicBezTo>
                <a:cubicBezTo>
                  <a:pt x="3356016" y="-95379"/>
                  <a:pt x="6478673" y="58096"/>
                  <a:pt x="10493141" y="0"/>
                </a:cubicBezTo>
                <a:cubicBezTo>
                  <a:pt x="10586459" y="-11672"/>
                  <a:pt x="10675316" y="77006"/>
                  <a:pt x="10692133" y="198992"/>
                </a:cubicBezTo>
                <a:cubicBezTo>
                  <a:pt x="10697556" y="302086"/>
                  <a:pt x="10722729" y="525888"/>
                  <a:pt x="10692133" y="615847"/>
                </a:cubicBezTo>
                <a:cubicBezTo>
                  <a:pt x="10701297" y="714854"/>
                  <a:pt x="10593407" y="805242"/>
                  <a:pt x="10493141" y="814839"/>
                </a:cubicBezTo>
                <a:cubicBezTo>
                  <a:pt x="6578823" y="754933"/>
                  <a:pt x="3971318" y="897353"/>
                  <a:pt x="198992" y="814839"/>
                </a:cubicBezTo>
                <a:cubicBezTo>
                  <a:pt x="69996" y="819560"/>
                  <a:pt x="-5433" y="731261"/>
                  <a:pt x="0" y="615847"/>
                </a:cubicBezTo>
                <a:cubicBezTo>
                  <a:pt x="9673" y="461689"/>
                  <a:pt x="24248" y="349252"/>
                  <a:pt x="0" y="1989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2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. </a:t>
            </a:r>
            <a:r>
              <a:rPr kumimoji="0" lang="en-US" altLang="en-NZ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Cùng bạn hỏi - đáp về hoạt động của các con vật trong ngày hội rừng xanh</a:t>
            </a:r>
            <a:r>
              <a:rPr kumimoji="0" lang="en-NZ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4135755" y="2047058"/>
            <a:ext cx="5186035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6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Chim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gõ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kiến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gì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</a:p>
          <a:p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     -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Chim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gõ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kiến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mõ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678555" y="3170465"/>
            <a:ext cx="3686202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2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M: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Gà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rừng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gì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</a:p>
          <a:p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    -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dậy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769995" y="4313658"/>
            <a:ext cx="544251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6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Công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gì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</a:p>
          <a:p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     -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Công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dẫn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múa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135755" y="5591175"/>
            <a:ext cx="599394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6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M: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Khướu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gì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</a:p>
          <a:p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     -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Khướu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lĩnh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xướng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</a:rPr>
              <a:t>dàn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ca.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7503278" y="3216655"/>
            <a:ext cx="497694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M: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Kì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nhông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gì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</a:p>
          <a:p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    -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Kì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nhông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ảo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thuật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78" name="Picture 4" descr="14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48850" y="4873625"/>
            <a:ext cx="1934845" cy="156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658235" y="97155"/>
            <a:ext cx="5181600" cy="58483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05410" y="201930"/>
            <a:ext cx="1254125" cy="117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: Rounded Corners 2"/>
          <p:cNvSpPr/>
          <p:nvPr/>
        </p:nvSpPr>
        <p:spPr>
          <a:xfrm>
            <a:off x="1386296" y="788987"/>
            <a:ext cx="9991453" cy="1047115"/>
          </a:xfrm>
          <a:custGeom>
            <a:avLst/>
            <a:gdLst>
              <a:gd name="connsiteX0" fmla="*/ 0 w 10692133"/>
              <a:gd name="connsiteY0" fmla="*/ 198992 h 814839"/>
              <a:gd name="connsiteX1" fmla="*/ 198992 w 10692133"/>
              <a:gd name="connsiteY1" fmla="*/ 0 h 814839"/>
              <a:gd name="connsiteX2" fmla="*/ 10493141 w 10692133"/>
              <a:gd name="connsiteY2" fmla="*/ 0 h 814839"/>
              <a:gd name="connsiteX3" fmla="*/ 10692133 w 10692133"/>
              <a:gd name="connsiteY3" fmla="*/ 198992 h 814839"/>
              <a:gd name="connsiteX4" fmla="*/ 10692133 w 10692133"/>
              <a:gd name="connsiteY4" fmla="*/ 615847 h 814839"/>
              <a:gd name="connsiteX5" fmla="*/ 10493141 w 10692133"/>
              <a:gd name="connsiteY5" fmla="*/ 814839 h 814839"/>
              <a:gd name="connsiteX6" fmla="*/ 198992 w 10692133"/>
              <a:gd name="connsiteY6" fmla="*/ 814839 h 814839"/>
              <a:gd name="connsiteX7" fmla="*/ 0 w 10692133"/>
              <a:gd name="connsiteY7" fmla="*/ 615847 h 814839"/>
              <a:gd name="connsiteX8" fmla="*/ 0 w 10692133"/>
              <a:gd name="connsiteY8" fmla="*/ 198992 h 81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133" h="814839" fill="none" extrusionOk="0">
                <a:moveTo>
                  <a:pt x="0" y="198992"/>
                </a:moveTo>
                <a:cubicBezTo>
                  <a:pt x="-5419" y="108080"/>
                  <a:pt x="82170" y="-4651"/>
                  <a:pt x="198992" y="0"/>
                </a:cubicBezTo>
                <a:cubicBezTo>
                  <a:pt x="2565392" y="-35273"/>
                  <a:pt x="6623265" y="-144294"/>
                  <a:pt x="10493141" y="0"/>
                </a:cubicBezTo>
                <a:cubicBezTo>
                  <a:pt x="10623561" y="6246"/>
                  <a:pt x="10679059" y="78069"/>
                  <a:pt x="10692133" y="198992"/>
                </a:cubicBezTo>
                <a:cubicBezTo>
                  <a:pt x="10662836" y="346148"/>
                  <a:pt x="10719247" y="534884"/>
                  <a:pt x="10692133" y="615847"/>
                </a:cubicBezTo>
                <a:cubicBezTo>
                  <a:pt x="10698866" y="720655"/>
                  <a:pt x="10608032" y="809429"/>
                  <a:pt x="10493141" y="814839"/>
                </a:cubicBezTo>
                <a:cubicBezTo>
                  <a:pt x="5998119" y="892364"/>
                  <a:pt x="2942856" y="771136"/>
                  <a:pt x="198992" y="814839"/>
                </a:cubicBezTo>
                <a:cubicBezTo>
                  <a:pt x="81260" y="812669"/>
                  <a:pt x="-13594" y="725561"/>
                  <a:pt x="0" y="615847"/>
                </a:cubicBezTo>
                <a:cubicBezTo>
                  <a:pt x="-22587" y="544243"/>
                  <a:pt x="-31970" y="384799"/>
                  <a:pt x="0" y="198992"/>
                </a:cubicBezTo>
                <a:close/>
              </a:path>
              <a:path w="10692133" h="814839" stroke="0" extrusionOk="0">
                <a:moveTo>
                  <a:pt x="0" y="198992"/>
                </a:moveTo>
                <a:cubicBezTo>
                  <a:pt x="-4934" y="72044"/>
                  <a:pt x="83608" y="4442"/>
                  <a:pt x="198992" y="0"/>
                </a:cubicBezTo>
                <a:cubicBezTo>
                  <a:pt x="3356016" y="-95379"/>
                  <a:pt x="6478673" y="58096"/>
                  <a:pt x="10493141" y="0"/>
                </a:cubicBezTo>
                <a:cubicBezTo>
                  <a:pt x="10586459" y="-11672"/>
                  <a:pt x="10675316" y="77006"/>
                  <a:pt x="10692133" y="198992"/>
                </a:cubicBezTo>
                <a:cubicBezTo>
                  <a:pt x="10697556" y="302086"/>
                  <a:pt x="10722729" y="525888"/>
                  <a:pt x="10692133" y="615847"/>
                </a:cubicBezTo>
                <a:cubicBezTo>
                  <a:pt x="10701297" y="714854"/>
                  <a:pt x="10593407" y="805242"/>
                  <a:pt x="10493141" y="814839"/>
                </a:cubicBezTo>
                <a:cubicBezTo>
                  <a:pt x="6578823" y="754933"/>
                  <a:pt x="3971318" y="897353"/>
                  <a:pt x="198992" y="814839"/>
                </a:cubicBezTo>
                <a:cubicBezTo>
                  <a:pt x="69996" y="819560"/>
                  <a:pt x="-5433" y="731261"/>
                  <a:pt x="0" y="615847"/>
                </a:cubicBezTo>
                <a:cubicBezTo>
                  <a:pt x="9673" y="461689"/>
                  <a:pt x="24248" y="349252"/>
                  <a:pt x="0" y="1989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3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. </a:t>
            </a:r>
            <a:r>
              <a:rPr kumimoji="0" lang="en-US" altLang="en-NZ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Bài thơ nói đến những âm thanh nào? Những âm thanh ấy có tác dụng gì</a:t>
            </a:r>
            <a:r>
              <a:rPr kumimoji="0" lang="en-NZ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340995" y="2171065"/>
            <a:ext cx="11510645" cy="19380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b="0">
                <a:solidFill>
                  <a:srgbClr val="FF0000"/>
                </a:solidFill>
                <a:latin typeface="Times New Roman" panose="02020603050405020304" charset="0"/>
              </a:rPr>
              <a:t>Những âm thanh:</a:t>
            </a:r>
            <a:r>
              <a:rPr lang="en-US" sz="4000" b="0">
                <a:latin typeface="Times New Roman" panose="02020603050405020304" charset="0"/>
              </a:rPr>
              <a:t> Tiếng mõ, tiếng gà rừng gọi, tiếng nhạc sáo của tre trúc, tiếng nhạc đàn của khe suối, tiếng lĩnh xướng của khướu.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40995" y="4330065"/>
            <a:ext cx="6966585" cy="19380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b="0" dirty="0" err="1">
                <a:solidFill>
                  <a:srgbClr val="FF0000"/>
                </a:solidFill>
                <a:latin typeface="Times New Roman" panose="02020603050405020304" charset="0"/>
              </a:rPr>
              <a:t>Tác</a:t>
            </a:r>
            <a:r>
              <a:rPr lang="en-US" sz="4000" b="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Times New Roman" panose="02020603050405020304" charset="0"/>
              </a:rPr>
              <a:t>dụng</a:t>
            </a:r>
            <a:r>
              <a:rPr lang="en-US" sz="4000" b="0" dirty="0">
                <a:solidFill>
                  <a:srgbClr val="FF0000"/>
                </a:solidFill>
                <a:latin typeface="Times New Roman" panose="02020603050405020304" charset="0"/>
              </a:rPr>
              <a:t>: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Những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âm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thanh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đa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dạng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đó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làm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cho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ngày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hội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vui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tươi</a:t>
            </a:r>
            <a:r>
              <a:rPr lang="en-US" sz="4000" b="0" dirty="0">
                <a:latin typeface="Times New Roman" panose="02020603050405020304" charset="0"/>
              </a:rPr>
              <a:t>, </a:t>
            </a:r>
            <a:r>
              <a:rPr lang="en-US" sz="4000" b="0" dirty="0" err="1">
                <a:latin typeface="Times New Roman" panose="02020603050405020304" charset="0"/>
              </a:rPr>
              <a:t>rộn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rã</a:t>
            </a:r>
            <a:r>
              <a:rPr lang="en-US" sz="4000" b="0" dirty="0">
                <a:latin typeface="Times New Roman" panose="02020603050405020304" charset="0"/>
              </a:rPr>
              <a:t> </a:t>
            </a:r>
            <a:r>
              <a:rPr lang="en-US" sz="4000" b="0" dirty="0" err="1">
                <a:latin typeface="Times New Roman" panose="02020603050405020304" charset="0"/>
              </a:rPr>
              <a:t>hơn</a:t>
            </a:r>
            <a:r>
              <a:rPr lang="en-US" sz="4000" b="0" dirty="0">
                <a:latin typeface="Times New Roman" panose="0202060305040502030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2"/>
          <p:cNvSpPr/>
          <p:nvPr/>
        </p:nvSpPr>
        <p:spPr>
          <a:xfrm>
            <a:off x="2247900" y="843280"/>
            <a:ext cx="8293826" cy="944880"/>
          </a:xfrm>
          <a:custGeom>
            <a:avLst/>
            <a:gdLst>
              <a:gd name="connsiteX0" fmla="*/ 0 w 10692133"/>
              <a:gd name="connsiteY0" fmla="*/ 198992 h 814839"/>
              <a:gd name="connsiteX1" fmla="*/ 198992 w 10692133"/>
              <a:gd name="connsiteY1" fmla="*/ 0 h 814839"/>
              <a:gd name="connsiteX2" fmla="*/ 10493141 w 10692133"/>
              <a:gd name="connsiteY2" fmla="*/ 0 h 814839"/>
              <a:gd name="connsiteX3" fmla="*/ 10692133 w 10692133"/>
              <a:gd name="connsiteY3" fmla="*/ 198992 h 814839"/>
              <a:gd name="connsiteX4" fmla="*/ 10692133 w 10692133"/>
              <a:gd name="connsiteY4" fmla="*/ 615847 h 814839"/>
              <a:gd name="connsiteX5" fmla="*/ 10493141 w 10692133"/>
              <a:gd name="connsiteY5" fmla="*/ 814839 h 814839"/>
              <a:gd name="connsiteX6" fmla="*/ 198992 w 10692133"/>
              <a:gd name="connsiteY6" fmla="*/ 814839 h 814839"/>
              <a:gd name="connsiteX7" fmla="*/ 0 w 10692133"/>
              <a:gd name="connsiteY7" fmla="*/ 615847 h 814839"/>
              <a:gd name="connsiteX8" fmla="*/ 0 w 10692133"/>
              <a:gd name="connsiteY8" fmla="*/ 198992 h 81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133" h="814839" fill="none" extrusionOk="0">
                <a:moveTo>
                  <a:pt x="0" y="198992"/>
                </a:moveTo>
                <a:cubicBezTo>
                  <a:pt x="-5419" y="108080"/>
                  <a:pt x="82170" y="-4651"/>
                  <a:pt x="198992" y="0"/>
                </a:cubicBezTo>
                <a:cubicBezTo>
                  <a:pt x="2565392" y="-35273"/>
                  <a:pt x="6623265" y="-144294"/>
                  <a:pt x="10493141" y="0"/>
                </a:cubicBezTo>
                <a:cubicBezTo>
                  <a:pt x="10623561" y="6246"/>
                  <a:pt x="10679059" y="78069"/>
                  <a:pt x="10692133" y="198992"/>
                </a:cubicBezTo>
                <a:cubicBezTo>
                  <a:pt x="10662836" y="346148"/>
                  <a:pt x="10719247" y="534884"/>
                  <a:pt x="10692133" y="615847"/>
                </a:cubicBezTo>
                <a:cubicBezTo>
                  <a:pt x="10698866" y="720655"/>
                  <a:pt x="10608032" y="809429"/>
                  <a:pt x="10493141" y="814839"/>
                </a:cubicBezTo>
                <a:cubicBezTo>
                  <a:pt x="5998119" y="892364"/>
                  <a:pt x="2942856" y="771136"/>
                  <a:pt x="198992" y="814839"/>
                </a:cubicBezTo>
                <a:cubicBezTo>
                  <a:pt x="81260" y="812669"/>
                  <a:pt x="-13594" y="725561"/>
                  <a:pt x="0" y="615847"/>
                </a:cubicBezTo>
                <a:cubicBezTo>
                  <a:pt x="-22587" y="544243"/>
                  <a:pt x="-31970" y="384799"/>
                  <a:pt x="0" y="198992"/>
                </a:cubicBezTo>
                <a:close/>
              </a:path>
              <a:path w="10692133" h="814839" stroke="0" extrusionOk="0">
                <a:moveTo>
                  <a:pt x="0" y="198992"/>
                </a:moveTo>
                <a:cubicBezTo>
                  <a:pt x="-4934" y="72044"/>
                  <a:pt x="83608" y="4442"/>
                  <a:pt x="198992" y="0"/>
                </a:cubicBezTo>
                <a:cubicBezTo>
                  <a:pt x="3356016" y="-95379"/>
                  <a:pt x="6478673" y="58096"/>
                  <a:pt x="10493141" y="0"/>
                </a:cubicBezTo>
                <a:cubicBezTo>
                  <a:pt x="10586459" y="-11672"/>
                  <a:pt x="10675316" y="77006"/>
                  <a:pt x="10692133" y="198992"/>
                </a:cubicBezTo>
                <a:cubicBezTo>
                  <a:pt x="10697556" y="302086"/>
                  <a:pt x="10722729" y="525888"/>
                  <a:pt x="10692133" y="615847"/>
                </a:cubicBezTo>
                <a:cubicBezTo>
                  <a:pt x="10701297" y="714854"/>
                  <a:pt x="10593407" y="805242"/>
                  <a:pt x="10493141" y="814839"/>
                </a:cubicBezTo>
                <a:cubicBezTo>
                  <a:pt x="6578823" y="754933"/>
                  <a:pt x="3971318" y="897353"/>
                  <a:pt x="198992" y="814839"/>
                </a:cubicBezTo>
                <a:cubicBezTo>
                  <a:pt x="69996" y="819560"/>
                  <a:pt x="-5433" y="731261"/>
                  <a:pt x="0" y="615847"/>
                </a:cubicBezTo>
                <a:cubicBezTo>
                  <a:pt x="9673" y="461689"/>
                  <a:pt x="24248" y="349252"/>
                  <a:pt x="0" y="1989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4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. 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Em thích nhất  hình ảnh nào trong bài thơ</a:t>
            </a:r>
            <a:r>
              <a:rPr kumimoji="0" lang="en-NZ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505200" y="76835"/>
            <a:ext cx="5181600" cy="584835"/>
          </a:xfrm>
          <a:prstGeom prst="rect">
            <a:avLst/>
          </a:prstGeom>
        </p:spPr>
      </p:pic>
      <p:pic>
        <p:nvPicPr>
          <p:cNvPr id="21" name="Content Placeholder 20" descr="tieng-viet-3-trang-23-24-bai-5-ngay-hoi-rung-xanh-phan-doc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91" y="1969769"/>
            <a:ext cx="8739052" cy="4625470"/>
          </a:xfrm>
          <a:prstGeom prst="rect">
            <a:avLst/>
          </a:prstGeom>
        </p:spPr>
      </p:pic>
      <p:sp>
        <p:nvSpPr>
          <p:cNvPr id="12" name="TextBox 9"/>
          <p:cNvSpPr txBox="1"/>
          <p:nvPr/>
        </p:nvSpPr>
        <p:spPr>
          <a:xfrm>
            <a:off x="1721666" y="2981525"/>
            <a:ext cx="3275330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trả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lời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theo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suy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nghĩ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9ab102744b12904cc90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2"/>
          <p:cNvSpPr txBox="1"/>
          <p:nvPr/>
        </p:nvSpPr>
        <p:spPr>
          <a:xfrm>
            <a:off x="1673766" y="1102223"/>
            <a:ext cx="8519349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NỘI DUNG CHÍNH CỦA BÀI ĐỌC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557655" y="2487295"/>
            <a:ext cx="9076690" cy="2399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22139e67080abdef29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3030" y="70485"/>
            <a:ext cx="11965940" cy="6716395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46250" y="830580"/>
            <a:ext cx="8700135" cy="2122170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2110105"/>
            <a:ext cx="449961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428999" y="265747"/>
            <a:ext cx="557339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5: NGÀY HỘI RỪNG XANH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033124" y="248920"/>
            <a:ext cx="98679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86690" y="1365568"/>
            <a:ext cx="426656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Chim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Gõ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Kiến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mõ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vòng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quanh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algn="just"/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Sáng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rồi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ngủ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nữa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hội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xanh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  <a:p>
            <a:pPr algn="just"/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Công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dẫn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múa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Khuớu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lĩnh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xướng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dàn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ca</a:t>
            </a: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Kỳ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nhông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ảo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thuật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Thay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hoài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da.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953103" y="1119232"/>
            <a:ext cx="3999865" cy="5169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Tre,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trúc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sáo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Khe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gảy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đàn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Cây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rủ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nhau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thay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áo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Khoác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bao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màu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tươi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non.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Nấm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ô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hội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Tới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nhìn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mê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say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Ô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kìa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cọn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Đang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quay!</a:t>
            </a:r>
          </a:p>
          <a:p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NZ" altLang="en-US" sz="3000" dirty="0" err="1">
                <a:latin typeface="Times New Roman" panose="02020603050405020304" charset="0"/>
                <a:cs typeface="Times New Roman" panose="02020603050405020304" charset="0"/>
              </a:rPr>
              <a:t>Vương</a:t>
            </a:r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NZ" altLang="en-US" sz="3000" dirty="0" err="1">
                <a:latin typeface="Times New Roman" panose="02020603050405020304" charset="0"/>
                <a:cs typeface="Times New Roman" panose="02020603050405020304" charset="0"/>
              </a:rPr>
              <a:t>Trọng</a:t>
            </a:r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pic>
        <p:nvPicPr>
          <p:cNvPr id="12" name="Content Placeholder 11" descr="da4b2b76f0962bc8728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53255" y="1382395"/>
            <a:ext cx="2818171" cy="4351338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384" y="-27624"/>
            <a:ext cx="831850" cy="113982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858895" y="1732915"/>
            <a:ext cx="4474845" cy="8604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NÓI VÀ NGHE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3165475" y="2849245"/>
            <a:ext cx="58610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4000" b="1">
                <a:latin typeface="Times New Roman" panose="02020603050405020304" charset="0"/>
              </a:rPr>
              <a:t>Nói điều em biết về rừng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01ca92be14d3a13635c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21" name="Content Placeholder 20" descr="tieng-viet-3-trang-23-24-bai-5-ngay-hoi-rung-xanh-phan-doc-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488430" cy="68580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6768465" y="207645"/>
            <a:ext cx="3762375" cy="8604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799580" y="1257300"/>
            <a:ext cx="4549140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5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Nhìn tranh, kể tên những con vật đi dự ngày hội rừng xanh.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99580" y="3257550"/>
            <a:ext cx="2479675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Chim gõ kiến</a:t>
            </a:r>
            <a:endParaRPr 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0020300" y="3257550"/>
            <a:ext cx="165862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Gà rừng</a:t>
            </a:r>
            <a:endParaRPr 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6799580" y="4020185"/>
            <a:ext cx="123063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pPr algn="l"/>
            <a:r>
              <a:rPr lang="en-US" sz="3000">
                <a:latin typeface="Times New Roman" panose="02020603050405020304" charset="0"/>
                <a:cs typeface="Times New Roman" panose="02020603050405020304" charset="0"/>
              </a:rPr>
              <a:t>- Công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799580" y="4782820"/>
            <a:ext cx="232664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Chim khướu</a:t>
            </a:r>
            <a:endParaRPr 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6799580" y="5545455"/>
            <a:ext cx="183388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Kì nhông</a:t>
            </a:r>
            <a:endParaRPr lang="en-US" sz="3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9" name="Picture 18" descr="Ảnh-động-đặt-câu-hỏi-thắc-mắ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0840" y="642620"/>
            <a:ext cx="1598295" cy="1296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8f4c6b0045fdf01864e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1449977"/>
            <a:ext cx="7036652" cy="5264513"/>
          </a:xfrm>
          <a:prstGeom prst="rect">
            <a:avLst/>
          </a:prstGeom>
        </p:spPr>
      </p:pic>
      <p:pic>
        <p:nvPicPr>
          <p:cNvPr id="6" name="Content Placeholder 5" descr="158d26c8e4273f79663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22276" y="2651761"/>
            <a:ext cx="5969724" cy="2310103"/>
          </a:xfrm>
          <a:prstGeom prst="rect">
            <a:avLst/>
          </a:prstGeom>
        </p:spPr>
      </p:pic>
      <p:sp>
        <p:nvSpPr>
          <p:cNvPr id="13" name="Rectangle: Rounded Corners 2"/>
          <p:cNvSpPr/>
          <p:nvPr/>
        </p:nvSpPr>
        <p:spPr>
          <a:xfrm>
            <a:off x="1467485" y="467873"/>
            <a:ext cx="10550343" cy="855345"/>
          </a:xfrm>
          <a:custGeom>
            <a:avLst/>
            <a:gdLst>
              <a:gd name="connsiteX0" fmla="*/ 0 w 10692133"/>
              <a:gd name="connsiteY0" fmla="*/ 198992 h 814839"/>
              <a:gd name="connsiteX1" fmla="*/ 198992 w 10692133"/>
              <a:gd name="connsiteY1" fmla="*/ 0 h 814839"/>
              <a:gd name="connsiteX2" fmla="*/ 10493141 w 10692133"/>
              <a:gd name="connsiteY2" fmla="*/ 0 h 814839"/>
              <a:gd name="connsiteX3" fmla="*/ 10692133 w 10692133"/>
              <a:gd name="connsiteY3" fmla="*/ 198992 h 814839"/>
              <a:gd name="connsiteX4" fmla="*/ 10692133 w 10692133"/>
              <a:gd name="connsiteY4" fmla="*/ 615847 h 814839"/>
              <a:gd name="connsiteX5" fmla="*/ 10493141 w 10692133"/>
              <a:gd name="connsiteY5" fmla="*/ 814839 h 814839"/>
              <a:gd name="connsiteX6" fmla="*/ 198992 w 10692133"/>
              <a:gd name="connsiteY6" fmla="*/ 814839 h 814839"/>
              <a:gd name="connsiteX7" fmla="*/ 0 w 10692133"/>
              <a:gd name="connsiteY7" fmla="*/ 615847 h 814839"/>
              <a:gd name="connsiteX8" fmla="*/ 0 w 10692133"/>
              <a:gd name="connsiteY8" fmla="*/ 198992 h 81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133" h="814839" fill="none" extrusionOk="0">
                <a:moveTo>
                  <a:pt x="0" y="198992"/>
                </a:moveTo>
                <a:cubicBezTo>
                  <a:pt x="-5419" y="108080"/>
                  <a:pt x="82170" y="-4651"/>
                  <a:pt x="198992" y="0"/>
                </a:cubicBezTo>
                <a:cubicBezTo>
                  <a:pt x="2565392" y="-35273"/>
                  <a:pt x="6623265" y="-144294"/>
                  <a:pt x="10493141" y="0"/>
                </a:cubicBezTo>
                <a:cubicBezTo>
                  <a:pt x="10623561" y="6246"/>
                  <a:pt x="10679059" y="78069"/>
                  <a:pt x="10692133" y="198992"/>
                </a:cubicBezTo>
                <a:cubicBezTo>
                  <a:pt x="10662836" y="346148"/>
                  <a:pt x="10719247" y="534884"/>
                  <a:pt x="10692133" y="615847"/>
                </a:cubicBezTo>
                <a:cubicBezTo>
                  <a:pt x="10698866" y="720655"/>
                  <a:pt x="10608032" y="809429"/>
                  <a:pt x="10493141" y="814839"/>
                </a:cubicBezTo>
                <a:cubicBezTo>
                  <a:pt x="5998119" y="892364"/>
                  <a:pt x="2942856" y="771136"/>
                  <a:pt x="198992" y="814839"/>
                </a:cubicBezTo>
                <a:cubicBezTo>
                  <a:pt x="81260" y="812669"/>
                  <a:pt x="-13594" y="725561"/>
                  <a:pt x="0" y="615847"/>
                </a:cubicBezTo>
                <a:cubicBezTo>
                  <a:pt x="-22587" y="544243"/>
                  <a:pt x="-31970" y="384799"/>
                  <a:pt x="0" y="198992"/>
                </a:cubicBezTo>
                <a:close/>
              </a:path>
              <a:path w="10692133" h="814839" stroke="0" extrusionOk="0">
                <a:moveTo>
                  <a:pt x="0" y="198992"/>
                </a:moveTo>
                <a:cubicBezTo>
                  <a:pt x="-4934" y="72044"/>
                  <a:pt x="83608" y="4442"/>
                  <a:pt x="198992" y="0"/>
                </a:cubicBezTo>
                <a:cubicBezTo>
                  <a:pt x="3356016" y="-95379"/>
                  <a:pt x="6478673" y="58096"/>
                  <a:pt x="10493141" y="0"/>
                </a:cubicBezTo>
                <a:cubicBezTo>
                  <a:pt x="10586459" y="-11672"/>
                  <a:pt x="10675316" y="77006"/>
                  <a:pt x="10692133" y="198992"/>
                </a:cubicBezTo>
                <a:cubicBezTo>
                  <a:pt x="10697556" y="302086"/>
                  <a:pt x="10722729" y="525888"/>
                  <a:pt x="10692133" y="615847"/>
                </a:cubicBezTo>
                <a:cubicBezTo>
                  <a:pt x="10701297" y="714854"/>
                  <a:pt x="10593407" y="805242"/>
                  <a:pt x="10493141" y="814839"/>
                </a:cubicBezTo>
                <a:cubicBezTo>
                  <a:pt x="6578823" y="754933"/>
                  <a:pt x="3971318" y="897353"/>
                  <a:pt x="198992" y="814839"/>
                </a:cubicBezTo>
                <a:cubicBezTo>
                  <a:pt x="69996" y="819560"/>
                  <a:pt x="-5433" y="731261"/>
                  <a:pt x="0" y="615847"/>
                </a:cubicBezTo>
                <a:cubicBezTo>
                  <a:pt x="9673" y="461689"/>
                  <a:pt x="24248" y="349252"/>
                  <a:pt x="0" y="1989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1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. 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Nói điều em biết về rừng (qua phim ảnh, sách báo)</a:t>
            </a:r>
            <a:r>
              <a:rPr kumimoji="0" lang="en-NZ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7" name="Rectangle: Rounded Corners 2"/>
          <p:cNvSpPr/>
          <p:nvPr/>
        </p:nvSpPr>
        <p:spPr>
          <a:xfrm>
            <a:off x="1467484" y="467872"/>
            <a:ext cx="10550343" cy="855345"/>
          </a:xfrm>
          <a:custGeom>
            <a:avLst/>
            <a:gdLst>
              <a:gd name="connsiteX0" fmla="*/ 0 w 10692133"/>
              <a:gd name="connsiteY0" fmla="*/ 198992 h 814839"/>
              <a:gd name="connsiteX1" fmla="*/ 198992 w 10692133"/>
              <a:gd name="connsiteY1" fmla="*/ 0 h 814839"/>
              <a:gd name="connsiteX2" fmla="*/ 10493141 w 10692133"/>
              <a:gd name="connsiteY2" fmla="*/ 0 h 814839"/>
              <a:gd name="connsiteX3" fmla="*/ 10692133 w 10692133"/>
              <a:gd name="connsiteY3" fmla="*/ 198992 h 814839"/>
              <a:gd name="connsiteX4" fmla="*/ 10692133 w 10692133"/>
              <a:gd name="connsiteY4" fmla="*/ 615847 h 814839"/>
              <a:gd name="connsiteX5" fmla="*/ 10493141 w 10692133"/>
              <a:gd name="connsiteY5" fmla="*/ 814839 h 814839"/>
              <a:gd name="connsiteX6" fmla="*/ 198992 w 10692133"/>
              <a:gd name="connsiteY6" fmla="*/ 814839 h 814839"/>
              <a:gd name="connsiteX7" fmla="*/ 0 w 10692133"/>
              <a:gd name="connsiteY7" fmla="*/ 615847 h 814839"/>
              <a:gd name="connsiteX8" fmla="*/ 0 w 10692133"/>
              <a:gd name="connsiteY8" fmla="*/ 198992 h 81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92133" h="814839" fill="none" extrusionOk="0">
                <a:moveTo>
                  <a:pt x="0" y="198992"/>
                </a:moveTo>
                <a:cubicBezTo>
                  <a:pt x="-5419" y="108080"/>
                  <a:pt x="82170" y="-4651"/>
                  <a:pt x="198992" y="0"/>
                </a:cubicBezTo>
                <a:cubicBezTo>
                  <a:pt x="2565392" y="-35273"/>
                  <a:pt x="6623265" y="-144294"/>
                  <a:pt x="10493141" y="0"/>
                </a:cubicBezTo>
                <a:cubicBezTo>
                  <a:pt x="10623561" y="6246"/>
                  <a:pt x="10679059" y="78069"/>
                  <a:pt x="10692133" y="198992"/>
                </a:cubicBezTo>
                <a:cubicBezTo>
                  <a:pt x="10662836" y="346148"/>
                  <a:pt x="10719247" y="534884"/>
                  <a:pt x="10692133" y="615847"/>
                </a:cubicBezTo>
                <a:cubicBezTo>
                  <a:pt x="10698866" y="720655"/>
                  <a:pt x="10608032" y="809429"/>
                  <a:pt x="10493141" y="814839"/>
                </a:cubicBezTo>
                <a:cubicBezTo>
                  <a:pt x="5998119" y="892364"/>
                  <a:pt x="2942856" y="771136"/>
                  <a:pt x="198992" y="814839"/>
                </a:cubicBezTo>
                <a:cubicBezTo>
                  <a:pt x="81260" y="812669"/>
                  <a:pt x="-13594" y="725561"/>
                  <a:pt x="0" y="615847"/>
                </a:cubicBezTo>
                <a:cubicBezTo>
                  <a:pt x="-22587" y="544243"/>
                  <a:pt x="-31970" y="384799"/>
                  <a:pt x="0" y="198992"/>
                </a:cubicBezTo>
                <a:close/>
              </a:path>
              <a:path w="10692133" h="814839" stroke="0" extrusionOk="0">
                <a:moveTo>
                  <a:pt x="0" y="198992"/>
                </a:moveTo>
                <a:cubicBezTo>
                  <a:pt x="-4934" y="72044"/>
                  <a:pt x="83608" y="4442"/>
                  <a:pt x="198992" y="0"/>
                </a:cubicBezTo>
                <a:cubicBezTo>
                  <a:pt x="3356016" y="-95379"/>
                  <a:pt x="6478673" y="58096"/>
                  <a:pt x="10493141" y="0"/>
                </a:cubicBezTo>
                <a:cubicBezTo>
                  <a:pt x="10586459" y="-11672"/>
                  <a:pt x="10675316" y="77006"/>
                  <a:pt x="10692133" y="198992"/>
                </a:cubicBezTo>
                <a:cubicBezTo>
                  <a:pt x="10697556" y="302086"/>
                  <a:pt x="10722729" y="525888"/>
                  <a:pt x="10692133" y="615847"/>
                </a:cubicBezTo>
                <a:cubicBezTo>
                  <a:pt x="10701297" y="714854"/>
                  <a:pt x="10593407" y="805242"/>
                  <a:pt x="10493141" y="814839"/>
                </a:cubicBezTo>
                <a:cubicBezTo>
                  <a:pt x="6578823" y="754933"/>
                  <a:pt x="3971318" y="897353"/>
                  <a:pt x="198992" y="814839"/>
                </a:cubicBezTo>
                <a:cubicBezTo>
                  <a:pt x="69996" y="819560"/>
                  <a:pt x="-5433" y="731261"/>
                  <a:pt x="0" y="615847"/>
                </a:cubicBezTo>
                <a:cubicBezTo>
                  <a:pt x="9673" y="461689"/>
                  <a:pt x="24248" y="349252"/>
                  <a:pt x="0" y="1989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2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. 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Trao đổi với bạn: Làm thế nào để bảo vệ rừng</a:t>
            </a:r>
            <a:r>
              <a:rPr kumimoji="0" lang="en-NZ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t1s.com - tác hại của việc phá rừng_36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2750" y="0"/>
            <a:ext cx="8826500" cy="6619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332192" y="1727845"/>
            <a:ext cx="6502400" cy="3151505"/>
            <a:chOff x="277034" y="1489257"/>
            <a:chExt cx="3726918" cy="1700807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419090" y="1969192"/>
              <a:ext cx="3584862" cy="1220872"/>
            </a:xfrm>
            <a:custGeom>
              <a:avLst/>
              <a:gdLst>
                <a:gd name="connsiteX0" fmla="*/ 0 w 3584862"/>
                <a:gd name="connsiteY0" fmla="*/ 203483 h 1220872"/>
                <a:gd name="connsiteX1" fmla="*/ 203483 w 3584862"/>
                <a:gd name="connsiteY1" fmla="*/ 0 h 1220872"/>
                <a:gd name="connsiteX2" fmla="*/ 764911 w 3584862"/>
                <a:gd name="connsiteY2" fmla="*/ 0 h 1220872"/>
                <a:gd name="connsiteX3" fmla="*/ 1231003 w 3584862"/>
                <a:gd name="connsiteY3" fmla="*/ 0 h 1220872"/>
                <a:gd name="connsiteX4" fmla="*/ 1792431 w 3584862"/>
                <a:gd name="connsiteY4" fmla="*/ 0 h 1220872"/>
                <a:gd name="connsiteX5" fmla="*/ 2290301 w 3584862"/>
                <a:gd name="connsiteY5" fmla="*/ 0 h 1220872"/>
                <a:gd name="connsiteX6" fmla="*/ 2883509 w 3584862"/>
                <a:gd name="connsiteY6" fmla="*/ 0 h 1220872"/>
                <a:gd name="connsiteX7" fmla="*/ 3381379 w 3584862"/>
                <a:gd name="connsiteY7" fmla="*/ 0 h 1220872"/>
                <a:gd name="connsiteX8" fmla="*/ 3584862 w 3584862"/>
                <a:gd name="connsiteY8" fmla="*/ 203483 h 1220872"/>
                <a:gd name="connsiteX9" fmla="*/ 3584862 w 3584862"/>
                <a:gd name="connsiteY9" fmla="*/ 618575 h 1220872"/>
                <a:gd name="connsiteX10" fmla="*/ 3584862 w 3584862"/>
                <a:gd name="connsiteY10" fmla="*/ 1017389 h 1220872"/>
                <a:gd name="connsiteX11" fmla="*/ 3381379 w 3584862"/>
                <a:gd name="connsiteY11" fmla="*/ 1220872 h 1220872"/>
                <a:gd name="connsiteX12" fmla="*/ 2819951 w 3584862"/>
                <a:gd name="connsiteY12" fmla="*/ 1220872 h 1220872"/>
                <a:gd name="connsiteX13" fmla="*/ 2353859 w 3584862"/>
                <a:gd name="connsiteY13" fmla="*/ 1220872 h 1220872"/>
                <a:gd name="connsiteX14" fmla="*/ 1792431 w 3584862"/>
                <a:gd name="connsiteY14" fmla="*/ 1220872 h 1220872"/>
                <a:gd name="connsiteX15" fmla="*/ 1326340 w 3584862"/>
                <a:gd name="connsiteY15" fmla="*/ 1220872 h 1220872"/>
                <a:gd name="connsiteX16" fmla="*/ 828469 w 3584862"/>
                <a:gd name="connsiteY16" fmla="*/ 1220872 h 1220872"/>
                <a:gd name="connsiteX17" fmla="*/ 203483 w 3584862"/>
                <a:gd name="connsiteY17" fmla="*/ 1220872 h 1220872"/>
                <a:gd name="connsiteX18" fmla="*/ 0 w 3584862"/>
                <a:gd name="connsiteY18" fmla="*/ 1017389 h 1220872"/>
                <a:gd name="connsiteX19" fmla="*/ 0 w 3584862"/>
                <a:gd name="connsiteY19" fmla="*/ 602297 h 1220872"/>
                <a:gd name="connsiteX20" fmla="*/ 0 w 3584862"/>
                <a:gd name="connsiteY20" fmla="*/ 203483 h 122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84862" h="1220872" fill="none" extrusionOk="0">
                  <a:moveTo>
                    <a:pt x="0" y="203483"/>
                  </a:moveTo>
                  <a:cubicBezTo>
                    <a:pt x="26333" y="76473"/>
                    <a:pt x="105754" y="-4579"/>
                    <a:pt x="203483" y="0"/>
                  </a:cubicBezTo>
                  <a:cubicBezTo>
                    <a:pt x="409810" y="-24765"/>
                    <a:pt x="603646" y="26782"/>
                    <a:pt x="764911" y="0"/>
                  </a:cubicBezTo>
                  <a:cubicBezTo>
                    <a:pt x="926176" y="-26782"/>
                    <a:pt x="1108776" y="11201"/>
                    <a:pt x="1231003" y="0"/>
                  </a:cubicBezTo>
                  <a:cubicBezTo>
                    <a:pt x="1353230" y="-11201"/>
                    <a:pt x="1661501" y="57179"/>
                    <a:pt x="1792431" y="0"/>
                  </a:cubicBezTo>
                  <a:cubicBezTo>
                    <a:pt x="1923361" y="-57179"/>
                    <a:pt x="2101008" y="19989"/>
                    <a:pt x="2290301" y="0"/>
                  </a:cubicBezTo>
                  <a:cubicBezTo>
                    <a:pt x="2479594" y="-19989"/>
                    <a:pt x="2756789" y="48596"/>
                    <a:pt x="2883509" y="0"/>
                  </a:cubicBezTo>
                  <a:cubicBezTo>
                    <a:pt x="3010229" y="-48596"/>
                    <a:pt x="3154738" y="53127"/>
                    <a:pt x="3381379" y="0"/>
                  </a:cubicBezTo>
                  <a:cubicBezTo>
                    <a:pt x="3488600" y="-27187"/>
                    <a:pt x="3569700" y="75874"/>
                    <a:pt x="3584862" y="203483"/>
                  </a:cubicBezTo>
                  <a:cubicBezTo>
                    <a:pt x="3595920" y="360450"/>
                    <a:pt x="3557493" y="450001"/>
                    <a:pt x="3584862" y="618575"/>
                  </a:cubicBezTo>
                  <a:cubicBezTo>
                    <a:pt x="3612231" y="787149"/>
                    <a:pt x="3562369" y="891879"/>
                    <a:pt x="3584862" y="1017389"/>
                  </a:cubicBezTo>
                  <a:cubicBezTo>
                    <a:pt x="3582534" y="1130284"/>
                    <a:pt x="3514240" y="1234030"/>
                    <a:pt x="3381379" y="1220872"/>
                  </a:cubicBezTo>
                  <a:cubicBezTo>
                    <a:pt x="3123814" y="1243961"/>
                    <a:pt x="2957217" y="1154763"/>
                    <a:pt x="2819951" y="1220872"/>
                  </a:cubicBezTo>
                  <a:cubicBezTo>
                    <a:pt x="2682685" y="1286981"/>
                    <a:pt x="2537822" y="1174902"/>
                    <a:pt x="2353859" y="1220872"/>
                  </a:cubicBezTo>
                  <a:cubicBezTo>
                    <a:pt x="2169896" y="1266842"/>
                    <a:pt x="1920757" y="1212486"/>
                    <a:pt x="1792431" y="1220872"/>
                  </a:cubicBezTo>
                  <a:cubicBezTo>
                    <a:pt x="1664105" y="1229258"/>
                    <a:pt x="1421304" y="1173635"/>
                    <a:pt x="1326340" y="1220872"/>
                  </a:cubicBezTo>
                  <a:cubicBezTo>
                    <a:pt x="1231376" y="1268109"/>
                    <a:pt x="970399" y="1215279"/>
                    <a:pt x="828469" y="1220872"/>
                  </a:cubicBezTo>
                  <a:cubicBezTo>
                    <a:pt x="686539" y="1226465"/>
                    <a:pt x="465243" y="1160860"/>
                    <a:pt x="203483" y="1220872"/>
                  </a:cubicBezTo>
                  <a:cubicBezTo>
                    <a:pt x="87470" y="1234401"/>
                    <a:pt x="27850" y="1137001"/>
                    <a:pt x="0" y="1017389"/>
                  </a:cubicBezTo>
                  <a:cubicBezTo>
                    <a:pt x="-1351" y="925069"/>
                    <a:pt x="48587" y="783856"/>
                    <a:pt x="0" y="602297"/>
                  </a:cubicBezTo>
                  <a:cubicBezTo>
                    <a:pt x="-48587" y="420738"/>
                    <a:pt x="16368" y="377581"/>
                    <a:pt x="0" y="203483"/>
                  </a:cubicBezTo>
                  <a:close/>
                </a:path>
                <a:path w="3584862" h="1220872" stroke="0" extrusionOk="0">
                  <a:moveTo>
                    <a:pt x="0" y="203483"/>
                  </a:moveTo>
                  <a:cubicBezTo>
                    <a:pt x="11429" y="68293"/>
                    <a:pt x="95472" y="11844"/>
                    <a:pt x="203483" y="0"/>
                  </a:cubicBezTo>
                  <a:cubicBezTo>
                    <a:pt x="373832" y="-24415"/>
                    <a:pt x="670020" y="17911"/>
                    <a:pt x="796690" y="0"/>
                  </a:cubicBezTo>
                  <a:cubicBezTo>
                    <a:pt x="923360" y="-17911"/>
                    <a:pt x="1113276" y="23803"/>
                    <a:pt x="1294561" y="0"/>
                  </a:cubicBezTo>
                  <a:cubicBezTo>
                    <a:pt x="1475846" y="-23803"/>
                    <a:pt x="1674631" y="39185"/>
                    <a:pt x="1855989" y="0"/>
                  </a:cubicBezTo>
                  <a:cubicBezTo>
                    <a:pt x="2037347" y="-39185"/>
                    <a:pt x="2165874" y="45006"/>
                    <a:pt x="2417417" y="0"/>
                  </a:cubicBezTo>
                  <a:cubicBezTo>
                    <a:pt x="2668960" y="-45006"/>
                    <a:pt x="3007654" y="70823"/>
                    <a:pt x="3381379" y="0"/>
                  </a:cubicBezTo>
                  <a:cubicBezTo>
                    <a:pt x="3491822" y="1690"/>
                    <a:pt x="3613706" y="78395"/>
                    <a:pt x="3584862" y="203483"/>
                  </a:cubicBezTo>
                  <a:cubicBezTo>
                    <a:pt x="3588212" y="293807"/>
                    <a:pt x="3547759" y="506698"/>
                    <a:pt x="3584862" y="586019"/>
                  </a:cubicBezTo>
                  <a:cubicBezTo>
                    <a:pt x="3621965" y="665340"/>
                    <a:pt x="3546592" y="830753"/>
                    <a:pt x="3584862" y="1017389"/>
                  </a:cubicBezTo>
                  <a:cubicBezTo>
                    <a:pt x="3572195" y="1123384"/>
                    <a:pt x="3495691" y="1244410"/>
                    <a:pt x="3381379" y="1220872"/>
                  </a:cubicBezTo>
                  <a:cubicBezTo>
                    <a:pt x="3276284" y="1242701"/>
                    <a:pt x="3125487" y="1200098"/>
                    <a:pt x="2915288" y="1220872"/>
                  </a:cubicBezTo>
                  <a:cubicBezTo>
                    <a:pt x="2705089" y="1241646"/>
                    <a:pt x="2544793" y="1172405"/>
                    <a:pt x="2417417" y="1220872"/>
                  </a:cubicBezTo>
                  <a:cubicBezTo>
                    <a:pt x="2290041" y="1269339"/>
                    <a:pt x="2130944" y="1186807"/>
                    <a:pt x="1919547" y="1220872"/>
                  </a:cubicBezTo>
                  <a:cubicBezTo>
                    <a:pt x="1708150" y="1254937"/>
                    <a:pt x="1629908" y="1182623"/>
                    <a:pt x="1358119" y="1220872"/>
                  </a:cubicBezTo>
                  <a:cubicBezTo>
                    <a:pt x="1086330" y="1259121"/>
                    <a:pt x="1029985" y="1196730"/>
                    <a:pt x="923806" y="1220872"/>
                  </a:cubicBezTo>
                  <a:cubicBezTo>
                    <a:pt x="817627" y="1245014"/>
                    <a:pt x="474197" y="1149132"/>
                    <a:pt x="203483" y="1220872"/>
                  </a:cubicBezTo>
                  <a:cubicBezTo>
                    <a:pt x="94781" y="1209838"/>
                    <a:pt x="2010" y="1160372"/>
                    <a:pt x="0" y="1017389"/>
                  </a:cubicBezTo>
                  <a:cubicBezTo>
                    <a:pt x="-13515" y="861893"/>
                    <a:pt x="30803" y="734701"/>
                    <a:pt x="0" y="610436"/>
                  </a:cubicBezTo>
                  <a:cubicBezTo>
                    <a:pt x="-30803" y="486171"/>
                    <a:pt x="46896" y="341330"/>
                    <a:pt x="0" y="203483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19050" cmpd="thinThick">
              <a:solidFill>
                <a:srgbClr val="FF3F6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37208" flipH="1">
              <a:off x="277034" y="1489257"/>
              <a:ext cx="919996" cy="91999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02" y="847588"/>
            <a:ext cx="3974937" cy="2688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anh-dong-cam-on-dep-cho-slide-powerpoi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inh-nen-powerpoint-don-gian-ma-dep-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24450" y="3150235"/>
            <a:ext cx="1578610" cy="67691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564765" y="720090"/>
            <a:ext cx="7370929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hai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ngày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29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tháng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năm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2024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094230" y="4190365"/>
            <a:ext cx="763841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5: NGÀY HỘI RỪNG XANH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63390" y="5111115"/>
            <a:ext cx="308800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 1 - Tiết 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042410" y="2037715"/>
            <a:ext cx="3928745" cy="8604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5000" b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TIẾNG VIỆT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05940" y="505081"/>
            <a:ext cx="8578850" cy="17018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06975" y="2805430"/>
            <a:ext cx="2176780" cy="2232025"/>
            <a:chOff x="4696770" y="781585"/>
            <a:chExt cx="3318433" cy="402899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6324" y="781585"/>
              <a:ext cx="2359327" cy="323218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t="6041"/>
            <a:stretch>
              <a:fillRect/>
            </a:stretch>
          </p:blipFill>
          <p:spPr>
            <a:xfrm>
              <a:off x="4696770" y="1692613"/>
              <a:ext cx="3318433" cy="311796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20556" y="408095"/>
            <a:ext cx="4620895" cy="14871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69676" y="2502835"/>
            <a:ext cx="3172408" cy="1636095"/>
            <a:chOff x="139959" y="1387023"/>
            <a:chExt cx="3172408" cy="1636095"/>
          </a:xfrm>
        </p:grpSpPr>
        <p:sp>
          <p:nvSpPr>
            <p:cNvPr id="9" name="Rectangle: Rounded Corners 2"/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290449" y="2743406"/>
            <a:ext cx="3329164" cy="1371679"/>
            <a:chOff x="8110962" y="1828720"/>
            <a:chExt cx="3329164" cy="1371679"/>
          </a:xfrm>
        </p:grpSpPr>
        <p:sp>
          <p:nvSpPr>
            <p:cNvPr id="12" name="Rectangle: Rounded Corners 8"/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382678" y="4275147"/>
            <a:ext cx="3377114" cy="1589938"/>
            <a:chOff x="4424729" y="3902060"/>
            <a:chExt cx="3377114" cy="1589938"/>
          </a:xfrm>
        </p:grpSpPr>
        <p:sp>
          <p:nvSpPr>
            <p:cNvPr id="16" name="Rectangle: Rounded Corners 5"/>
            <p:cNvSpPr/>
            <p:nvPr/>
          </p:nvSpPr>
          <p:spPr>
            <a:xfrm>
              <a:off x="4946208" y="432943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109595" y="54156"/>
            <a:ext cx="557339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5: NGÀY HỘI RỪNG XANH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063308" y="242570"/>
            <a:ext cx="98679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19396" y="1519283"/>
            <a:ext cx="426656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Chim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Gõ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Kiến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mõ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vòng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quanh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algn="just"/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Sáng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rồi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ngủ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nữa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hội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xanh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  <a:p>
            <a:pPr algn="just"/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Công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dẫn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múa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Khuớu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lĩnh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xướng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dàn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ca</a:t>
            </a: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Kỳ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nhông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ảo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thuật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Thay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hoài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da.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8005354" y="1218203"/>
            <a:ext cx="3999865" cy="5169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Tre,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trúc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sáo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Khe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gảy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đàn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Cây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rủ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nhau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thay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áo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Khoác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bao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màu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tươi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non.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Nấm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ô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hội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Tới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nhìn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mê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say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Ô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kìa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cọn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Đang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quay!</a:t>
            </a:r>
          </a:p>
          <a:p>
            <a:pPr algn="r"/>
            <a:r>
              <a:rPr lang="en-NZ" altLang="en-US" sz="3000" dirty="0" smtClean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NZ" altLang="en-US" sz="3000" dirty="0" err="1">
                <a:latin typeface="Times New Roman" panose="02020603050405020304" charset="0"/>
                <a:cs typeface="Times New Roman" panose="02020603050405020304" charset="0"/>
              </a:rPr>
              <a:t>Vương</a:t>
            </a:r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NZ" altLang="en-US" sz="3000" dirty="0" err="1">
                <a:latin typeface="Times New Roman" panose="02020603050405020304" charset="0"/>
                <a:cs typeface="Times New Roman" panose="02020603050405020304" charset="0"/>
              </a:rPr>
              <a:t>Trọng</a:t>
            </a:r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pic>
        <p:nvPicPr>
          <p:cNvPr id="12" name="Content Placeholder 11" descr="da4b2b76f0962bc8728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38646" y="1287666"/>
            <a:ext cx="2818171" cy="4351338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573" y="0"/>
            <a:ext cx="831850" cy="113982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45441" y="2611707"/>
            <a:ext cx="7672705" cy="1125855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4070667" y="639354"/>
            <a:ext cx="4041775" cy="7067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 đọc</a:t>
            </a:r>
            <a:r>
              <a:rPr lang="en-NZ" alt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từ khó</a:t>
            </a:r>
            <a:r>
              <a:rPr 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176292" y="1624965"/>
            <a:ext cx="86914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õ</a:t>
            </a:r>
            <a:endParaRPr lang="en-US" sz="4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3125107" y="1624965"/>
            <a:ext cx="255871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ĩ</a:t>
            </a:r>
            <a:r>
              <a:rPr 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</a:t>
            </a:r>
            <a:r>
              <a:rPr 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ướng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152787" y="1624965"/>
            <a:ext cx="163217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ướu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598807" y="1624965"/>
            <a:ext cx="218681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ọn</a:t>
            </a:r>
            <a:r>
              <a:rPr 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nước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51425" y="4077285"/>
            <a:ext cx="5540129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Chim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Gõ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Kiến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mõ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endParaRPr lang="en-US" sz="3600" b="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vòng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quanh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endParaRPr lang="en-US" sz="3600" b="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Sáng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rồi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đừng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ngủ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nữa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endParaRPr lang="en-US" sz="3600" b="0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hội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0" dirty="0" err="1">
                <a:latin typeface="Times New Roman" panose="02020603050405020304" charset="0"/>
                <a:cs typeface="Times New Roman" panose="02020603050405020304" charset="0"/>
              </a:rPr>
              <a:t>xanh</a:t>
            </a:r>
            <a:r>
              <a:rPr lang="en-US" sz="3600" b="0" dirty="0">
                <a:latin typeface="Times New Roman" panose="02020603050405020304" charset="0"/>
                <a:cs typeface="Times New Roman" panose="02020603050405020304" charset="0"/>
              </a:rPr>
              <a:t>!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//</a:t>
            </a:r>
            <a:endParaRPr lang="en-US" sz="3600" dirty="0">
              <a:latin typeface="Times New Roman" panose="02020603050405020304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6696982" y="4077285"/>
            <a:ext cx="509877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0">
                <a:latin typeface="Times New Roman" panose="02020603050405020304" charset="0"/>
                <a:cs typeface="Times New Roman" panose="02020603050405020304" charset="0"/>
              </a:rPr>
              <a:t>Tre,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3600" b="0">
                <a:latin typeface="Times New Roman" panose="02020603050405020304" charset="0"/>
                <a:cs typeface="Times New Roman" panose="02020603050405020304" charset="0"/>
              </a:rPr>
              <a:t> trúc 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3600" b="0">
                <a:latin typeface="Times New Roman" panose="02020603050405020304" charset="0"/>
                <a:cs typeface="Times New Roman" panose="02020603050405020304" charset="0"/>
              </a:rPr>
              <a:t> nổi nhạc sáo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endParaRPr lang="en-US" sz="3600" b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3600" b="0">
                <a:latin typeface="Times New Roman" panose="02020603050405020304" charset="0"/>
                <a:cs typeface="Times New Roman" panose="02020603050405020304" charset="0"/>
              </a:rPr>
              <a:t>Khe suối 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3600" b="0">
                <a:latin typeface="Times New Roman" panose="02020603050405020304" charset="0"/>
                <a:cs typeface="Times New Roman" panose="02020603050405020304" charset="0"/>
              </a:rPr>
              <a:t> gảy nhạc đàn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endParaRPr lang="en-US" sz="3600" b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3600" b="0"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en-US" sz="3600" b="0">
                <a:latin typeface="Times New Roman" panose="02020603050405020304" charset="0"/>
                <a:cs typeface="Times New Roman" panose="02020603050405020304" charset="0"/>
              </a:rPr>
              <a:t> rủ nhau thay áo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endParaRPr lang="en-US" sz="3600" b="0">
              <a:latin typeface="Times New Roman" panose="02020603050405020304" charset="0"/>
              <a:cs typeface="Times New Roman" panose="02020603050405020304" charset="0"/>
            </a:endParaRPr>
          </a:p>
          <a:p>
            <a:pPr indent="0"/>
            <a:r>
              <a:rPr lang="en-US" sz="3600" b="0">
                <a:latin typeface="Times New Roman" panose="02020603050405020304" charset="0"/>
                <a:cs typeface="Times New Roman" panose="02020603050405020304" charset="0"/>
              </a:rPr>
              <a:t>Khoác bao màu tươi non.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//</a:t>
            </a:r>
            <a:endParaRPr lang="en-US" sz="3600"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00" grpId="0" animBg="1"/>
      <p:bldP spid="100" grpId="1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438979" y="288652"/>
            <a:ext cx="557339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 5: NGÀY HỘI RỪNG XANH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173480" y="299447"/>
            <a:ext cx="986790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00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54911" y="1734185"/>
            <a:ext cx="426656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Chim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Gõ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Kiến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mõ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vòng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quanh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</a:p>
          <a:p>
            <a:pPr algn="just"/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Sáng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rồi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ngủ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nữa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hội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rừng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xanh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  <a:p>
            <a:pPr algn="just"/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Công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dẫn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đầu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múa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Khuớu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lĩnh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xướng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dàn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ca</a:t>
            </a: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Kỳ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nhông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diễn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ảo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thuật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Thay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đổi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hoài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</a:rPr>
              <a:t> da.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8122920" y="1688465"/>
            <a:ext cx="3999865" cy="5169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Tre,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trúc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nổi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sáo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Khe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gảy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đàn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Cây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rủ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nhau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thay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áo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Khoác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bao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màu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tươi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non.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Nấm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mang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ô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hội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Tới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nhìn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mê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say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Ô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kìa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anh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cọn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endParaRPr lang="en-US" sz="3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Đang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0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đu</a:t>
            </a:r>
            <a:r>
              <a:rPr lang="en-US" sz="3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quay!</a:t>
            </a:r>
          </a:p>
          <a:p>
            <a:pPr algn="r"/>
            <a:r>
              <a:rPr lang="en-NZ" altLang="en-US" sz="3000" dirty="0" smtClean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NZ" altLang="en-US" sz="3000" dirty="0" err="1">
                <a:latin typeface="Times New Roman" panose="02020603050405020304" charset="0"/>
                <a:cs typeface="Times New Roman" panose="02020603050405020304" charset="0"/>
              </a:rPr>
              <a:t>Vương</a:t>
            </a:r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NZ" altLang="en-US" sz="3000" dirty="0" err="1">
                <a:latin typeface="Times New Roman" panose="02020603050405020304" charset="0"/>
                <a:cs typeface="Times New Roman" panose="02020603050405020304" charset="0"/>
              </a:rPr>
              <a:t>Trọng</a:t>
            </a:r>
            <a:r>
              <a:rPr lang="en-NZ" altLang="en-US" sz="3000" dirty="0"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</p:txBody>
      </p:sp>
      <p:pic>
        <p:nvPicPr>
          <p:cNvPr id="12" name="Content Placeholder 11" descr="da4b2b76f0962bc8728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41796" y="1800700"/>
            <a:ext cx="2818171" cy="4351338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195" y="242570"/>
            <a:ext cx="831850" cy="113982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4" name="Cloud 3"/>
          <p:cNvSpPr/>
          <p:nvPr/>
        </p:nvSpPr>
        <p:spPr>
          <a:xfrm>
            <a:off x="186690" y="0"/>
            <a:ext cx="3268980" cy="110109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altLang="en-US" sz="3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NZ" altLang="en-US" sz="2500">
                <a:latin typeface="Times New Roman" panose="02020603050405020304" charset="0"/>
                <a:cs typeface="Times New Roman" panose="02020603050405020304" charset="0"/>
              </a:rPr>
              <a:t>CÙNG CHIA ĐOẠN</a:t>
            </a:r>
          </a:p>
        </p:txBody>
      </p:sp>
      <p:sp>
        <p:nvSpPr>
          <p:cNvPr id="7" name="Oval 6"/>
          <p:cNvSpPr/>
          <p:nvPr/>
        </p:nvSpPr>
        <p:spPr>
          <a:xfrm>
            <a:off x="38735" y="1382395"/>
            <a:ext cx="639445" cy="4953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altLang="en-US" sz="3000" b="1"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-84496" y="3664585"/>
            <a:ext cx="678180" cy="62356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altLang="en-US" sz="3000" b="1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7614285" y="1734185"/>
            <a:ext cx="619760" cy="55816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altLang="en-US" sz="3000" b="1"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708859" y="4025899"/>
            <a:ext cx="659130" cy="54927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altLang="en-US" sz="3000" b="1">
                <a:latin typeface="Times New Roman" panose="02020603050405020304" charset="0"/>
                <a:cs typeface="Times New Roman" panose="02020603050405020304" charset="0"/>
              </a:rPr>
              <a:t>4</a:t>
            </a:r>
          </a:p>
        </p:txBody>
      </p:sp>
      <p:sp>
        <p:nvSpPr>
          <p:cNvPr id="3" name="Cloud 2"/>
          <p:cNvSpPr/>
          <p:nvPr/>
        </p:nvSpPr>
        <p:spPr>
          <a:xfrm>
            <a:off x="186690" y="14649"/>
            <a:ext cx="3268980" cy="110109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altLang="en-US" sz="3000">
                <a:latin typeface="Times New Roman" panose="02020603050405020304" charset="0"/>
                <a:cs typeface="Times New Roman" panose="02020603050405020304" charset="0"/>
              </a:rPr>
              <a:t> ĐỌC NỐI TIẾP</a:t>
            </a:r>
            <a:endParaRPr lang="en-NZ" altLang="en-US" sz="25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4" grpId="0" bldLvl="0" animBg="1"/>
      <p:bldP spid="4" grpId="1" animBg="1"/>
      <p:bldP spid="7" grpId="0" animBg="1"/>
      <p:bldP spid="7" grpId="1" animBg="1"/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/>
          <p:nvPr/>
        </p:nvSpPr>
        <p:spPr>
          <a:xfrm>
            <a:off x="724354" y="2429431"/>
            <a:ext cx="95410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Mõ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113915" y="2113642"/>
            <a:ext cx="98679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nhạc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cụ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dân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gian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bằng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tre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hoặc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gỗ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lòng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rỗng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dùng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để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điểm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nhịp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hoặc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báo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phát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hiệu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lệnh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1323" y="3392349"/>
            <a:ext cx="248657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Lĩnh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xướng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2709091" y="3161939"/>
            <a:ext cx="8582479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hát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đơn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ca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một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câu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một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đoạn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trước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hoặc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sau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phần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hát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tập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thể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80631" y="4493907"/>
            <a:ext cx="191590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Ảo thuật: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2917276" y="4197173"/>
            <a:ext cx="849548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biến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hóa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đồ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một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nhanh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và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khéo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léo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như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phép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lạ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6532" y="5527675"/>
            <a:ext cx="2127505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Cọn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197735" y="5236209"/>
            <a:ext cx="9737725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bánh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xe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gắn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một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hệ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thống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ống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bằng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tre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nứa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thể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tự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quay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nhờ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sức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dùng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để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đưa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nước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từ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suối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sông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lên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ruộng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9510" y="509270"/>
            <a:ext cx="8862060" cy="1181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/>
      <p:bldP spid="13" grpId="1"/>
      <p:bldP spid="14" grpId="0" bldLvl="0" animBg="1"/>
      <p:bldP spid="14" grpId="1" animBg="1"/>
      <p:bldP spid="15" grpId="0"/>
      <p:bldP spid="15" grpId="1"/>
      <p:bldP spid="16" grpId="0" bldLvl="0" animBg="1"/>
      <p:bldP spid="16" grpId="1" animBg="1"/>
      <p:bldP spid="17" grpId="0"/>
      <p:bldP spid="17" grpId="1"/>
      <p:bldP spid="18" grpId="0" bldLvl="0" animBg="1"/>
      <p:bldP spid="18" grpId="1" animBg="1"/>
      <p:bldP spid="19" grpId="0"/>
      <p:bldP spid="1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905</Words>
  <Application>Microsoft Office PowerPoint</Application>
  <PresentationFormat>Widescreen</PresentationFormat>
  <Paragraphs>144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Arial-Rounded</vt:lpstr>
      <vt:lpstr>Ca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8</cp:revision>
  <dcterms:created xsi:type="dcterms:W3CDTF">2023-01-27T14:03:00Z</dcterms:created>
  <dcterms:modified xsi:type="dcterms:W3CDTF">2024-01-28T22:44:18Z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311DBFA7EE15440F938DE55C2981FCFB</vt:lpwstr>
  </property>
  <property fmtid="{D5CDD505-2E9C-101B-9397-08002B2CF9AE}" pid="3" name="KSOProductBuildVer">
    <vt:lpwstr>1033-11.2.0.11440</vt:lpwstr>
  </property>
</Properties>
</file>