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6" r:id="rId1"/>
  </p:sldMasterIdLst>
  <p:notesMasterIdLst>
    <p:notesMasterId r:id="rId20"/>
  </p:notesMasterIdLst>
  <p:sldIdLst>
    <p:sldId id="663" r:id="rId2"/>
    <p:sldId id="308" r:id="rId3"/>
    <p:sldId id="657" r:id="rId4"/>
    <p:sldId id="664" r:id="rId5"/>
    <p:sldId id="347" r:id="rId6"/>
    <p:sldId id="373" r:id="rId7"/>
    <p:sldId id="660" r:id="rId8"/>
    <p:sldId id="661" r:id="rId9"/>
    <p:sldId id="636" r:id="rId10"/>
    <p:sldId id="659" r:id="rId11"/>
    <p:sldId id="653" r:id="rId12"/>
    <p:sldId id="647" r:id="rId13"/>
    <p:sldId id="654" r:id="rId14"/>
    <p:sldId id="345" r:id="rId15"/>
    <p:sldId id="655" r:id="rId16"/>
    <p:sldId id="656" r:id="rId17"/>
    <p:sldId id="328" r:id="rId18"/>
    <p:sldId id="346"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6"/>
    <a:srgbClr val="FED48D"/>
    <a:srgbClr val="000000"/>
    <a:srgbClr val="D5EAF3"/>
    <a:srgbClr val="B3D8E9"/>
    <a:srgbClr val="FFFFFF"/>
    <a:srgbClr val="FEBE55"/>
    <a:srgbClr val="FFC28B"/>
    <a:srgbClr val="F3DC79"/>
    <a:srgbClr val="FCF6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37ABA6-AB6B-45FD-819B-BAF1B2A5BBCB}">
  <a:tblStyle styleId="{5C37ABA6-AB6B-45FD-819B-BAF1B2A5BBC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86950" autoAdjust="0"/>
  </p:normalViewPr>
  <p:slideViewPr>
    <p:cSldViewPr>
      <p:cViewPr varScale="1">
        <p:scale>
          <a:sx n="84" d="100"/>
          <a:sy n="84" d="100"/>
        </p:scale>
        <p:origin x="960" y="6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264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0724323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604709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a:t/>
            </a:r>
            <a:br>
              <a:rPr lang="en-US" b="0"/>
            </a:b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70735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Click vào từng ô chứa từ ngữ</a:t>
            </a:r>
          </a:p>
        </p:txBody>
      </p:sp>
    </p:spTree>
    <p:extLst>
      <p:ext uri="{BB962C8B-B14F-4D97-AF65-F5344CB8AC3E}">
        <p14:creationId xmlns:p14="http://schemas.microsoft.com/office/powerpoint/2010/main" val="3420263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p:txBody>
      </p:sp>
    </p:spTree>
    <p:extLst>
      <p:ext uri="{BB962C8B-B14F-4D97-AF65-F5344CB8AC3E}">
        <p14:creationId xmlns:p14="http://schemas.microsoft.com/office/powerpoint/2010/main" val="2390126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p:txBody>
      </p:sp>
    </p:spTree>
    <p:extLst>
      <p:ext uri="{BB962C8B-B14F-4D97-AF65-F5344CB8AC3E}">
        <p14:creationId xmlns:p14="http://schemas.microsoft.com/office/powerpoint/2010/main" val="377950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Dấu hiệu nhận biết về hình thức và nội dung</a:t>
            </a:r>
          </a:p>
        </p:txBody>
      </p:sp>
    </p:spTree>
    <p:extLst>
      <p:ext uri="{BB962C8B-B14F-4D97-AF65-F5344CB8AC3E}">
        <p14:creationId xmlns:p14="http://schemas.microsoft.com/office/powerpoint/2010/main" val="3748221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8"/>
        <p:cNvGrpSpPr/>
        <p:nvPr/>
      </p:nvGrpSpPr>
      <p:grpSpPr>
        <a:xfrm>
          <a:off x="0" y="0"/>
          <a:ext cx="0" cy="0"/>
          <a:chOff x="0" y="0"/>
          <a:chExt cx="0" cy="0"/>
        </a:xfrm>
      </p:grpSpPr>
      <p:sp>
        <p:nvSpPr>
          <p:cNvPr id="119" name="Google Shape;119;p11"/>
          <p:cNvSpPr txBox="1">
            <a:spLocks noGrp="1"/>
          </p:cNvSpPr>
          <p:nvPr>
            <p:ph type="title" hasCustomPrompt="1"/>
          </p:nvPr>
        </p:nvSpPr>
        <p:spPr>
          <a:xfrm>
            <a:off x="2485950" y="1604205"/>
            <a:ext cx="4172100" cy="13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0000">
                <a:solidFill>
                  <a:schemeClr val="dk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0" name="Google Shape;120;p11"/>
          <p:cNvSpPr txBox="1">
            <a:spLocks noGrp="1"/>
          </p:cNvSpPr>
          <p:nvPr>
            <p:ph type="body" idx="1"/>
          </p:nvPr>
        </p:nvSpPr>
        <p:spPr>
          <a:xfrm>
            <a:off x="1707600" y="3227075"/>
            <a:ext cx="5728800" cy="379200"/>
          </a:xfrm>
          <a:prstGeom prst="rect">
            <a:avLst/>
          </a:prstGeom>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sz="18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21" name="Google Shape;121;p11"/>
          <p:cNvSpPr/>
          <p:nvPr/>
        </p:nvSpPr>
        <p:spPr>
          <a:xfrm>
            <a:off x="0" y="-3750"/>
            <a:ext cx="9144000" cy="5151000"/>
          </a:xfrm>
          <a:prstGeom prst="frame">
            <a:avLst>
              <a:gd name="adj1" fmla="val 244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2" name="Google Shape;122;p11"/>
          <p:cNvSpPr/>
          <p:nvPr/>
        </p:nvSpPr>
        <p:spPr>
          <a:xfrm rot="10800000" flipH="1">
            <a:off x="843680" y="-67876"/>
            <a:ext cx="1052808" cy="1013200"/>
          </a:xfrm>
          <a:custGeom>
            <a:avLst/>
            <a:gdLst/>
            <a:ahLst/>
            <a:cxnLst/>
            <a:rect l="l" t="t" r="r" b="b"/>
            <a:pathLst>
              <a:path w="43379" h="41747" extrusionOk="0">
                <a:moveTo>
                  <a:pt x="23000" y="1"/>
                </a:moveTo>
                <a:cubicBezTo>
                  <a:pt x="22676" y="1"/>
                  <a:pt x="21975" y="2837"/>
                  <a:pt x="21300" y="7175"/>
                </a:cubicBezTo>
                <a:cubicBezTo>
                  <a:pt x="20953" y="9364"/>
                  <a:pt x="20669" y="11925"/>
                  <a:pt x="20421" y="14683"/>
                </a:cubicBezTo>
                <a:cubicBezTo>
                  <a:pt x="20162" y="17441"/>
                  <a:pt x="20013" y="20398"/>
                  <a:pt x="19964" y="23378"/>
                </a:cubicBezTo>
                <a:cubicBezTo>
                  <a:pt x="19877" y="28450"/>
                  <a:pt x="20100" y="33571"/>
                  <a:pt x="20595" y="37788"/>
                </a:cubicBezTo>
                <a:cubicBezTo>
                  <a:pt x="20211" y="36910"/>
                  <a:pt x="19840" y="35995"/>
                  <a:pt x="19444" y="35055"/>
                </a:cubicBezTo>
                <a:cubicBezTo>
                  <a:pt x="18430" y="32482"/>
                  <a:pt x="17379" y="29699"/>
                  <a:pt x="16525" y="26842"/>
                </a:cubicBezTo>
                <a:cubicBezTo>
                  <a:pt x="15684" y="23972"/>
                  <a:pt x="14930" y="21065"/>
                  <a:pt x="14398" y="18282"/>
                </a:cubicBezTo>
                <a:cubicBezTo>
                  <a:pt x="13866" y="15512"/>
                  <a:pt x="13458" y="12877"/>
                  <a:pt x="13223" y="10601"/>
                </a:cubicBezTo>
                <a:cubicBezTo>
                  <a:pt x="12715" y="6062"/>
                  <a:pt x="12641" y="2945"/>
                  <a:pt x="12295" y="2920"/>
                </a:cubicBezTo>
                <a:cubicBezTo>
                  <a:pt x="12294" y="2920"/>
                  <a:pt x="12293" y="2920"/>
                  <a:pt x="12291" y="2920"/>
                </a:cubicBezTo>
                <a:cubicBezTo>
                  <a:pt x="12017" y="2920"/>
                  <a:pt x="11354" y="5821"/>
                  <a:pt x="11169" y="10292"/>
                </a:cubicBezTo>
                <a:cubicBezTo>
                  <a:pt x="11145" y="10849"/>
                  <a:pt x="11132" y="11430"/>
                  <a:pt x="11107" y="12036"/>
                </a:cubicBezTo>
                <a:cubicBezTo>
                  <a:pt x="11120" y="12642"/>
                  <a:pt x="11120" y="13273"/>
                  <a:pt x="11132" y="13916"/>
                </a:cubicBezTo>
                <a:cubicBezTo>
                  <a:pt x="11132" y="15215"/>
                  <a:pt x="11268" y="16563"/>
                  <a:pt x="11355" y="17973"/>
                </a:cubicBezTo>
                <a:cubicBezTo>
                  <a:pt x="11639" y="20929"/>
                  <a:pt x="12134" y="23861"/>
                  <a:pt x="12814" y="26755"/>
                </a:cubicBezTo>
                <a:cubicBezTo>
                  <a:pt x="13804" y="30961"/>
                  <a:pt x="15239" y="35055"/>
                  <a:pt x="17106" y="38963"/>
                </a:cubicBezTo>
                <a:cubicBezTo>
                  <a:pt x="16439" y="38382"/>
                  <a:pt x="15734" y="37751"/>
                  <a:pt x="15016" y="37071"/>
                </a:cubicBezTo>
                <a:cubicBezTo>
                  <a:pt x="13532" y="35649"/>
                  <a:pt x="12134" y="34140"/>
                  <a:pt x="10823" y="32556"/>
                </a:cubicBezTo>
                <a:cubicBezTo>
                  <a:pt x="8089" y="29291"/>
                  <a:pt x="5653" y="25630"/>
                  <a:pt x="3773" y="22859"/>
                </a:cubicBezTo>
                <a:cubicBezTo>
                  <a:pt x="1963" y="20205"/>
                  <a:pt x="658" y="18398"/>
                  <a:pt x="309" y="18398"/>
                </a:cubicBezTo>
                <a:cubicBezTo>
                  <a:pt x="295" y="18398"/>
                  <a:pt x="283" y="18401"/>
                  <a:pt x="272" y="18406"/>
                </a:cubicBezTo>
                <a:cubicBezTo>
                  <a:pt x="0" y="18542"/>
                  <a:pt x="631" y="20595"/>
                  <a:pt x="1843" y="23576"/>
                </a:cubicBezTo>
                <a:cubicBezTo>
                  <a:pt x="3068" y="26557"/>
                  <a:pt x="4948" y="30478"/>
                  <a:pt x="7520" y="34127"/>
                </a:cubicBezTo>
                <a:cubicBezTo>
                  <a:pt x="8770" y="35933"/>
                  <a:pt x="10205" y="37615"/>
                  <a:pt x="11775" y="39161"/>
                </a:cubicBezTo>
                <a:cubicBezTo>
                  <a:pt x="12728" y="40101"/>
                  <a:pt x="13754" y="40955"/>
                  <a:pt x="14843" y="41746"/>
                </a:cubicBezTo>
                <a:lnTo>
                  <a:pt x="27447" y="41746"/>
                </a:lnTo>
                <a:cubicBezTo>
                  <a:pt x="27459" y="41610"/>
                  <a:pt x="27484" y="41462"/>
                  <a:pt x="27496" y="41326"/>
                </a:cubicBezTo>
                <a:lnTo>
                  <a:pt x="27534" y="41017"/>
                </a:lnTo>
                <a:cubicBezTo>
                  <a:pt x="29092" y="39631"/>
                  <a:pt x="30688" y="38122"/>
                  <a:pt x="32197" y="36502"/>
                </a:cubicBezTo>
                <a:cubicBezTo>
                  <a:pt x="35487" y="33039"/>
                  <a:pt x="38418" y="29217"/>
                  <a:pt x="40373" y="26186"/>
                </a:cubicBezTo>
                <a:cubicBezTo>
                  <a:pt x="42327" y="23156"/>
                  <a:pt x="43378" y="20967"/>
                  <a:pt x="43131" y="20793"/>
                </a:cubicBezTo>
                <a:cubicBezTo>
                  <a:pt x="43120" y="20786"/>
                  <a:pt x="43107" y="20782"/>
                  <a:pt x="43090" y="20782"/>
                </a:cubicBezTo>
                <a:cubicBezTo>
                  <a:pt x="42749" y="20782"/>
                  <a:pt x="41193" y="22364"/>
                  <a:pt x="38963" y="24677"/>
                </a:cubicBezTo>
                <a:cubicBezTo>
                  <a:pt x="37800" y="25902"/>
                  <a:pt x="36427" y="27312"/>
                  <a:pt x="34955" y="28808"/>
                </a:cubicBezTo>
                <a:cubicBezTo>
                  <a:pt x="33483" y="30305"/>
                  <a:pt x="31863" y="31864"/>
                  <a:pt x="30230" y="33410"/>
                </a:cubicBezTo>
                <a:cubicBezTo>
                  <a:pt x="29624" y="33991"/>
                  <a:pt x="29006" y="34572"/>
                  <a:pt x="28387" y="35141"/>
                </a:cubicBezTo>
                <a:cubicBezTo>
                  <a:pt x="28399" y="35067"/>
                  <a:pt x="28412" y="34993"/>
                  <a:pt x="28424" y="34931"/>
                </a:cubicBezTo>
                <a:cubicBezTo>
                  <a:pt x="28610" y="34065"/>
                  <a:pt x="28795" y="33199"/>
                  <a:pt x="28981" y="32334"/>
                </a:cubicBezTo>
                <a:cubicBezTo>
                  <a:pt x="29030" y="32123"/>
                  <a:pt x="29067" y="31901"/>
                  <a:pt x="29129" y="31678"/>
                </a:cubicBezTo>
                <a:lnTo>
                  <a:pt x="29302" y="31047"/>
                </a:lnTo>
                <a:lnTo>
                  <a:pt x="29649" y="29761"/>
                </a:lnTo>
                <a:cubicBezTo>
                  <a:pt x="29760" y="29328"/>
                  <a:pt x="29871" y="28895"/>
                  <a:pt x="29983" y="28475"/>
                </a:cubicBezTo>
                <a:cubicBezTo>
                  <a:pt x="30094" y="28042"/>
                  <a:pt x="30255" y="27633"/>
                  <a:pt x="30378" y="27213"/>
                </a:cubicBezTo>
                <a:cubicBezTo>
                  <a:pt x="30663" y="26384"/>
                  <a:pt x="30898" y="25543"/>
                  <a:pt x="31195" y="24727"/>
                </a:cubicBezTo>
                <a:cubicBezTo>
                  <a:pt x="31492" y="23923"/>
                  <a:pt x="31801" y="23119"/>
                  <a:pt x="32098" y="22339"/>
                </a:cubicBezTo>
                <a:cubicBezTo>
                  <a:pt x="33347" y="19222"/>
                  <a:pt x="34695" y="16353"/>
                  <a:pt x="36043" y="13990"/>
                </a:cubicBezTo>
                <a:cubicBezTo>
                  <a:pt x="38690" y="9228"/>
                  <a:pt x="40966" y="6284"/>
                  <a:pt x="40694" y="6049"/>
                </a:cubicBezTo>
                <a:cubicBezTo>
                  <a:pt x="40686" y="6042"/>
                  <a:pt x="40674" y="6038"/>
                  <a:pt x="40660" y="6038"/>
                </a:cubicBezTo>
                <a:cubicBezTo>
                  <a:pt x="40477" y="6038"/>
                  <a:pt x="39807" y="6600"/>
                  <a:pt x="38777" y="7596"/>
                </a:cubicBezTo>
                <a:cubicBezTo>
                  <a:pt x="38493" y="7868"/>
                  <a:pt x="38183" y="8165"/>
                  <a:pt x="37862" y="8499"/>
                </a:cubicBezTo>
                <a:lnTo>
                  <a:pt x="36860" y="9649"/>
                </a:lnTo>
                <a:lnTo>
                  <a:pt x="35747" y="10960"/>
                </a:lnTo>
                <a:cubicBezTo>
                  <a:pt x="35351" y="11430"/>
                  <a:pt x="34992" y="11962"/>
                  <a:pt x="34584" y="12494"/>
                </a:cubicBezTo>
                <a:lnTo>
                  <a:pt x="33347" y="14188"/>
                </a:lnTo>
                <a:cubicBezTo>
                  <a:pt x="32964" y="14807"/>
                  <a:pt x="32555" y="15425"/>
                  <a:pt x="32147" y="16093"/>
                </a:cubicBezTo>
                <a:cubicBezTo>
                  <a:pt x="31937" y="16415"/>
                  <a:pt x="31739" y="16749"/>
                  <a:pt x="31529" y="17083"/>
                </a:cubicBezTo>
                <a:cubicBezTo>
                  <a:pt x="31331" y="17417"/>
                  <a:pt x="31145" y="17775"/>
                  <a:pt x="30935" y="18134"/>
                </a:cubicBezTo>
                <a:lnTo>
                  <a:pt x="29760" y="20323"/>
                </a:lnTo>
                <a:cubicBezTo>
                  <a:pt x="29377" y="21078"/>
                  <a:pt x="29030" y="21869"/>
                  <a:pt x="28659" y="22661"/>
                </a:cubicBezTo>
                <a:cubicBezTo>
                  <a:pt x="28474" y="23057"/>
                  <a:pt x="28288" y="23453"/>
                  <a:pt x="28115" y="23848"/>
                </a:cubicBezTo>
                <a:lnTo>
                  <a:pt x="27620" y="25085"/>
                </a:lnTo>
                <a:cubicBezTo>
                  <a:pt x="27311" y="25926"/>
                  <a:pt x="26965" y="26755"/>
                  <a:pt x="26668" y="27609"/>
                </a:cubicBezTo>
                <a:cubicBezTo>
                  <a:pt x="26383" y="28475"/>
                  <a:pt x="26124" y="29340"/>
                  <a:pt x="25839" y="30206"/>
                </a:cubicBezTo>
                <a:cubicBezTo>
                  <a:pt x="25122" y="32680"/>
                  <a:pt x="24553" y="35191"/>
                  <a:pt x="24169" y="37727"/>
                </a:cubicBezTo>
                <a:cubicBezTo>
                  <a:pt x="24107" y="36304"/>
                  <a:pt x="24021" y="34783"/>
                  <a:pt x="23934" y="33187"/>
                </a:cubicBezTo>
                <a:cubicBezTo>
                  <a:pt x="23810" y="30404"/>
                  <a:pt x="23650" y="27411"/>
                  <a:pt x="23551" y="24393"/>
                </a:cubicBezTo>
                <a:cubicBezTo>
                  <a:pt x="23340" y="18381"/>
                  <a:pt x="23291" y="12308"/>
                  <a:pt x="23316" y="7732"/>
                </a:cubicBezTo>
                <a:cubicBezTo>
                  <a:pt x="23328" y="3143"/>
                  <a:pt x="23328" y="38"/>
                  <a:pt x="23007" y="1"/>
                </a:cubicBezTo>
                <a:cubicBezTo>
                  <a:pt x="23004" y="1"/>
                  <a:pt x="23002" y="1"/>
                  <a:pt x="230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 name="Google Shape;123;p11"/>
          <p:cNvGrpSpPr/>
          <p:nvPr/>
        </p:nvGrpSpPr>
        <p:grpSpPr>
          <a:xfrm rot="4277269" flipH="1">
            <a:off x="7033742" y="3869809"/>
            <a:ext cx="1383773" cy="1468796"/>
            <a:chOff x="-224583" y="1"/>
            <a:chExt cx="1383834" cy="1468861"/>
          </a:xfrm>
        </p:grpSpPr>
        <p:sp>
          <p:nvSpPr>
            <p:cNvPr id="124" name="Google Shape;124;p11"/>
            <p:cNvSpPr/>
            <p:nvPr/>
          </p:nvSpPr>
          <p:spPr>
            <a:xfrm rot="-3476434" flipH="1">
              <a:off x="65796" y="148100"/>
              <a:ext cx="889052" cy="974577"/>
            </a:xfrm>
            <a:custGeom>
              <a:avLst/>
              <a:gdLst/>
              <a:ahLst/>
              <a:cxnLst/>
              <a:rect l="l" t="t" r="r" b="b"/>
              <a:pathLst>
                <a:path w="35562" h="38983" extrusionOk="0">
                  <a:moveTo>
                    <a:pt x="35561" y="1"/>
                  </a:moveTo>
                  <a:cubicBezTo>
                    <a:pt x="35561" y="1"/>
                    <a:pt x="35464" y="293"/>
                    <a:pt x="35269" y="816"/>
                  </a:cubicBezTo>
                  <a:lnTo>
                    <a:pt x="34929" y="1790"/>
                  </a:lnTo>
                  <a:cubicBezTo>
                    <a:pt x="34783" y="2167"/>
                    <a:pt x="34612" y="2605"/>
                    <a:pt x="34430" y="3092"/>
                  </a:cubicBezTo>
                  <a:cubicBezTo>
                    <a:pt x="33420" y="5721"/>
                    <a:pt x="32263" y="8289"/>
                    <a:pt x="30973" y="10783"/>
                  </a:cubicBezTo>
                  <a:cubicBezTo>
                    <a:pt x="29221" y="14203"/>
                    <a:pt x="27237" y="17477"/>
                    <a:pt x="25022" y="20605"/>
                  </a:cubicBezTo>
                  <a:cubicBezTo>
                    <a:pt x="23842" y="22284"/>
                    <a:pt x="22540" y="24000"/>
                    <a:pt x="21213" y="25594"/>
                  </a:cubicBezTo>
                  <a:cubicBezTo>
                    <a:pt x="19887" y="27189"/>
                    <a:pt x="18511" y="28637"/>
                    <a:pt x="17063" y="29805"/>
                  </a:cubicBezTo>
                  <a:cubicBezTo>
                    <a:pt x="16382" y="30353"/>
                    <a:pt x="15664" y="30852"/>
                    <a:pt x="14897" y="31290"/>
                  </a:cubicBezTo>
                  <a:cubicBezTo>
                    <a:pt x="14556" y="31497"/>
                    <a:pt x="14203" y="31667"/>
                    <a:pt x="13850" y="31837"/>
                  </a:cubicBezTo>
                  <a:cubicBezTo>
                    <a:pt x="13497" y="31996"/>
                    <a:pt x="13144" y="32130"/>
                    <a:pt x="12779" y="32251"/>
                  </a:cubicBezTo>
                  <a:cubicBezTo>
                    <a:pt x="11684" y="32630"/>
                    <a:pt x="10520" y="32819"/>
                    <a:pt x="9360" y="32819"/>
                  </a:cubicBezTo>
                  <a:cubicBezTo>
                    <a:pt x="9141" y="32819"/>
                    <a:pt x="8921" y="32812"/>
                    <a:pt x="8702" y="32799"/>
                  </a:cubicBezTo>
                  <a:cubicBezTo>
                    <a:pt x="8106" y="32750"/>
                    <a:pt x="7522" y="32629"/>
                    <a:pt x="6950" y="32458"/>
                  </a:cubicBezTo>
                  <a:cubicBezTo>
                    <a:pt x="6439" y="32288"/>
                    <a:pt x="5964" y="32069"/>
                    <a:pt x="5502" y="31801"/>
                  </a:cubicBezTo>
                  <a:cubicBezTo>
                    <a:pt x="4662" y="31229"/>
                    <a:pt x="3968" y="30487"/>
                    <a:pt x="3481" y="29598"/>
                  </a:cubicBezTo>
                  <a:cubicBezTo>
                    <a:pt x="2532" y="27907"/>
                    <a:pt x="2411" y="26178"/>
                    <a:pt x="2654" y="25059"/>
                  </a:cubicBezTo>
                  <a:cubicBezTo>
                    <a:pt x="2678" y="24925"/>
                    <a:pt x="2690" y="24779"/>
                    <a:pt x="2739" y="24657"/>
                  </a:cubicBezTo>
                  <a:lnTo>
                    <a:pt x="2849" y="24316"/>
                  </a:lnTo>
                  <a:cubicBezTo>
                    <a:pt x="2873" y="24207"/>
                    <a:pt x="2909" y="24097"/>
                    <a:pt x="2946" y="24012"/>
                  </a:cubicBezTo>
                  <a:cubicBezTo>
                    <a:pt x="2982" y="23915"/>
                    <a:pt x="3019" y="23842"/>
                    <a:pt x="3056" y="23769"/>
                  </a:cubicBezTo>
                  <a:lnTo>
                    <a:pt x="3250" y="23331"/>
                  </a:lnTo>
                  <a:lnTo>
                    <a:pt x="3250" y="23331"/>
                  </a:lnTo>
                  <a:cubicBezTo>
                    <a:pt x="3250" y="23331"/>
                    <a:pt x="3116" y="23404"/>
                    <a:pt x="2824" y="23574"/>
                  </a:cubicBezTo>
                  <a:lnTo>
                    <a:pt x="2581" y="23720"/>
                  </a:lnTo>
                  <a:cubicBezTo>
                    <a:pt x="2496" y="23793"/>
                    <a:pt x="2411" y="23866"/>
                    <a:pt x="2313" y="23939"/>
                  </a:cubicBezTo>
                  <a:lnTo>
                    <a:pt x="2009" y="24219"/>
                  </a:lnTo>
                  <a:cubicBezTo>
                    <a:pt x="1899" y="24329"/>
                    <a:pt x="1790" y="24450"/>
                    <a:pt x="1692" y="24572"/>
                  </a:cubicBezTo>
                  <a:cubicBezTo>
                    <a:pt x="1120" y="25241"/>
                    <a:pt x="707" y="26032"/>
                    <a:pt x="463" y="26872"/>
                  </a:cubicBezTo>
                  <a:cubicBezTo>
                    <a:pt x="98" y="28077"/>
                    <a:pt x="1" y="29355"/>
                    <a:pt x="196" y="30596"/>
                  </a:cubicBezTo>
                  <a:cubicBezTo>
                    <a:pt x="439" y="32288"/>
                    <a:pt x="1145" y="33870"/>
                    <a:pt x="2228" y="35172"/>
                  </a:cubicBezTo>
                  <a:cubicBezTo>
                    <a:pt x="2897" y="35939"/>
                    <a:pt x="3676" y="36608"/>
                    <a:pt x="4528" y="37156"/>
                  </a:cubicBezTo>
                  <a:cubicBezTo>
                    <a:pt x="5453" y="37728"/>
                    <a:pt x="6451" y="38166"/>
                    <a:pt x="7498" y="38470"/>
                  </a:cubicBezTo>
                  <a:cubicBezTo>
                    <a:pt x="8658" y="38811"/>
                    <a:pt x="9892" y="38982"/>
                    <a:pt x="11165" y="38982"/>
                  </a:cubicBezTo>
                  <a:cubicBezTo>
                    <a:pt x="12255" y="38982"/>
                    <a:pt x="13372" y="38857"/>
                    <a:pt x="14495" y="38604"/>
                  </a:cubicBezTo>
                  <a:cubicBezTo>
                    <a:pt x="15116" y="38470"/>
                    <a:pt x="15724" y="38288"/>
                    <a:pt x="16321" y="38068"/>
                  </a:cubicBezTo>
                  <a:cubicBezTo>
                    <a:pt x="16929" y="37849"/>
                    <a:pt x="17526" y="37594"/>
                    <a:pt x="18110" y="37290"/>
                  </a:cubicBezTo>
                  <a:cubicBezTo>
                    <a:pt x="19266" y="36693"/>
                    <a:pt x="20373" y="35987"/>
                    <a:pt x="21383" y="35160"/>
                  </a:cubicBezTo>
                  <a:cubicBezTo>
                    <a:pt x="23440" y="33505"/>
                    <a:pt x="25083" y="31558"/>
                    <a:pt x="26470" y="29574"/>
                  </a:cubicBezTo>
                  <a:cubicBezTo>
                    <a:pt x="27785" y="27663"/>
                    <a:pt x="28977" y="25655"/>
                    <a:pt x="30012" y="23574"/>
                  </a:cubicBezTo>
                  <a:cubicBezTo>
                    <a:pt x="31862" y="19887"/>
                    <a:pt x="33273" y="15980"/>
                    <a:pt x="34211" y="11964"/>
                  </a:cubicBezTo>
                  <a:cubicBezTo>
                    <a:pt x="34880" y="9128"/>
                    <a:pt x="35306" y="6232"/>
                    <a:pt x="35488" y="3323"/>
                  </a:cubicBezTo>
                  <a:cubicBezTo>
                    <a:pt x="35513" y="2788"/>
                    <a:pt x="35549" y="2325"/>
                    <a:pt x="35549" y="1912"/>
                  </a:cubicBezTo>
                  <a:cubicBezTo>
                    <a:pt x="35561" y="1498"/>
                    <a:pt x="35561" y="1157"/>
                    <a:pt x="35561" y="877"/>
                  </a:cubicBezTo>
                  <a:lnTo>
                    <a:pt x="35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1"/>
            <p:cNvSpPr/>
            <p:nvPr/>
          </p:nvSpPr>
          <p:spPr>
            <a:xfrm rot="-3476434" flipH="1">
              <a:off x="-84162" y="310862"/>
              <a:ext cx="799002" cy="526876"/>
            </a:xfrm>
            <a:custGeom>
              <a:avLst/>
              <a:gdLst/>
              <a:ahLst/>
              <a:cxnLst/>
              <a:rect l="l" t="t" r="r" b="b"/>
              <a:pathLst>
                <a:path w="31960" h="21075" extrusionOk="0">
                  <a:moveTo>
                    <a:pt x="31959" y="1"/>
                  </a:moveTo>
                  <a:lnTo>
                    <a:pt x="31558" y="487"/>
                  </a:lnTo>
                  <a:cubicBezTo>
                    <a:pt x="31302" y="804"/>
                    <a:pt x="30913" y="1254"/>
                    <a:pt x="30414" y="1814"/>
                  </a:cubicBezTo>
                  <a:cubicBezTo>
                    <a:pt x="29075" y="3347"/>
                    <a:pt x="27639" y="4808"/>
                    <a:pt x="26142" y="6183"/>
                  </a:cubicBezTo>
                  <a:cubicBezTo>
                    <a:pt x="24097" y="8069"/>
                    <a:pt x="21919" y="9810"/>
                    <a:pt x="19631" y="11379"/>
                  </a:cubicBezTo>
                  <a:cubicBezTo>
                    <a:pt x="18414" y="12219"/>
                    <a:pt x="17100" y="13059"/>
                    <a:pt x="15797" y="13813"/>
                  </a:cubicBezTo>
                  <a:cubicBezTo>
                    <a:pt x="14568" y="14544"/>
                    <a:pt x="13266" y="15152"/>
                    <a:pt x="11927" y="15639"/>
                  </a:cubicBezTo>
                  <a:cubicBezTo>
                    <a:pt x="11319" y="15846"/>
                    <a:pt x="10698" y="16004"/>
                    <a:pt x="10078" y="16114"/>
                  </a:cubicBezTo>
                  <a:cubicBezTo>
                    <a:pt x="9597" y="16199"/>
                    <a:pt x="9108" y="16237"/>
                    <a:pt x="8617" y="16237"/>
                  </a:cubicBezTo>
                  <a:cubicBezTo>
                    <a:pt x="8548" y="16237"/>
                    <a:pt x="8479" y="16237"/>
                    <a:pt x="8410" y="16235"/>
                  </a:cubicBezTo>
                  <a:cubicBezTo>
                    <a:pt x="7400" y="16211"/>
                    <a:pt x="6402" y="15992"/>
                    <a:pt x="5490" y="15578"/>
                  </a:cubicBezTo>
                  <a:cubicBezTo>
                    <a:pt x="5100" y="15396"/>
                    <a:pt x="4723" y="15176"/>
                    <a:pt x="4382" y="14921"/>
                  </a:cubicBezTo>
                  <a:cubicBezTo>
                    <a:pt x="4078" y="14677"/>
                    <a:pt x="3810" y="14398"/>
                    <a:pt x="3567" y="14106"/>
                  </a:cubicBezTo>
                  <a:cubicBezTo>
                    <a:pt x="3129" y="13509"/>
                    <a:pt x="2849" y="12828"/>
                    <a:pt x="2739" y="12110"/>
                  </a:cubicBezTo>
                  <a:cubicBezTo>
                    <a:pt x="2520" y="10710"/>
                    <a:pt x="2873" y="9505"/>
                    <a:pt x="3311" y="8812"/>
                  </a:cubicBezTo>
                  <a:cubicBezTo>
                    <a:pt x="3396" y="8641"/>
                    <a:pt x="3506" y="8495"/>
                    <a:pt x="3628" y="8349"/>
                  </a:cubicBezTo>
                  <a:cubicBezTo>
                    <a:pt x="3713" y="8240"/>
                    <a:pt x="3798" y="8130"/>
                    <a:pt x="3907" y="8033"/>
                  </a:cubicBezTo>
                  <a:lnTo>
                    <a:pt x="4151" y="7789"/>
                  </a:lnTo>
                  <a:lnTo>
                    <a:pt x="3810" y="7838"/>
                  </a:lnTo>
                  <a:cubicBezTo>
                    <a:pt x="3664" y="7862"/>
                    <a:pt x="3518" y="7911"/>
                    <a:pt x="3372" y="7972"/>
                  </a:cubicBezTo>
                  <a:cubicBezTo>
                    <a:pt x="3165" y="8033"/>
                    <a:pt x="2970" y="8130"/>
                    <a:pt x="2788" y="8240"/>
                  </a:cubicBezTo>
                  <a:cubicBezTo>
                    <a:pt x="2228" y="8556"/>
                    <a:pt x="1753" y="8982"/>
                    <a:pt x="1376" y="9493"/>
                  </a:cubicBezTo>
                  <a:cubicBezTo>
                    <a:pt x="816" y="10223"/>
                    <a:pt x="439" y="11063"/>
                    <a:pt x="256" y="11964"/>
                  </a:cubicBezTo>
                  <a:cubicBezTo>
                    <a:pt x="1" y="13168"/>
                    <a:pt x="86" y="14422"/>
                    <a:pt x="500" y="15590"/>
                  </a:cubicBezTo>
                  <a:cubicBezTo>
                    <a:pt x="768" y="16272"/>
                    <a:pt x="1121" y="16917"/>
                    <a:pt x="1571" y="17513"/>
                  </a:cubicBezTo>
                  <a:cubicBezTo>
                    <a:pt x="2045" y="18134"/>
                    <a:pt x="2617" y="18681"/>
                    <a:pt x="3250" y="19144"/>
                  </a:cubicBezTo>
                  <a:cubicBezTo>
                    <a:pt x="4638" y="20142"/>
                    <a:pt x="6268" y="20787"/>
                    <a:pt x="7972" y="20982"/>
                  </a:cubicBezTo>
                  <a:cubicBezTo>
                    <a:pt x="8447" y="21044"/>
                    <a:pt x="8925" y="21074"/>
                    <a:pt x="9402" y="21074"/>
                  </a:cubicBezTo>
                  <a:cubicBezTo>
                    <a:pt x="9856" y="21074"/>
                    <a:pt x="10309" y="21047"/>
                    <a:pt x="10759" y="20994"/>
                  </a:cubicBezTo>
                  <a:cubicBezTo>
                    <a:pt x="11696" y="20884"/>
                    <a:pt x="12621" y="20677"/>
                    <a:pt x="13522" y="20373"/>
                  </a:cubicBezTo>
                  <a:cubicBezTo>
                    <a:pt x="15250" y="19752"/>
                    <a:pt x="16881" y="18900"/>
                    <a:pt x="18365" y="17842"/>
                  </a:cubicBezTo>
                  <a:cubicBezTo>
                    <a:pt x="19753" y="16868"/>
                    <a:pt x="21055" y="15797"/>
                    <a:pt x="22284" y="14641"/>
                  </a:cubicBezTo>
                  <a:cubicBezTo>
                    <a:pt x="24462" y="12596"/>
                    <a:pt x="26397" y="10296"/>
                    <a:pt x="28053" y="7801"/>
                  </a:cubicBezTo>
                  <a:cubicBezTo>
                    <a:pt x="29209" y="6037"/>
                    <a:pt x="30231" y="4175"/>
                    <a:pt x="31071" y="2240"/>
                  </a:cubicBezTo>
                  <a:cubicBezTo>
                    <a:pt x="31375" y="1534"/>
                    <a:pt x="31606" y="974"/>
                    <a:pt x="31740" y="597"/>
                  </a:cubicBezTo>
                  <a:lnTo>
                    <a:pt x="319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1"/>
            <p:cNvSpPr/>
            <p:nvPr/>
          </p:nvSpPr>
          <p:spPr>
            <a:xfrm rot="-3476434" flipH="1">
              <a:off x="173316" y="297335"/>
              <a:ext cx="534301" cy="1234803"/>
            </a:xfrm>
            <a:custGeom>
              <a:avLst/>
              <a:gdLst/>
              <a:ahLst/>
              <a:cxnLst/>
              <a:rect l="l" t="t" r="r" b="b"/>
              <a:pathLst>
                <a:path w="21372" h="49392" extrusionOk="0">
                  <a:moveTo>
                    <a:pt x="16309" y="0"/>
                  </a:moveTo>
                  <a:lnTo>
                    <a:pt x="16309" y="0"/>
                  </a:lnTo>
                  <a:cubicBezTo>
                    <a:pt x="16309" y="0"/>
                    <a:pt x="16321" y="268"/>
                    <a:pt x="16345" y="779"/>
                  </a:cubicBezTo>
                  <a:cubicBezTo>
                    <a:pt x="16369" y="1290"/>
                    <a:pt x="16406" y="2020"/>
                    <a:pt x="16430" y="2957"/>
                  </a:cubicBezTo>
                  <a:cubicBezTo>
                    <a:pt x="16479" y="4831"/>
                    <a:pt x="16503" y="7485"/>
                    <a:pt x="16394" y="10588"/>
                  </a:cubicBezTo>
                  <a:cubicBezTo>
                    <a:pt x="16284" y="13691"/>
                    <a:pt x="15980" y="17257"/>
                    <a:pt x="15493" y="20957"/>
                  </a:cubicBezTo>
                  <a:cubicBezTo>
                    <a:pt x="15262" y="22819"/>
                    <a:pt x="14946" y="24705"/>
                    <a:pt x="14617" y="26603"/>
                  </a:cubicBezTo>
                  <a:cubicBezTo>
                    <a:pt x="14288" y="28502"/>
                    <a:pt x="13911" y="30425"/>
                    <a:pt x="13497" y="32226"/>
                  </a:cubicBezTo>
                  <a:cubicBezTo>
                    <a:pt x="12682" y="35865"/>
                    <a:pt x="11660" y="38773"/>
                    <a:pt x="10321" y="41037"/>
                  </a:cubicBezTo>
                  <a:cubicBezTo>
                    <a:pt x="9189" y="42984"/>
                    <a:pt x="7644" y="44664"/>
                    <a:pt x="5794" y="45941"/>
                  </a:cubicBezTo>
                  <a:cubicBezTo>
                    <a:pt x="4552" y="46818"/>
                    <a:pt x="3153" y="47451"/>
                    <a:pt x="1680" y="47816"/>
                  </a:cubicBezTo>
                  <a:lnTo>
                    <a:pt x="974" y="47974"/>
                  </a:lnTo>
                  <a:cubicBezTo>
                    <a:pt x="768" y="48010"/>
                    <a:pt x="597" y="48023"/>
                    <a:pt x="439" y="48047"/>
                  </a:cubicBezTo>
                  <a:lnTo>
                    <a:pt x="1" y="48120"/>
                  </a:lnTo>
                  <a:cubicBezTo>
                    <a:pt x="1" y="48120"/>
                    <a:pt x="135" y="48193"/>
                    <a:pt x="390" y="48339"/>
                  </a:cubicBezTo>
                  <a:cubicBezTo>
                    <a:pt x="524" y="48412"/>
                    <a:pt x="682" y="48522"/>
                    <a:pt x="889" y="48607"/>
                  </a:cubicBezTo>
                  <a:cubicBezTo>
                    <a:pt x="1096" y="48692"/>
                    <a:pt x="1327" y="48801"/>
                    <a:pt x="1619" y="48899"/>
                  </a:cubicBezTo>
                  <a:cubicBezTo>
                    <a:pt x="1899" y="48996"/>
                    <a:pt x="2228" y="49069"/>
                    <a:pt x="2605" y="49167"/>
                  </a:cubicBezTo>
                  <a:cubicBezTo>
                    <a:pt x="3007" y="49252"/>
                    <a:pt x="3421" y="49313"/>
                    <a:pt x="3847" y="49349"/>
                  </a:cubicBezTo>
                  <a:cubicBezTo>
                    <a:pt x="4156" y="49377"/>
                    <a:pt x="4466" y="49391"/>
                    <a:pt x="4776" y="49391"/>
                  </a:cubicBezTo>
                  <a:cubicBezTo>
                    <a:pt x="5540" y="49391"/>
                    <a:pt x="6303" y="49307"/>
                    <a:pt x="7047" y="49142"/>
                  </a:cubicBezTo>
                  <a:cubicBezTo>
                    <a:pt x="8410" y="48862"/>
                    <a:pt x="9725" y="48388"/>
                    <a:pt x="10942" y="47706"/>
                  </a:cubicBezTo>
                  <a:cubicBezTo>
                    <a:pt x="12439" y="46891"/>
                    <a:pt x="13789" y="45832"/>
                    <a:pt x="14933" y="44566"/>
                  </a:cubicBezTo>
                  <a:cubicBezTo>
                    <a:pt x="16236" y="43118"/>
                    <a:pt x="17319" y="41499"/>
                    <a:pt x="18158" y="39747"/>
                  </a:cubicBezTo>
                  <a:cubicBezTo>
                    <a:pt x="19059" y="37836"/>
                    <a:pt x="19753" y="35828"/>
                    <a:pt x="20215" y="33772"/>
                  </a:cubicBezTo>
                  <a:cubicBezTo>
                    <a:pt x="20678" y="31678"/>
                    <a:pt x="20982" y="29561"/>
                    <a:pt x="21140" y="27431"/>
                  </a:cubicBezTo>
                  <a:cubicBezTo>
                    <a:pt x="21310" y="25362"/>
                    <a:pt x="21371" y="23293"/>
                    <a:pt x="21298" y="21224"/>
                  </a:cubicBezTo>
                  <a:cubicBezTo>
                    <a:pt x="21164" y="17525"/>
                    <a:pt x="20665" y="13849"/>
                    <a:pt x="19814" y="10247"/>
                  </a:cubicBezTo>
                  <a:cubicBezTo>
                    <a:pt x="19217" y="7691"/>
                    <a:pt x="18438" y="5184"/>
                    <a:pt x="17477" y="2750"/>
                  </a:cubicBezTo>
                  <a:cubicBezTo>
                    <a:pt x="17136" y="1862"/>
                    <a:pt x="16832" y="1180"/>
                    <a:pt x="16625" y="706"/>
                  </a:cubicBezTo>
                  <a:lnTo>
                    <a:pt x="163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Google Shape;127;p11"/>
          <p:cNvSpPr/>
          <p:nvPr/>
        </p:nvSpPr>
        <p:spPr>
          <a:xfrm rot="-5400000">
            <a:off x="8249052" y="549490"/>
            <a:ext cx="1003157" cy="786662"/>
          </a:xfrm>
          <a:custGeom>
            <a:avLst/>
            <a:gdLst/>
            <a:ahLst/>
            <a:cxnLst/>
            <a:rect l="l" t="t" r="r" b="b"/>
            <a:pathLst>
              <a:path w="47263" h="37063" extrusionOk="0">
                <a:moveTo>
                  <a:pt x="23416" y="1"/>
                </a:moveTo>
                <a:cubicBezTo>
                  <a:pt x="23057" y="1"/>
                  <a:pt x="21510" y="2528"/>
                  <a:pt x="19927" y="6672"/>
                </a:cubicBezTo>
                <a:lnTo>
                  <a:pt x="19309" y="8329"/>
                </a:lnTo>
                <a:cubicBezTo>
                  <a:pt x="19123" y="8911"/>
                  <a:pt x="18925" y="9517"/>
                  <a:pt x="18727" y="10135"/>
                </a:cubicBezTo>
                <a:cubicBezTo>
                  <a:pt x="18319" y="11372"/>
                  <a:pt x="17998" y="12720"/>
                  <a:pt x="17651" y="14106"/>
                </a:cubicBezTo>
                <a:cubicBezTo>
                  <a:pt x="16971" y="17025"/>
                  <a:pt x="16501" y="19981"/>
                  <a:pt x="16229" y="22974"/>
                </a:cubicBezTo>
                <a:cubicBezTo>
                  <a:pt x="16006" y="25448"/>
                  <a:pt x="15944" y="27934"/>
                  <a:pt x="16031" y="30420"/>
                </a:cubicBezTo>
                <a:lnTo>
                  <a:pt x="15400" y="29097"/>
                </a:lnTo>
                <a:cubicBezTo>
                  <a:pt x="15239" y="28788"/>
                  <a:pt x="15103" y="28478"/>
                  <a:pt x="14980" y="28144"/>
                </a:cubicBezTo>
                <a:lnTo>
                  <a:pt x="14584" y="27180"/>
                </a:lnTo>
                <a:cubicBezTo>
                  <a:pt x="14448" y="26858"/>
                  <a:pt x="14312" y="26549"/>
                  <a:pt x="14176" y="26227"/>
                </a:cubicBezTo>
                <a:cubicBezTo>
                  <a:pt x="14052" y="25906"/>
                  <a:pt x="13953" y="25572"/>
                  <a:pt x="13829" y="25250"/>
                </a:cubicBezTo>
                <a:cubicBezTo>
                  <a:pt x="13619" y="24595"/>
                  <a:pt x="13372" y="23951"/>
                  <a:pt x="13161" y="23308"/>
                </a:cubicBezTo>
                <a:cubicBezTo>
                  <a:pt x="12963" y="22653"/>
                  <a:pt x="12790" y="22009"/>
                  <a:pt x="12605" y="21379"/>
                </a:cubicBezTo>
                <a:cubicBezTo>
                  <a:pt x="11949" y="18818"/>
                  <a:pt x="11467" y="16357"/>
                  <a:pt x="11244" y="14217"/>
                </a:cubicBezTo>
                <a:cubicBezTo>
                  <a:pt x="10749" y="9950"/>
                  <a:pt x="10910" y="6969"/>
                  <a:pt x="10502" y="6907"/>
                </a:cubicBezTo>
                <a:cubicBezTo>
                  <a:pt x="10499" y="6906"/>
                  <a:pt x="10495" y="6906"/>
                  <a:pt x="10492" y="6906"/>
                </a:cubicBezTo>
                <a:cubicBezTo>
                  <a:pt x="10306" y="6906"/>
                  <a:pt x="10026" y="7560"/>
                  <a:pt x="9686" y="8750"/>
                </a:cubicBezTo>
                <a:cubicBezTo>
                  <a:pt x="9599" y="9059"/>
                  <a:pt x="9500" y="9393"/>
                  <a:pt x="9414" y="9764"/>
                </a:cubicBezTo>
                <a:cubicBezTo>
                  <a:pt x="9352" y="10135"/>
                  <a:pt x="9277" y="10531"/>
                  <a:pt x="9203" y="10964"/>
                </a:cubicBezTo>
                <a:cubicBezTo>
                  <a:pt x="9129" y="11397"/>
                  <a:pt x="9055" y="11867"/>
                  <a:pt x="8981" y="12362"/>
                </a:cubicBezTo>
                <a:cubicBezTo>
                  <a:pt x="8906" y="12856"/>
                  <a:pt x="8894" y="13363"/>
                  <a:pt x="8845" y="13908"/>
                </a:cubicBezTo>
                <a:cubicBezTo>
                  <a:pt x="8807" y="14440"/>
                  <a:pt x="8783" y="15009"/>
                  <a:pt x="8746" y="15602"/>
                </a:cubicBezTo>
                <a:cubicBezTo>
                  <a:pt x="8758" y="16196"/>
                  <a:pt x="8770" y="16802"/>
                  <a:pt x="8770" y="17420"/>
                </a:cubicBezTo>
                <a:cubicBezTo>
                  <a:pt x="8783" y="17730"/>
                  <a:pt x="8795" y="18051"/>
                  <a:pt x="8795" y="18385"/>
                </a:cubicBezTo>
                <a:cubicBezTo>
                  <a:pt x="8795" y="18707"/>
                  <a:pt x="8845" y="19028"/>
                  <a:pt x="8869" y="19350"/>
                </a:cubicBezTo>
                <a:cubicBezTo>
                  <a:pt x="8944" y="20006"/>
                  <a:pt x="9005" y="20686"/>
                  <a:pt x="9080" y="21366"/>
                </a:cubicBezTo>
                <a:cubicBezTo>
                  <a:pt x="9141" y="22046"/>
                  <a:pt x="9302" y="22727"/>
                  <a:pt x="9426" y="23432"/>
                </a:cubicBezTo>
                <a:cubicBezTo>
                  <a:pt x="9488" y="23778"/>
                  <a:pt x="9550" y="24137"/>
                  <a:pt x="9611" y="24483"/>
                </a:cubicBezTo>
                <a:cubicBezTo>
                  <a:pt x="9698" y="24842"/>
                  <a:pt x="9785" y="25188"/>
                  <a:pt x="9871" y="25535"/>
                </a:cubicBezTo>
                <a:cubicBezTo>
                  <a:pt x="10057" y="26240"/>
                  <a:pt x="10218" y="26957"/>
                  <a:pt x="10440" y="27662"/>
                </a:cubicBezTo>
                <a:cubicBezTo>
                  <a:pt x="10613" y="28194"/>
                  <a:pt x="10799" y="28713"/>
                  <a:pt x="10972" y="29245"/>
                </a:cubicBezTo>
                <a:cubicBezTo>
                  <a:pt x="10279" y="28367"/>
                  <a:pt x="9550" y="27526"/>
                  <a:pt x="8807" y="26771"/>
                </a:cubicBezTo>
                <a:cubicBezTo>
                  <a:pt x="7583" y="25485"/>
                  <a:pt x="6247" y="24310"/>
                  <a:pt x="4837" y="23234"/>
                </a:cubicBezTo>
                <a:cubicBezTo>
                  <a:pt x="2656" y="21596"/>
                  <a:pt x="913" y="20747"/>
                  <a:pt x="384" y="20747"/>
                </a:cubicBezTo>
                <a:cubicBezTo>
                  <a:pt x="310" y="20747"/>
                  <a:pt x="260" y="20764"/>
                  <a:pt x="236" y="20797"/>
                </a:cubicBezTo>
                <a:cubicBezTo>
                  <a:pt x="1" y="21106"/>
                  <a:pt x="1262" y="22566"/>
                  <a:pt x="2994" y="24780"/>
                </a:cubicBezTo>
                <a:lnTo>
                  <a:pt x="3674" y="25634"/>
                </a:lnTo>
                <a:lnTo>
                  <a:pt x="4379" y="26574"/>
                </a:lnTo>
                <a:cubicBezTo>
                  <a:pt x="4862" y="27204"/>
                  <a:pt x="5332" y="27909"/>
                  <a:pt x="5839" y="28602"/>
                </a:cubicBezTo>
                <a:cubicBezTo>
                  <a:pt x="6816" y="30037"/>
                  <a:pt x="7830" y="31571"/>
                  <a:pt x="8746" y="33179"/>
                </a:cubicBezTo>
                <a:cubicBezTo>
                  <a:pt x="9500" y="34465"/>
                  <a:pt x="10205" y="35776"/>
                  <a:pt x="10861" y="37063"/>
                </a:cubicBezTo>
                <a:lnTo>
                  <a:pt x="23737" y="37063"/>
                </a:lnTo>
                <a:cubicBezTo>
                  <a:pt x="24021" y="36753"/>
                  <a:pt x="24294" y="36444"/>
                  <a:pt x="24590" y="36147"/>
                </a:cubicBezTo>
                <a:lnTo>
                  <a:pt x="26198" y="34564"/>
                </a:lnTo>
                <a:cubicBezTo>
                  <a:pt x="26334" y="34428"/>
                  <a:pt x="26458" y="34292"/>
                  <a:pt x="26607" y="34168"/>
                </a:cubicBezTo>
                <a:lnTo>
                  <a:pt x="27027" y="33797"/>
                </a:lnTo>
                <a:lnTo>
                  <a:pt x="27881" y="33043"/>
                </a:lnTo>
                <a:lnTo>
                  <a:pt x="28722" y="32288"/>
                </a:lnTo>
                <a:cubicBezTo>
                  <a:pt x="29006" y="32053"/>
                  <a:pt x="29315" y="31830"/>
                  <a:pt x="29600" y="31595"/>
                </a:cubicBezTo>
                <a:cubicBezTo>
                  <a:pt x="30194" y="31138"/>
                  <a:pt x="30763" y="30655"/>
                  <a:pt x="31356" y="30222"/>
                </a:cubicBezTo>
                <a:lnTo>
                  <a:pt x="33137" y="28973"/>
                </a:lnTo>
                <a:cubicBezTo>
                  <a:pt x="35525" y="27378"/>
                  <a:pt x="37862" y="26017"/>
                  <a:pt x="39978" y="25027"/>
                </a:cubicBezTo>
                <a:cubicBezTo>
                  <a:pt x="44171" y="22987"/>
                  <a:pt x="47263" y="22084"/>
                  <a:pt x="47176" y="21675"/>
                </a:cubicBezTo>
                <a:cubicBezTo>
                  <a:pt x="47146" y="21569"/>
                  <a:pt x="46844" y="21519"/>
                  <a:pt x="46300" y="21519"/>
                </a:cubicBezTo>
                <a:cubicBezTo>
                  <a:pt x="45959" y="21519"/>
                  <a:pt x="45523" y="21538"/>
                  <a:pt x="44999" y="21576"/>
                </a:cubicBezTo>
                <a:cubicBezTo>
                  <a:pt x="44665" y="21601"/>
                  <a:pt x="44294" y="21638"/>
                  <a:pt x="43886" y="21688"/>
                </a:cubicBezTo>
                <a:lnTo>
                  <a:pt x="42587" y="21923"/>
                </a:lnTo>
                <a:lnTo>
                  <a:pt x="41103" y="22220"/>
                </a:lnTo>
                <a:cubicBezTo>
                  <a:pt x="40584" y="22319"/>
                  <a:pt x="40052" y="22504"/>
                  <a:pt x="39483" y="22653"/>
                </a:cubicBezTo>
                <a:lnTo>
                  <a:pt x="37739" y="23184"/>
                </a:lnTo>
                <a:lnTo>
                  <a:pt x="35896" y="23877"/>
                </a:lnTo>
                <a:lnTo>
                  <a:pt x="34943" y="24236"/>
                </a:lnTo>
                <a:cubicBezTo>
                  <a:pt x="34622" y="24360"/>
                  <a:pt x="34312" y="24520"/>
                  <a:pt x="33979" y="24669"/>
                </a:cubicBezTo>
                <a:lnTo>
                  <a:pt x="32012" y="25596"/>
                </a:lnTo>
                <a:cubicBezTo>
                  <a:pt x="31356" y="25943"/>
                  <a:pt x="30713" y="26326"/>
                  <a:pt x="30045" y="26697"/>
                </a:cubicBezTo>
                <a:lnTo>
                  <a:pt x="29043" y="27266"/>
                </a:lnTo>
                <a:lnTo>
                  <a:pt x="28066" y="27909"/>
                </a:lnTo>
                <a:cubicBezTo>
                  <a:pt x="27423" y="28342"/>
                  <a:pt x="26755" y="28763"/>
                  <a:pt x="26124" y="29233"/>
                </a:cubicBezTo>
                <a:lnTo>
                  <a:pt x="25023" y="30099"/>
                </a:lnTo>
                <a:lnTo>
                  <a:pt x="25444" y="29023"/>
                </a:lnTo>
                <a:cubicBezTo>
                  <a:pt x="25592" y="28652"/>
                  <a:pt x="25741" y="28293"/>
                  <a:pt x="25889" y="27922"/>
                </a:cubicBezTo>
                <a:cubicBezTo>
                  <a:pt x="26025" y="27563"/>
                  <a:pt x="26211" y="27217"/>
                  <a:pt x="26372" y="26858"/>
                </a:cubicBezTo>
                <a:cubicBezTo>
                  <a:pt x="26706" y="26153"/>
                  <a:pt x="27015" y="25436"/>
                  <a:pt x="27361" y="24743"/>
                </a:cubicBezTo>
                <a:lnTo>
                  <a:pt x="28412" y="22727"/>
                </a:lnTo>
                <a:cubicBezTo>
                  <a:pt x="29724" y="20315"/>
                  <a:pt x="31195" y="17989"/>
                  <a:pt x="32803" y="15763"/>
                </a:cubicBezTo>
                <a:cubicBezTo>
                  <a:pt x="35648" y="11817"/>
                  <a:pt x="37986" y="9418"/>
                  <a:pt x="37714" y="9108"/>
                </a:cubicBezTo>
                <a:cubicBezTo>
                  <a:pt x="37697" y="9090"/>
                  <a:pt x="37670" y="9081"/>
                  <a:pt x="37632" y="9081"/>
                </a:cubicBezTo>
                <a:cubicBezTo>
                  <a:pt x="37390" y="9081"/>
                  <a:pt x="36727" y="9451"/>
                  <a:pt x="35723" y="10135"/>
                </a:cubicBezTo>
                <a:cubicBezTo>
                  <a:pt x="35426" y="10333"/>
                  <a:pt x="35104" y="10556"/>
                  <a:pt x="34758" y="10803"/>
                </a:cubicBezTo>
                <a:lnTo>
                  <a:pt x="33706" y="11669"/>
                </a:lnTo>
                <a:lnTo>
                  <a:pt x="32519" y="12683"/>
                </a:lnTo>
                <a:cubicBezTo>
                  <a:pt x="32098" y="13042"/>
                  <a:pt x="31703" y="13475"/>
                  <a:pt x="31270" y="13895"/>
                </a:cubicBezTo>
                <a:lnTo>
                  <a:pt x="29934" y="15231"/>
                </a:lnTo>
                <a:lnTo>
                  <a:pt x="28598" y="16765"/>
                </a:lnTo>
                <a:cubicBezTo>
                  <a:pt x="27658" y="17804"/>
                  <a:pt x="26817" y="19016"/>
                  <a:pt x="25889" y="20241"/>
                </a:cubicBezTo>
                <a:cubicBezTo>
                  <a:pt x="25444" y="20859"/>
                  <a:pt x="25036" y="21527"/>
                  <a:pt x="24603" y="22183"/>
                </a:cubicBezTo>
                <a:lnTo>
                  <a:pt x="23960" y="23184"/>
                </a:lnTo>
                <a:cubicBezTo>
                  <a:pt x="23762" y="23531"/>
                  <a:pt x="23564" y="23877"/>
                  <a:pt x="23366" y="24223"/>
                </a:cubicBezTo>
                <a:cubicBezTo>
                  <a:pt x="22982" y="24941"/>
                  <a:pt x="22562" y="25646"/>
                  <a:pt x="22191" y="26376"/>
                </a:cubicBezTo>
                <a:lnTo>
                  <a:pt x="21139" y="28602"/>
                </a:lnTo>
                <a:cubicBezTo>
                  <a:pt x="20892" y="29146"/>
                  <a:pt x="20657" y="29703"/>
                  <a:pt x="20434" y="30260"/>
                </a:cubicBezTo>
                <a:cubicBezTo>
                  <a:pt x="20348" y="28305"/>
                  <a:pt x="20298" y="26289"/>
                  <a:pt x="20348" y="24248"/>
                </a:cubicBezTo>
                <a:cubicBezTo>
                  <a:pt x="20422" y="21255"/>
                  <a:pt x="20595" y="18249"/>
                  <a:pt x="20929" y="15417"/>
                </a:cubicBezTo>
                <a:cubicBezTo>
                  <a:pt x="21251" y="12597"/>
                  <a:pt x="21659" y="9962"/>
                  <a:pt x="22104" y="7698"/>
                </a:cubicBezTo>
                <a:cubicBezTo>
                  <a:pt x="22982" y="3184"/>
                  <a:pt x="23811" y="153"/>
                  <a:pt x="23440" y="5"/>
                </a:cubicBezTo>
                <a:cubicBezTo>
                  <a:pt x="23433" y="2"/>
                  <a:pt x="23425" y="1"/>
                  <a:pt x="23416" y="1"/>
                </a:cubicBezTo>
                <a:close/>
              </a:path>
            </a:pathLst>
          </a:custGeom>
          <a:solidFill>
            <a:srgbClr val="B0B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dk2"/>
        </a:solidFill>
        <a:effectLst/>
      </p:bgPr>
    </p:bg>
    <p:spTree>
      <p:nvGrpSpPr>
        <p:cNvPr id="1" name="Shape 846"/>
        <p:cNvGrpSpPr/>
        <p:nvPr/>
      </p:nvGrpSpPr>
      <p:grpSpPr>
        <a:xfrm>
          <a:off x="0" y="0"/>
          <a:ext cx="0" cy="0"/>
          <a:chOff x="0" y="0"/>
          <a:chExt cx="0" cy="0"/>
        </a:xfrm>
      </p:grpSpPr>
      <p:sp>
        <p:nvSpPr>
          <p:cNvPr id="847" name="Google Shape;847;p20"/>
          <p:cNvSpPr txBox="1">
            <a:spLocks noGrp="1"/>
          </p:cNvSpPr>
          <p:nvPr>
            <p:ph type="title"/>
          </p:nvPr>
        </p:nvSpPr>
        <p:spPr>
          <a:xfrm>
            <a:off x="716125" y="537000"/>
            <a:ext cx="7704900" cy="789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3500">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560147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155"/>
        <p:cNvGrpSpPr/>
        <p:nvPr/>
      </p:nvGrpSpPr>
      <p:grpSpPr>
        <a:xfrm>
          <a:off x="0" y="0"/>
          <a:ext cx="0" cy="0"/>
          <a:chOff x="0" y="0"/>
          <a:chExt cx="0" cy="0"/>
        </a:xfrm>
      </p:grpSpPr>
      <p:sp>
        <p:nvSpPr>
          <p:cNvPr id="156" name="Google Shape;156;p15"/>
          <p:cNvSpPr txBox="1">
            <a:spLocks noGrp="1"/>
          </p:cNvSpPr>
          <p:nvPr>
            <p:ph type="title"/>
          </p:nvPr>
        </p:nvSpPr>
        <p:spPr>
          <a:xfrm>
            <a:off x="726100" y="542575"/>
            <a:ext cx="7691700" cy="68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7" name="Google Shape;157;p15"/>
          <p:cNvSpPr/>
          <p:nvPr/>
        </p:nvSpPr>
        <p:spPr>
          <a:xfrm>
            <a:off x="0" y="-3750"/>
            <a:ext cx="9144000" cy="5151000"/>
          </a:xfrm>
          <a:prstGeom prst="frame">
            <a:avLst>
              <a:gd name="adj1" fmla="val 2446"/>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15"/>
          <p:cNvGrpSpPr/>
          <p:nvPr/>
        </p:nvGrpSpPr>
        <p:grpSpPr>
          <a:xfrm rot="4410788">
            <a:off x="112403" y="-561285"/>
            <a:ext cx="1383856" cy="1468884"/>
            <a:chOff x="-224583" y="1"/>
            <a:chExt cx="1383834" cy="1468861"/>
          </a:xfrm>
        </p:grpSpPr>
        <p:sp>
          <p:nvSpPr>
            <p:cNvPr id="159" name="Google Shape;159;p15"/>
            <p:cNvSpPr/>
            <p:nvPr/>
          </p:nvSpPr>
          <p:spPr>
            <a:xfrm rot="-3476434" flipH="1">
              <a:off x="65796" y="148100"/>
              <a:ext cx="889052" cy="974577"/>
            </a:xfrm>
            <a:custGeom>
              <a:avLst/>
              <a:gdLst/>
              <a:ahLst/>
              <a:cxnLst/>
              <a:rect l="l" t="t" r="r" b="b"/>
              <a:pathLst>
                <a:path w="35562" h="38983" extrusionOk="0">
                  <a:moveTo>
                    <a:pt x="35561" y="1"/>
                  </a:moveTo>
                  <a:cubicBezTo>
                    <a:pt x="35561" y="1"/>
                    <a:pt x="35464" y="293"/>
                    <a:pt x="35269" y="816"/>
                  </a:cubicBezTo>
                  <a:lnTo>
                    <a:pt x="34929" y="1790"/>
                  </a:lnTo>
                  <a:cubicBezTo>
                    <a:pt x="34783" y="2167"/>
                    <a:pt x="34612" y="2605"/>
                    <a:pt x="34430" y="3092"/>
                  </a:cubicBezTo>
                  <a:cubicBezTo>
                    <a:pt x="33420" y="5721"/>
                    <a:pt x="32263" y="8289"/>
                    <a:pt x="30973" y="10783"/>
                  </a:cubicBezTo>
                  <a:cubicBezTo>
                    <a:pt x="29221" y="14203"/>
                    <a:pt x="27237" y="17477"/>
                    <a:pt x="25022" y="20605"/>
                  </a:cubicBezTo>
                  <a:cubicBezTo>
                    <a:pt x="23842" y="22284"/>
                    <a:pt x="22540" y="24000"/>
                    <a:pt x="21213" y="25594"/>
                  </a:cubicBezTo>
                  <a:cubicBezTo>
                    <a:pt x="19887" y="27189"/>
                    <a:pt x="18511" y="28637"/>
                    <a:pt x="17063" y="29805"/>
                  </a:cubicBezTo>
                  <a:cubicBezTo>
                    <a:pt x="16382" y="30353"/>
                    <a:pt x="15664" y="30852"/>
                    <a:pt x="14897" y="31290"/>
                  </a:cubicBezTo>
                  <a:cubicBezTo>
                    <a:pt x="14556" y="31497"/>
                    <a:pt x="14203" y="31667"/>
                    <a:pt x="13850" y="31837"/>
                  </a:cubicBezTo>
                  <a:cubicBezTo>
                    <a:pt x="13497" y="31996"/>
                    <a:pt x="13144" y="32130"/>
                    <a:pt x="12779" y="32251"/>
                  </a:cubicBezTo>
                  <a:cubicBezTo>
                    <a:pt x="11684" y="32630"/>
                    <a:pt x="10520" y="32819"/>
                    <a:pt x="9360" y="32819"/>
                  </a:cubicBezTo>
                  <a:cubicBezTo>
                    <a:pt x="9141" y="32819"/>
                    <a:pt x="8921" y="32812"/>
                    <a:pt x="8702" y="32799"/>
                  </a:cubicBezTo>
                  <a:cubicBezTo>
                    <a:pt x="8106" y="32750"/>
                    <a:pt x="7522" y="32629"/>
                    <a:pt x="6950" y="32458"/>
                  </a:cubicBezTo>
                  <a:cubicBezTo>
                    <a:pt x="6439" y="32288"/>
                    <a:pt x="5964" y="32069"/>
                    <a:pt x="5502" y="31801"/>
                  </a:cubicBezTo>
                  <a:cubicBezTo>
                    <a:pt x="4662" y="31229"/>
                    <a:pt x="3968" y="30487"/>
                    <a:pt x="3481" y="29598"/>
                  </a:cubicBezTo>
                  <a:cubicBezTo>
                    <a:pt x="2532" y="27907"/>
                    <a:pt x="2411" y="26178"/>
                    <a:pt x="2654" y="25059"/>
                  </a:cubicBezTo>
                  <a:cubicBezTo>
                    <a:pt x="2678" y="24925"/>
                    <a:pt x="2690" y="24779"/>
                    <a:pt x="2739" y="24657"/>
                  </a:cubicBezTo>
                  <a:lnTo>
                    <a:pt x="2849" y="24316"/>
                  </a:lnTo>
                  <a:cubicBezTo>
                    <a:pt x="2873" y="24207"/>
                    <a:pt x="2909" y="24097"/>
                    <a:pt x="2946" y="24012"/>
                  </a:cubicBezTo>
                  <a:cubicBezTo>
                    <a:pt x="2982" y="23915"/>
                    <a:pt x="3019" y="23842"/>
                    <a:pt x="3056" y="23769"/>
                  </a:cubicBezTo>
                  <a:lnTo>
                    <a:pt x="3250" y="23331"/>
                  </a:lnTo>
                  <a:lnTo>
                    <a:pt x="3250" y="23331"/>
                  </a:lnTo>
                  <a:cubicBezTo>
                    <a:pt x="3250" y="23331"/>
                    <a:pt x="3116" y="23404"/>
                    <a:pt x="2824" y="23574"/>
                  </a:cubicBezTo>
                  <a:lnTo>
                    <a:pt x="2581" y="23720"/>
                  </a:lnTo>
                  <a:cubicBezTo>
                    <a:pt x="2496" y="23793"/>
                    <a:pt x="2411" y="23866"/>
                    <a:pt x="2313" y="23939"/>
                  </a:cubicBezTo>
                  <a:lnTo>
                    <a:pt x="2009" y="24219"/>
                  </a:lnTo>
                  <a:cubicBezTo>
                    <a:pt x="1899" y="24329"/>
                    <a:pt x="1790" y="24450"/>
                    <a:pt x="1692" y="24572"/>
                  </a:cubicBezTo>
                  <a:cubicBezTo>
                    <a:pt x="1120" y="25241"/>
                    <a:pt x="707" y="26032"/>
                    <a:pt x="463" y="26872"/>
                  </a:cubicBezTo>
                  <a:cubicBezTo>
                    <a:pt x="98" y="28077"/>
                    <a:pt x="1" y="29355"/>
                    <a:pt x="196" y="30596"/>
                  </a:cubicBezTo>
                  <a:cubicBezTo>
                    <a:pt x="439" y="32288"/>
                    <a:pt x="1145" y="33870"/>
                    <a:pt x="2228" y="35172"/>
                  </a:cubicBezTo>
                  <a:cubicBezTo>
                    <a:pt x="2897" y="35939"/>
                    <a:pt x="3676" y="36608"/>
                    <a:pt x="4528" y="37156"/>
                  </a:cubicBezTo>
                  <a:cubicBezTo>
                    <a:pt x="5453" y="37728"/>
                    <a:pt x="6451" y="38166"/>
                    <a:pt x="7498" y="38470"/>
                  </a:cubicBezTo>
                  <a:cubicBezTo>
                    <a:pt x="8658" y="38811"/>
                    <a:pt x="9892" y="38982"/>
                    <a:pt x="11165" y="38982"/>
                  </a:cubicBezTo>
                  <a:cubicBezTo>
                    <a:pt x="12255" y="38982"/>
                    <a:pt x="13372" y="38857"/>
                    <a:pt x="14495" y="38604"/>
                  </a:cubicBezTo>
                  <a:cubicBezTo>
                    <a:pt x="15116" y="38470"/>
                    <a:pt x="15724" y="38288"/>
                    <a:pt x="16321" y="38068"/>
                  </a:cubicBezTo>
                  <a:cubicBezTo>
                    <a:pt x="16929" y="37849"/>
                    <a:pt x="17526" y="37594"/>
                    <a:pt x="18110" y="37290"/>
                  </a:cubicBezTo>
                  <a:cubicBezTo>
                    <a:pt x="19266" y="36693"/>
                    <a:pt x="20373" y="35987"/>
                    <a:pt x="21383" y="35160"/>
                  </a:cubicBezTo>
                  <a:cubicBezTo>
                    <a:pt x="23440" y="33505"/>
                    <a:pt x="25083" y="31558"/>
                    <a:pt x="26470" y="29574"/>
                  </a:cubicBezTo>
                  <a:cubicBezTo>
                    <a:pt x="27785" y="27663"/>
                    <a:pt x="28977" y="25655"/>
                    <a:pt x="30012" y="23574"/>
                  </a:cubicBezTo>
                  <a:cubicBezTo>
                    <a:pt x="31862" y="19887"/>
                    <a:pt x="33273" y="15980"/>
                    <a:pt x="34211" y="11964"/>
                  </a:cubicBezTo>
                  <a:cubicBezTo>
                    <a:pt x="34880" y="9128"/>
                    <a:pt x="35306" y="6232"/>
                    <a:pt x="35488" y="3323"/>
                  </a:cubicBezTo>
                  <a:cubicBezTo>
                    <a:pt x="35513" y="2788"/>
                    <a:pt x="35549" y="2325"/>
                    <a:pt x="35549" y="1912"/>
                  </a:cubicBezTo>
                  <a:cubicBezTo>
                    <a:pt x="35561" y="1498"/>
                    <a:pt x="35561" y="1157"/>
                    <a:pt x="35561" y="877"/>
                  </a:cubicBezTo>
                  <a:lnTo>
                    <a:pt x="35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5"/>
            <p:cNvSpPr/>
            <p:nvPr/>
          </p:nvSpPr>
          <p:spPr>
            <a:xfrm rot="-3476434" flipH="1">
              <a:off x="-84162" y="310862"/>
              <a:ext cx="799002" cy="526876"/>
            </a:xfrm>
            <a:custGeom>
              <a:avLst/>
              <a:gdLst/>
              <a:ahLst/>
              <a:cxnLst/>
              <a:rect l="l" t="t" r="r" b="b"/>
              <a:pathLst>
                <a:path w="31960" h="21075" extrusionOk="0">
                  <a:moveTo>
                    <a:pt x="31959" y="1"/>
                  </a:moveTo>
                  <a:lnTo>
                    <a:pt x="31558" y="487"/>
                  </a:lnTo>
                  <a:cubicBezTo>
                    <a:pt x="31302" y="804"/>
                    <a:pt x="30913" y="1254"/>
                    <a:pt x="30414" y="1814"/>
                  </a:cubicBezTo>
                  <a:cubicBezTo>
                    <a:pt x="29075" y="3347"/>
                    <a:pt x="27639" y="4808"/>
                    <a:pt x="26142" y="6183"/>
                  </a:cubicBezTo>
                  <a:cubicBezTo>
                    <a:pt x="24097" y="8069"/>
                    <a:pt x="21919" y="9810"/>
                    <a:pt x="19631" y="11379"/>
                  </a:cubicBezTo>
                  <a:cubicBezTo>
                    <a:pt x="18414" y="12219"/>
                    <a:pt x="17100" y="13059"/>
                    <a:pt x="15797" y="13813"/>
                  </a:cubicBezTo>
                  <a:cubicBezTo>
                    <a:pt x="14568" y="14544"/>
                    <a:pt x="13266" y="15152"/>
                    <a:pt x="11927" y="15639"/>
                  </a:cubicBezTo>
                  <a:cubicBezTo>
                    <a:pt x="11319" y="15846"/>
                    <a:pt x="10698" y="16004"/>
                    <a:pt x="10078" y="16114"/>
                  </a:cubicBezTo>
                  <a:cubicBezTo>
                    <a:pt x="9597" y="16199"/>
                    <a:pt x="9108" y="16237"/>
                    <a:pt x="8617" y="16237"/>
                  </a:cubicBezTo>
                  <a:cubicBezTo>
                    <a:pt x="8548" y="16237"/>
                    <a:pt x="8479" y="16237"/>
                    <a:pt x="8410" y="16235"/>
                  </a:cubicBezTo>
                  <a:cubicBezTo>
                    <a:pt x="7400" y="16211"/>
                    <a:pt x="6402" y="15992"/>
                    <a:pt x="5490" y="15578"/>
                  </a:cubicBezTo>
                  <a:cubicBezTo>
                    <a:pt x="5100" y="15396"/>
                    <a:pt x="4723" y="15176"/>
                    <a:pt x="4382" y="14921"/>
                  </a:cubicBezTo>
                  <a:cubicBezTo>
                    <a:pt x="4078" y="14677"/>
                    <a:pt x="3810" y="14398"/>
                    <a:pt x="3567" y="14106"/>
                  </a:cubicBezTo>
                  <a:cubicBezTo>
                    <a:pt x="3129" y="13509"/>
                    <a:pt x="2849" y="12828"/>
                    <a:pt x="2739" y="12110"/>
                  </a:cubicBezTo>
                  <a:cubicBezTo>
                    <a:pt x="2520" y="10710"/>
                    <a:pt x="2873" y="9505"/>
                    <a:pt x="3311" y="8812"/>
                  </a:cubicBezTo>
                  <a:cubicBezTo>
                    <a:pt x="3396" y="8641"/>
                    <a:pt x="3506" y="8495"/>
                    <a:pt x="3628" y="8349"/>
                  </a:cubicBezTo>
                  <a:cubicBezTo>
                    <a:pt x="3713" y="8240"/>
                    <a:pt x="3798" y="8130"/>
                    <a:pt x="3907" y="8033"/>
                  </a:cubicBezTo>
                  <a:lnTo>
                    <a:pt x="4151" y="7789"/>
                  </a:lnTo>
                  <a:lnTo>
                    <a:pt x="3810" y="7838"/>
                  </a:lnTo>
                  <a:cubicBezTo>
                    <a:pt x="3664" y="7862"/>
                    <a:pt x="3518" y="7911"/>
                    <a:pt x="3372" y="7972"/>
                  </a:cubicBezTo>
                  <a:cubicBezTo>
                    <a:pt x="3165" y="8033"/>
                    <a:pt x="2970" y="8130"/>
                    <a:pt x="2788" y="8240"/>
                  </a:cubicBezTo>
                  <a:cubicBezTo>
                    <a:pt x="2228" y="8556"/>
                    <a:pt x="1753" y="8982"/>
                    <a:pt x="1376" y="9493"/>
                  </a:cubicBezTo>
                  <a:cubicBezTo>
                    <a:pt x="816" y="10223"/>
                    <a:pt x="439" y="11063"/>
                    <a:pt x="256" y="11964"/>
                  </a:cubicBezTo>
                  <a:cubicBezTo>
                    <a:pt x="1" y="13168"/>
                    <a:pt x="86" y="14422"/>
                    <a:pt x="500" y="15590"/>
                  </a:cubicBezTo>
                  <a:cubicBezTo>
                    <a:pt x="768" y="16272"/>
                    <a:pt x="1121" y="16917"/>
                    <a:pt x="1571" y="17513"/>
                  </a:cubicBezTo>
                  <a:cubicBezTo>
                    <a:pt x="2045" y="18134"/>
                    <a:pt x="2617" y="18681"/>
                    <a:pt x="3250" y="19144"/>
                  </a:cubicBezTo>
                  <a:cubicBezTo>
                    <a:pt x="4638" y="20142"/>
                    <a:pt x="6268" y="20787"/>
                    <a:pt x="7972" y="20982"/>
                  </a:cubicBezTo>
                  <a:cubicBezTo>
                    <a:pt x="8447" y="21044"/>
                    <a:pt x="8925" y="21074"/>
                    <a:pt x="9402" y="21074"/>
                  </a:cubicBezTo>
                  <a:cubicBezTo>
                    <a:pt x="9856" y="21074"/>
                    <a:pt x="10309" y="21047"/>
                    <a:pt x="10759" y="20994"/>
                  </a:cubicBezTo>
                  <a:cubicBezTo>
                    <a:pt x="11696" y="20884"/>
                    <a:pt x="12621" y="20677"/>
                    <a:pt x="13522" y="20373"/>
                  </a:cubicBezTo>
                  <a:cubicBezTo>
                    <a:pt x="15250" y="19752"/>
                    <a:pt x="16881" y="18900"/>
                    <a:pt x="18365" y="17842"/>
                  </a:cubicBezTo>
                  <a:cubicBezTo>
                    <a:pt x="19753" y="16868"/>
                    <a:pt x="21055" y="15797"/>
                    <a:pt x="22284" y="14641"/>
                  </a:cubicBezTo>
                  <a:cubicBezTo>
                    <a:pt x="24462" y="12596"/>
                    <a:pt x="26397" y="10296"/>
                    <a:pt x="28053" y="7801"/>
                  </a:cubicBezTo>
                  <a:cubicBezTo>
                    <a:pt x="29209" y="6037"/>
                    <a:pt x="30231" y="4175"/>
                    <a:pt x="31071" y="2240"/>
                  </a:cubicBezTo>
                  <a:cubicBezTo>
                    <a:pt x="31375" y="1534"/>
                    <a:pt x="31606" y="974"/>
                    <a:pt x="31740" y="597"/>
                  </a:cubicBezTo>
                  <a:lnTo>
                    <a:pt x="319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5"/>
            <p:cNvSpPr/>
            <p:nvPr/>
          </p:nvSpPr>
          <p:spPr>
            <a:xfrm rot="-3476434" flipH="1">
              <a:off x="173316" y="297335"/>
              <a:ext cx="534301" cy="1234803"/>
            </a:xfrm>
            <a:custGeom>
              <a:avLst/>
              <a:gdLst/>
              <a:ahLst/>
              <a:cxnLst/>
              <a:rect l="l" t="t" r="r" b="b"/>
              <a:pathLst>
                <a:path w="21372" h="49392" extrusionOk="0">
                  <a:moveTo>
                    <a:pt x="16309" y="0"/>
                  </a:moveTo>
                  <a:lnTo>
                    <a:pt x="16309" y="0"/>
                  </a:lnTo>
                  <a:cubicBezTo>
                    <a:pt x="16309" y="0"/>
                    <a:pt x="16321" y="268"/>
                    <a:pt x="16345" y="779"/>
                  </a:cubicBezTo>
                  <a:cubicBezTo>
                    <a:pt x="16369" y="1290"/>
                    <a:pt x="16406" y="2020"/>
                    <a:pt x="16430" y="2957"/>
                  </a:cubicBezTo>
                  <a:cubicBezTo>
                    <a:pt x="16479" y="4831"/>
                    <a:pt x="16503" y="7485"/>
                    <a:pt x="16394" y="10588"/>
                  </a:cubicBezTo>
                  <a:cubicBezTo>
                    <a:pt x="16284" y="13691"/>
                    <a:pt x="15980" y="17257"/>
                    <a:pt x="15493" y="20957"/>
                  </a:cubicBezTo>
                  <a:cubicBezTo>
                    <a:pt x="15262" y="22819"/>
                    <a:pt x="14946" y="24705"/>
                    <a:pt x="14617" y="26603"/>
                  </a:cubicBezTo>
                  <a:cubicBezTo>
                    <a:pt x="14288" y="28502"/>
                    <a:pt x="13911" y="30425"/>
                    <a:pt x="13497" y="32226"/>
                  </a:cubicBezTo>
                  <a:cubicBezTo>
                    <a:pt x="12682" y="35865"/>
                    <a:pt x="11660" y="38773"/>
                    <a:pt x="10321" y="41037"/>
                  </a:cubicBezTo>
                  <a:cubicBezTo>
                    <a:pt x="9189" y="42984"/>
                    <a:pt x="7644" y="44664"/>
                    <a:pt x="5794" y="45941"/>
                  </a:cubicBezTo>
                  <a:cubicBezTo>
                    <a:pt x="4552" y="46818"/>
                    <a:pt x="3153" y="47451"/>
                    <a:pt x="1680" y="47816"/>
                  </a:cubicBezTo>
                  <a:lnTo>
                    <a:pt x="974" y="47974"/>
                  </a:lnTo>
                  <a:cubicBezTo>
                    <a:pt x="768" y="48010"/>
                    <a:pt x="597" y="48023"/>
                    <a:pt x="439" y="48047"/>
                  </a:cubicBezTo>
                  <a:lnTo>
                    <a:pt x="1" y="48120"/>
                  </a:lnTo>
                  <a:cubicBezTo>
                    <a:pt x="1" y="48120"/>
                    <a:pt x="135" y="48193"/>
                    <a:pt x="390" y="48339"/>
                  </a:cubicBezTo>
                  <a:cubicBezTo>
                    <a:pt x="524" y="48412"/>
                    <a:pt x="682" y="48522"/>
                    <a:pt x="889" y="48607"/>
                  </a:cubicBezTo>
                  <a:cubicBezTo>
                    <a:pt x="1096" y="48692"/>
                    <a:pt x="1327" y="48801"/>
                    <a:pt x="1619" y="48899"/>
                  </a:cubicBezTo>
                  <a:cubicBezTo>
                    <a:pt x="1899" y="48996"/>
                    <a:pt x="2228" y="49069"/>
                    <a:pt x="2605" y="49167"/>
                  </a:cubicBezTo>
                  <a:cubicBezTo>
                    <a:pt x="3007" y="49252"/>
                    <a:pt x="3421" y="49313"/>
                    <a:pt x="3847" y="49349"/>
                  </a:cubicBezTo>
                  <a:cubicBezTo>
                    <a:pt x="4156" y="49377"/>
                    <a:pt x="4466" y="49391"/>
                    <a:pt x="4776" y="49391"/>
                  </a:cubicBezTo>
                  <a:cubicBezTo>
                    <a:pt x="5540" y="49391"/>
                    <a:pt x="6303" y="49307"/>
                    <a:pt x="7047" y="49142"/>
                  </a:cubicBezTo>
                  <a:cubicBezTo>
                    <a:pt x="8410" y="48862"/>
                    <a:pt x="9725" y="48388"/>
                    <a:pt x="10942" y="47706"/>
                  </a:cubicBezTo>
                  <a:cubicBezTo>
                    <a:pt x="12439" y="46891"/>
                    <a:pt x="13789" y="45832"/>
                    <a:pt x="14933" y="44566"/>
                  </a:cubicBezTo>
                  <a:cubicBezTo>
                    <a:pt x="16236" y="43118"/>
                    <a:pt x="17319" y="41499"/>
                    <a:pt x="18158" y="39747"/>
                  </a:cubicBezTo>
                  <a:cubicBezTo>
                    <a:pt x="19059" y="37836"/>
                    <a:pt x="19753" y="35828"/>
                    <a:pt x="20215" y="33772"/>
                  </a:cubicBezTo>
                  <a:cubicBezTo>
                    <a:pt x="20678" y="31678"/>
                    <a:pt x="20982" y="29561"/>
                    <a:pt x="21140" y="27431"/>
                  </a:cubicBezTo>
                  <a:cubicBezTo>
                    <a:pt x="21310" y="25362"/>
                    <a:pt x="21371" y="23293"/>
                    <a:pt x="21298" y="21224"/>
                  </a:cubicBezTo>
                  <a:cubicBezTo>
                    <a:pt x="21164" y="17525"/>
                    <a:pt x="20665" y="13849"/>
                    <a:pt x="19814" y="10247"/>
                  </a:cubicBezTo>
                  <a:cubicBezTo>
                    <a:pt x="19217" y="7691"/>
                    <a:pt x="18438" y="5184"/>
                    <a:pt x="17477" y="2750"/>
                  </a:cubicBezTo>
                  <a:cubicBezTo>
                    <a:pt x="17136" y="1862"/>
                    <a:pt x="16832" y="1180"/>
                    <a:pt x="16625" y="706"/>
                  </a:cubicBezTo>
                  <a:lnTo>
                    <a:pt x="163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15"/>
          <p:cNvSpPr/>
          <p:nvPr/>
        </p:nvSpPr>
        <p:spPr>
          <a:xfrm rot="-5400000">
            <a:off x="8200194" y="772560"/>
            <a:ext cx="1181575" cy="926575"/>
          </a:xfrm>
          <a:custGeom>
            <a:avLst/>
            <a:gdLst/>
            <a:ahLst/>
            <a:cxnLst/>
            <a:rect l="l" t="t" r="r" b="b"/>
            <a:pathLst>
              <a:path w="47263" h="37063" extrusionOk="0">
                <a:moveTo>
                  <a:pt x="23416" y="1"/>
                </a:moveTo>
                <a:cubicBezTo>
                  <a:pt x="23057" y="1"/>
                  <a:pt x="21510" y="2528"/>
                  <a:pt x="19927" y="6672"/>
                </a:cubicBezTo>
                <a:lnTo>
                  <a:pt x="19309" y="8329"/>
                </a:lnTo>
                <a:cubicBezTo>
                  <a:pt x="19123" y="8911"/>
                  <a:pt x="18925" y="9517"/>
                  <a:pt x="18727" y="10135"/>
                </a:cubicBezTo>
                <a:cubicBezTo>
                  <a:pt x="18319" y="11372"/>
                  <a:pt x="17998" y="12720"/>
                  <a:pt x="17651" y="14106"/>
                </a:cubicBezTo>
                <a:cubicBezTo>
                  <a:pt x="16971" y="17025"/>
                  <a:pt x="16501" y="19981"/>
                  <a:pt x="16229" y="22974"/>
                </a:cubicBezTo>
                <a:cubicBezTo>
                  <a:pt x="16006" y="25448"/>
                  <a:pt x="15944" y="27934"/>
                  <a:pt x="16031" y="30420"/>
                </a:cubicBezTo>
                <a:lnTo>
                  <a:pt x="15400" y="29097"/>
                </a:lnTo>
                <a:cubicBezTo>
                  <a:pt x="15239" y="28788"/>
                  <a:pt x="15103" y="28478"/>
                  <a:pt x="14980" y="28144"/>
                </a:cubicBezTo>
                <a:lnTo>
                  <a:pt x="14584" y="27180"/>
                </a:lnTo>
                <a:cubicBezTo>
                  <a:pt x="14448" y="26858"/>
                  <a:pt x="14312" y="26549"/>
                  <a:pt x="14176" y="26227"/>
                </a:cubicBezTo>
                <a:cubicBezTo>
                  <a:pt x="14052" y="25906"/>
                  <a:pt x="13953" y="25572"/>
                  <a:pt x="13829" y="25250"/>
                </a:cubicBezTo>
                <a:cubicBezTo>
                  <a:pt x="13619" y="24595"/>
                  <a:pt x="13372" y="23951"/>
                  <a:pt x="13161" y="23308"/>
                </a:cubicBezTo>
                <a:cubicBezTo>
                  <a:pt x="12963" y="22653"/>
                  <a:pt x="12790" y="22009"/>
                  <a:pt x="12605" y="21379"/>
                </a:cubicBezTo>
                <a:cubicBezTo>
                  <a:pt x="11949" y="18818"/>
                  <a:pt x="11467" y="16357"/>
                  <a:pt x="11244" y="14217"/>
                </a:cubicBezTo>
                <a:cubicBezTo>
                  <a:pt x="10749" y="9950"/>
                  <a:pt x="10910" y="6969"/>
                  <a:pt x="10502" y="6907"/>
                </a:cubicBezTo>
                <a:cubicBezTo>
                  <a:pt x="10499" y="6906"/>
                  <a:pt x="10495" y="6906"/>
                  <a:pt x="10492" y="6906"/>
                </a:cubicBezTo>
                <a:cubicBezTo>
                  <a:pt x="10306" y="6906"/>
                  <a:pt x="10026" y="7560"/>
                  <a:pt x="9686" y="8750"/>
                </a:cubicBezTo>
                <a:cubicBezTo>
                  <a:pt x="9599" y="9059"/>
                  <a:pt x="9500" y="9393"/>
                  <a:pt x="9414" y="9764"/>
                </a:cubicBezTo>
                <a:cubicBezTo>
                  <a:pt x="9352" y="10135"/>
                  <a:pt x="9277" y="10531"/>
                  <a:pt x="9203" y="10964"/>
                </a:cubicBezTo>
                <a:cubicBezTo>
                  <a:pt x="9129" y="11397"/>
                  <a:pt x="9055" y="11867"/>
                  <a:pt x="8981" y="12362"/>
                </a:cubicBezTo>
                <a:cubicBezTo>
                  <a:pt x="8906" y="12856"/>
                  <a:pt x="8894" y="13363"/>
                  <a:pt x="8845" y="13908"/>
                </a:cubicBezTo>
                <a:cubicBezTo>
                  <a:pt x="8807" y="14440"/>
                  <a:pt x="8783" y="15009"/>
                  <a:pt x="8746" y="15602"/>
                </a:cubicBezTo>
                <a:cubicBezTo>
                  <a:pt x="8758" y="16196"/>
                  <a:pt x="8770" y="16802"/>
                  <a:pt x="8770" y="17420"/>
                </a:cubicBezTo>
                <a:cubicBezTo>
                  <a:pt x="8783" y="17730"/>
                  <a:pt x="8795" y="18051"/>
                  <a:pt x="8795" y="18385"/>
                </a:cubicBezTo>
                <a:cubicBezTo>
                  <a:pt x="8795" y="18707"/>
                  <a:pt x="8845" y="19028"/>
                  <a:pt x="8869" y="19350"/>
                </a:cubicBezTo>
                <a:cubicBezTo>
                  <a:pt x="8944" y="20006"/>
                  <a:pt x="9005" y="20686"/>
                  <a:pt x="9080" y="21366"/>
                </a:cubicBezTo>
                <a:cubicBezTo>
                  <a:pt x="9141" y="22046"/>
                  <a:pt x="9302" y="22727"/>
                  <a:pt x="9426" y="23432"/>
                </a:cubicBezTo>
                <a:cubicBezTo>
                  <a:pt x="9488" y="23778"/>
                  <a:pt x="9550" y="24137"/>
                  <a:pt x="9611" y="24483"/>
                </a:cubicBezTo>
                <a:cubicBezTo>
                  <a:pt x="9698" y="24842"/>
                  <a:pt x="9785" y="25188"/>
                  <a:pt x="9871" y="25535"/>
                </a:cubicBezTo>
                <a:cubicBezTo>
                  <a:pt x="10057" y="26240"/>
                  <a:pt x="10218" y="26957"/>
                  <a:pt x="10440" y="27662"/>
                </a:cubicBezTo>
                <a:cubicBezTo>
                  <a:pt x="10613" y="28194"/>
                  <a:pt x="10799" y="28713"/>
                  <a:pt x="10972" y="29245"/>
                </a:cubicBezTo>
                <a:cubicBezTo>
                  <a:pt x="10279" y="28367"/>
                  <a:pt x="9550" y="27526"/>
                  <a:pt x="8807" y="26771"/>
                </a:cubicBezTo>
                <a:cubicBezTo>
                  <a:pt x="7583" y="25485"/>
                  <a:pt x="6247" y="24310"/>
                  <a:pt x="4837" y="23234"/>
                </a:cubicBezTo>
                <a:cubicBezTo>
                  <a:pt x="2656" y="21596"/>
                  <a:pt x="913" y="20747"/>
                  <a:pt x="384" y="20747"/>
                </a:cubicBezTo>
                <a:cubicBezTo>
                  <a:pt x="310" y="20747"/>
                  <a:pt x="260" y="20764"/>
                  <a:pt x="236" y="20797"/>
                </a:cubicBezTo>
                <a:cubicBezTo>
                  <a:pt x="1" y="21106"/>
                  <a:pt x="1262" y="22566"/>
                  <a:pt x="2994" y="24780"/>
                </a:cubicBezTo>
                <a:lnTo>
                  <a:pt x="3674" y="25634"/>
                </a:lnTo>
                <a:lnTo>
                  <a:pt x="4379" y="26574"/>
                </a:lnTo>
                <a:cubicBezTo>
                  <a:pt x="4862" y="27204"/>
                  <a:pt x="5332" y="27909"/>
                  <a:pt x="5839" y="28602"/>
                </a:cubicBezTo>
                <a:cubicBezTo>
                  <a:pt x="6816" y="30037"/>
                  <a:pt x="7830" y="31571"/>
                  <a:pt x="8746" y="33179"/>
                </a:cubicBezTo>
                <a:cubicBezTo>
                  <a:pt x="9500" y="34465"/>
                  <a:pt x="10205" y="35776"/>
                  <a:pt x="10861" y="37063"/>
                </a:cubicBezTo>
                <a:lnTo>
                  <a:pt x="23737" y="37063"/>
                </a:lnTo>
                <a:cubicBezTo>
                  <a:pt x="24021" y="36753"/>
                  <a:pt x="24294" y="36444"/>
                  <a:pt x="24590" y="36147"/>
                </a:cubicBezTo>
                <a:lnTo>
                  <a:pt x="26198" y="34564"/>
                </a:lnTo>
                <a:cubicBezTo>
                  <a:pt x="26334" y="34428"/>
                  <a:pt x="26458" y="34292"/>
                  <a:pt x="26607" y="34168"/>
                </a:cubicBezTo>
                <a:lnTo>
                  <a:pt x="27027" y="33797"/>
                </a:lnTo>
                <a:lnTo>
                  <a:pt x="27881" y="33043"/>
                </a:lnTo>
                <a:lnTo>
                  <a:pt x="28722" y="32288"/>
                </a:lnTo>
                <a:cubicBezTo>
                  <a:pt x="29006" y="32053"/>
                  <a:pt x="29315" y="31830"/>
                  <a:pt x="29600" y="31595"/>
                </a:cubicBezTo>
                <a:cubicBezTo>
                  <a:pt x="30194" y="31138"/>
                  <a:pt x="30763" y="30655"/>
                  <a:pt x="31356" y="30222"/>
                </a:cubicBezTo>
                <a:lnTo>
                  <a:pt x="33137" y="28973"/>
                </a:lnTo>
                <a:cubicBezTo>
                  <a:pt x="35525" y="27378"/>
                  <a:pt x="37862" y="26017"/>
                  <a:pt x="39978" y="25027"/>
                </a:cubicBezTo>
                <a:cubicBezTo>
                  <a:pt x="44171" y="22987"/>
                  <a:pt x="47263" y="22084"/>
                  <a:pt x="47176" y="21675"/>
                </a:cubicBezTo>
                <a:cubicBezTo>
                  <a:pt x="47146" y="21569"/>
                  <a:pt x="46844" y="21519"/>
                  <a:pt x="46300" y="21519"/>
                </a:cubicBezTo>
                <a:cubicBezTo>
                  <a:pt x="45959" y="21519"/>
                  <a:pt x="45523" y="21538"/>
                  <a:pt x="44999" y="21576"/>
                </a:cubicBezTo>
                <a:cubicBezTo>
                  <a:pt x="44665" y="21601"/>
                  <a:pt x="44294" y="21638"/>
                  <a:pt x="43886" y="21688"/>
                </a:cubicBezTo>
                <a:lnTo>
                  <a:pt x="42587" y="21923"/>
                </a:lnTo>
                <a:lnTo>
                  <a:pt x="41103" y="22220"/>
                </a:lnTo>
                <a:cubicBezTo>
                  <a:pt x="40584" y="22319"/>
                  <a:pt x="40052" y="22504"/>
                  <a:pt x="39483" y="22653"/>
                </a:cubicBezTo>
                <a:lnTo>
                  <a:pt x="37739" y="23184"/>
                </a:lnTo>
                <a:lnTo>
                  <a:pt x="35896" y="23877"/>
                </a:lnTo>
                <a:lnTo>
                  <a:pt x="34943" y="24236"/>
                </a:lnTo>
                <a:cubicBezTo>
                  <a:pt x="34622" y="24360"/>
                  <a:pt x="34312" y="24520"/>
                  <a:pt x="33979" y="24669"/>
                </a:cubicBezTo>
                <a:lnTo>
                  <a:pt x="32012" y="25596"/>
                </a:lnTo>
                <a:cubicBezTo>
                  <a:pt x="31356" y="25943"/>
                  <a:pt x="30713" y="26326"/>
                  <a:pt x="30045" y="26697"/>
                </a:cubicBezTo>
                <a:lnTo>
                  <a:pt x="29043" y="27266"/>
                </a:lnTo>
                <a:lnTo>
                  <a:pt x="28066" y="27909"/>
                </a:lnTo>
                <a:cubicBezTo>
                  <a:pt x="27423" y="28342"/>
                  <a:pt x="26755" y="28763"/>
                  <a:pt x="26124" y="29233"/>
                </a:cubicBezTo>
                <a:lnTo>
                  <a:pt x="25023" y="30099"/>
                </a:lnTo>
                <a:lnTo>
                  <a:pt x="25444" y="29023"/>
                </a:lnTo>
                <a:cubicBezTo>
                  <a:pt x="25592" y="28652"/>
                  <a:pt x="25741" y="28293"/>
                  <a:pt x="25889" y="27922"/>
                </a:cubicBezTo>
                <a:cubicBezTo>
                  <a:pt x="26025" y="27563"/>
                  <a:pt x="26211" y="27217"/>
                  <a:pt x="26372" y="26858"/>
                </a:cubicBezTo>
                <a:cubicBezTo>
                  <a:pt x="26706" y="26153"/>
                  <a:pt x="27015" y="25436"/>
                  <a:pt x="27361" y="24743"/>
                </a:cubicBezTo>
                <a:lnTo>
                  <a:pt x="28412" y="22727"/>
                </a:lnTo>
                <a:cubicBezTo>
                  <a:pt x="29724" y="20315"/>
                  <a:pt x="31195" y="17989"/>
                  <a:pt x="32803" y="15763"/>
                </a:cubicBezTo>
                <a:cubicBezTo>
                  <a:pt x="35648" y="11817"/>
                  <a:pt x="37986" y="9418"/>
                  <a:pt x="37714" y="9108"/>
                </a:cubicBezTo>
                <a:cubicBezTo>
                  <a:pt x="37697" y="9090"/>
                  <a:pt x="37670" y="9081"/>
                  <a:pt x="37632" y="9081"/>
                </a:cubicBezTo>
                <a:cubicBezTo>
                  <a:pt x="37390" y="9081"/>
                  <a:pt x="36727" y="9451"/>
                  <a:pt x="35723" y="10135"/>
                </a:cubicBezTo>
                <a:cubicBezTo>
                  <a:pt x="35426" y="10333"/>
                  <a:pt x="35104" y="10556"/>
                  <a:pt x="34758" y="10803"/>
                </a:cubicBezTo>
                <a:lnTo>
                  <a:pt x="33706" y="11669"/>
                </a:lnTo>
                <a:lnTo>
                  <a:pt x="32519" y="12683"/>
                </a:lnTo>
                <a:cubicBezTo>
                  <a:pt x="32098" y="13042"/>
                  <a:pt x="31703" y="13475"/>
                  <a:pt x="31270" y="13895"/>
                </a:cubicBezTo>
                <a:lnTo>
                  <a:pt x="29934" y="15231"/>
                </a:lnTo>
                <a:lnTo>
                  <a:pt x="28598" y="16765"/>
                </a:lnTo>
                <a:cubicBezTo>
                  <a:pt x="27658" y="17804"/>
                  <a:pt x="26817" y="19016"/>
                  <a:pt x="25889" y="20241"/>
                </a:cubicBezTo>
                <a:cubicBezTo>
                  <a:pt x="25444" y="20859"/>
                  <a:pt x="25036" y="21527"/>
                  <a:pt x="24603" y="22183"/>
                </a:cubicBezTo>
                <a:lnTo>
                  <a:pt x="23960" y="23184"/>
                </a:lnTo>
                <a:cubicBezTo>
                  <a:pt x="23762" y="23531"/>
                  <a:pt x="23564" y="23877"/>
                  <a:pt x="23366" y="24223"/>
                </a:cubicBezTo>
                <a:cubicBezTo>
                  <a:pt x="22982" y="24941"/>
                  <a:pt x="22562" y="25646"/>
                  <a:pt x="22191" y="26376"/>
                </a:cubicBezTo>
                <a:lnTo>
                  <a:pt x="21139" y="28602"/>
                </a:lnTo>
                <a:cubicBezTo>
                  <a:pt x="20892" y="29146"/>
                  <a:pt x="20657" y="29703"/>
                  <a:pt x="20434" y="30260"/>
                </a:cubicBezTo>
                <a:cubicBezTo>
                  <a:pt x="20348" y="28305"/>
                  <a:pt x="20298" y="26289"/>
                  <a:pt x="20348" y="24248"/>
                </a:cubicBezTo>
                <a:cubicBezTo>
                  <a:pt x="20422" y="21255"/>
                  <a:pt x="20595" y="18249"/>
                  <a:pt x="20929" y="15417"/>
                </a:cubicBezTo>
                <a:cubicBezTo>
                  <a:pt x="21251" y="12597"/>
                  <a:pt x="21659" y="9962"/>
                  <a:pt x="22104" y="7698"/>
                </a:cubicBezTo>
                <a:cubicBezTo>
                  <a:pt x="22982" y="3184"/>
                  <a:pt x="23811" y="153"/>
                  <a:pt x="23440" y="5"/>
                </a:cubicBezTo>
                <a:cubicBezTo>
                  <a:pt x="23433" y="2"/>
                  <a:pt x="23425" y="1"/>
                  <a:pt x="23416" y="1"/>
                </a:cubicBezTo>
                <a:close/>
              </a:path>
            </a:pathLst>
          </a:custGeom>
          <a:solidFill>
            <a:srgbClr val="B0B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163;p15"/>
          <p:cNvGrpSpPr/>
          <p:nvPr/>
        </p:nvGrpSpPr>
        <p:grpSpPr>
          <a:xfrm>
            <a:off x="7755901" y="4259056"/>
            <a:ext cx="937014" cy="884448"/>
            <a:chOff x="7552701" y="4417806"/>
            <a:chExt cx="937014" cy="884448"/>
          </a:xfrm>
        </p:grpSpPr>
        <p:sp>
          <p:nvSpPr>
            <p:cNvPr id="164" name="Google Shape;164;p15"/>
            <p:cNvSpPr/>
            <p:nvPr/>
          </p:nvSpPr>
          <p:spPr>
            <a:xfrm>
              <a:off x="7552701" y="4417806"/>
              <a:ext cx="937014" cy="435396"/>
            </a:xfrm>
            <a:custGeom>
              <a:avLst/>
              <a:gdLst/>
              <a:ahLst/>
              <a:cxnLst/>
              <a:rect l="l" t="t" r="r" b="b"/>
              <a:pathLst>
                <a:path w="11249" h="5227" extrusionOk="0">
                  <a:moveTo>
                    <a:pt x="5392" y="0"/>
                  </a:moveTo>
                  <a:cubicBezTo>
                    <a:pt x="4967" y="0"/>
                    <a:pt x="4546" y="47"/>
                    <a:pt x="4137" y="149"/>
                  </a:cubicBezTo>
                  <a:cubicBezTo>
                    <a:pt x="1779" y="740"/>
                    <a:pt x="498" y="3081"/>
                    <a:pt x="88" y="3977"/>
                  </a:cubicBezTo>
                  <a:cubicBezTo>
                    <a:pt x="1" y="4165"/>
                    <a:pt x="95" y="4387"/>
                    <a:pt x="291" y="4456"/>
                  </a:cubicBezTo>
                  <a:cubicBezTo>
                    <a:pt x="998" y="4706"/>
                    <a:pt x="2709" y="5226"/>
                    <a:pt x="4761" y="5226"/>
                  </a:cubicBezTo>
                  <a:cubicBezTo>
                    <a:pt x="5206" y="5226"/>
                    <a:pt x="5666" y="5202"/>
                    <a:pt x="6136" y="5145"/>
                  </a:cubicBezTo>
                  <a:cubicBezTo>
                    <a:pt x="8745" y="4833"/>
                    <a:pt x="10428" y="3908"/>
                    <a:pt x="11034" y="3520"/>
                  </a:cubicBezTo>
                  <a:cubicBezTo>
                    <a:pt x="11190" y="3422"/>
                    <a:pt x="11248" y="3222"/>
                    <a:pt x="11165" y="3059"/>
                  </a:cubicBezTo>
                  <a:cubicBezTo>
                    <a:pt x="10404" y="1570"/>
                    <a:pt x="7850" y="0"/>
                    <a:pt x="5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5"/>
            <p:cNvSpPr/>
            <p:nvPr/>
          </p:nvSpPr>
          <p:spPr>
            <a:xfrm>
              <a:off x="8172589" y="5027285"/>
              <a:ext cx="161181" cy="256140"/>
            </a:xfrm>
            <a:custGeom>
              <a:avLst/>
              <a:gdLst/>
              <a:ahLst/>
              <a:cxnLst/>
              <a:rect l="l" t="t" r="r" b="b"/>
              <a:pathLst>
                <a:path w="1935" h="3075" extrusionOk="0">
                  <a:moveTo>
                    <a:pt x="1851" y="0"/>
                  </a:moveTo>
                  <a:cubicBezTo>
                    <a:pt x="1741" y="0"/>
                    <a:pt x="580" y="1928"/>
                    <a:pt x="0" y="3075"/>
                  </a:cubicBezTo>
                  <a:cubicBezTo>
                    <a:pt x="755" y="2011"/>
                    <a:pt x="1934" y="49"/>
                    <a:pt x="1854" y="1"/>
                  </a:cubicBezTo>
                  <a:cubicBezTo>
                    <a:pt x="1853" y="1"/>
                    <a:pt x="1852"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5"/>
            <p:cNvSpPr/>
            <p:nvPr/>
          </p:nvSpPr>
          <p:spPr>
            <a:xfrm>
              <a:off x="8172589" y="5141568"/>
              <a:ext cx="178340" cy="141856"/>
            </a:xfrm>
            <a:custGeom>
              <a:avLst/>
              <a:gdLst/>
              <a:ahLst/>
              <a:cxnLst/>
              <a:rect l="l" t="t" r="r" b="b"/>
              <a:pathLst>
                <a:path w="2141" h="1703" extrusionOk="0">
                  <a:moveTo>
                    <a:pt x="2069" y="1"/>
                  </a:moveTo>
                  <a:cubicBezTo>
                    <a:pt x="1932" y="1"/>
                    <a:pt x="666" y="1036"/>
                    <a:pt x="0" y="1703"/>
                  </a:cubicBezTo>
                  <a:cubicBezTo>
                    <a:pt x="813" y="1162"/>
                    <a:pt x="2141" y="77"/>
                    <a:pt x="2079" y="5"/>
                  </a:cubicBezTo>
                  <a:cubicBezTo>
                    <a:pt x="2077" y="2"/>
                    <a:pt x="2074" y="1"/>
                    <a:pt x="2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a:off x="8172589" y="5110415"/>
              <a:ext cx="41149" cy="173009"/>
            </a:xfrm>
            <a:custGeom>
              <a:avLst/>
              <a:gdLst/>
              <a:ahLst/>
              <a:cxnLst/>
              <a:rect l="l" t="t" r="r" b="b"/>
              <a:pathLst>
                <a:path w="494" h="2077" extrusionOk="0">
                  <a:moveTo>
                    <a:pt x="401" y="1"/>
                  </a:moveTo>
                  <a:cubicBezTo>
                    <a:pt x="309" y="1"/>
                    <a:pt x="51" y="1313"/>
                    <a:pt x="0" y="2077"/>
                  </a:cubicBezTo>
                  <a:cubicBezTo>
                    <a:pt x="240" y="1344"/>
                    <a:pt x="494" y="19"/>
                    <a:pt x="403" y="1"/>
                  </a:cubicBezTo>
                  <a:cubicBezTo>
                    <a:pt x="402" y="1"/>
                    <a:pt x="402" y="1"/>
                    <a:pt x="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a:off x="7785763" y="5027285"/>
              <a:ext cx="161097" cy="256140"/>
            </a:xfrm>
            <a:custGeom>
              <a:avLst/>
              <a:gdLst/>
              <a:ahLst/>
              <a:cxnLst/>
              <a:rect l="l" t="t" r="r" b="b"/>
              <a:pathLst>
                <a:path w="1934" h="3075" extrusionOk="0">
                  <a:moveTo>
                    <a:pt x="83" y="0"/>
                  </a:moveTo>
                  <a:cubicBezTo>
                    <a:pt x="82" y="0"/>
                    <a:pt x="81" y="1"/>
                    <a:pt x="80" y="1"/>
                  </a:cubicBezTo>
                  <a:cubicBezTo>
                    <a:pt x="0" y="49"/>
                    <a:pt x="1183" y="2011"/>
                    <a:pt x="1934" y="3075"/>
                  </a:cubicBezTo>
                  <a:cubicBezTo>
                    <a:pt x="1354" y="1928"/>
                    <a:pt x="190" y="0"/>
                    <a:pt x="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5"/>
            <p:cNvSpPr/>
            <p:nvPr/>
          </p:nvSpPr>
          <p:spPr>
            <a:xfrm>
              <a:off x="7768521" y="5141651"/>
              <a:ext cx="178090" cy="141772"/>
            </a:xfrm>
            <a:custGeom>
              <a:avLst/>
              <a:gdLst/>
              <a:ahLst/>
              <a:cxnLst/>
              <a:rect l="l" t="t" r="r" b="b"/>
              <a:pathLst>
                <a:path w="2138" h="1702" extrusionOk="0">
                  <a:moveTo>
                    <a:pt x="68" y="0"/>
                  </a:moveTo>
                  <a:cubicBezTo>
                    <a:pt x="64" y="0"/>
                    <a:pt x="60" y="1"/>
                    <a:pt x="58" y="4"/>
                  </a:cubicBezTo>
                  <a:cubicBezTo>
                    <a:pt x="0" y="76"/>
                    <a:pt x="1325" y="1161"/>
                    <a:pt x="2137" y="1702"/>
                  </a:cubicBezTo>
                  <a:cubicBezTo>
                    <a:pt x="1470" y="1034"/>
                    <a:pt x="205" y="0"/>
                    <a:pt x="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5"/>
            <p:cNvSpPr/>
            <p:nvPr/>
          </p:nvSpPr>
          <p:spPr>
            <a:xfrm>
              <a:off x="7905376" y="5110415"/>
              <a:ext cx="41232" cy="173009"/>
            </a:xfrm>
            <a:custGeom>
              <a:avLst/>
              <a:gdLst/>
              <a:ahLst/>
              <a:cxnLst/>
              <a:rect l="l" t="t" r="r" b="b"/>
              <a:pathLst>
                <a:path w="495" h="2077" extrusionOk="0">
                  <a:moveTo>
                    <a:pt x="93" y="1"/>
                  </a:moveTo>
                  <a:cubicBezTo>
                    <a:pt x="93" y="1"/>
                    <a:pt x="92" y="1"/>
                    <a:pt x="92" y="1"/>
                  </a:cubicBezTo>
                  <a:cubicBezTo>
                    <a:pt x="1" y="19"/>
                    <a:pt x="255" y="1344"/>
                    <a:pt x="494" y="2077"/>
                  </a:cubicBezTo>
                  <a:cubicBezTo>
                    <a:pt x="447" y="1313"/>
                    <a:pt x="189" y="1"/>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5"/>
            <p:cNvSpPr/>
            <p:nvPr/>
          </p:nvSpPr>
          <p:spPr>
            <a:xfrm>
              <a:off x="7939861" y="4738747"/>
              <a:ext cx="241563" cy="563508"/>
            </a:xfrm>
            <a:custGeom>
              <a:avLst/>
              <a:gdLst/>
              <a:ahLst/>
              <a:cxnLst/>
              <a:rect l="l" t="t" r="r" b="b"/>
              <a:pathLst>
                <a:path w="2900" h="6765" extrusionOk="0">
                  <a:moveTo>
                    <a:pt x="1253" y="0"/>
                  </a:moveTo>
                  <a:cubicBezTo>
                    <a:pt x="872" y="0"/>
                    <a:pt x="483" y="117"/>
                    <a:pt x="483" y="117"/>
                  </a:cubicBezTo>
                  <a:cubicBezTo>
                    <a:pt x="483" y="117"/>
                    <a:pt x="501" y="1372"/>
                    <a:pt x="494" y="2830"/>
                  </a:cubicBezTo>
                  <a:cubicBezTo>
                    <a:pt x="490" y="4235"/>
                    <a:pt x="0" y="5098"/>
                    <a:pt x="48" y="6412"/>
                  </a:cubicBezTo>
                  <a:cubicBezTo>
                    <a:pt x="48" y="6499"/>
                    <a:pt x="106" y="6571"/>
                    <a:pt x="189" y="6597"/>
                  </a:cubicBezTo>
                  <a:cubicBezTo>
                    <a:pt x="405" y="6659"/>
                    <a:pt x="856" y="6765"/>
                    <a:pt x="1453" y="6765"/>
                  </a:cubicBezTo>
                  <a:cubicBezTo>
                    <a:pt x="1830" y="6765"/>
                    <a:pt x="2266" y="6722"/>
                    <a:pt x="2736" y="6600"/>
                  </a:cubicBezTo>
                  <a:cubicBezTo>
                    <a:pt x="2834" y="6575"/>
                    <a:pt x="2899" y="6477"/>
                    <a:pt x="2885" y="6379"/>
                  </a:cubicBezTo>
                  <a:cubicBezTo>
                    <a:pt x="2791" y="5711"/>
                    <a:pt x="2377" y="3908"/>
                    <a:pt x="2196" y="3411"/>
                  </a:cubicBezTo>
                  <a:cubicBezTo>
                    <a:pt x="1992" y="2863"/>
                    <a:pt x="1771" y="117"/>
                    <a:pt x="1771" y="117"/>
                  </a:cubicBezTo>
                  <a:cubicBezTo>
                    <a:pt x="1633" y="29"/>
                    <a:pt x="1444" y="0"/>
                    <a:pt x="1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5"/>
            <p:cNvSpPr/>
            <p:nvPr/>
          </p:nvSpPr>
          <p:spPr>
            <a:xfrm>
              <a:off x="7966182" y="4738747"/>
              <a:ext cx="160264" cy="236315"/>
            </a:xfrm>
            <a:custGeom>
              <a:avLst/>
              <a:gdLst/>
              <a:ahLst/>
              <a:cxnLst/>
              <a:rect l="l" t="t" r="r" b="b"/>
              <a:pathLst>
                <a:path w="1924" h="2837" extrusionOk="0">
                  <a:moveTo>
                    <a:pt x="937" y="0"/>
                  </a:moveTo>
                  <a:cubicBezTo>
                    <a:pt x="556" y="0"/>
                    <a:pt x="167" y="117"/>
                    <a:pt x="167" y="117"/>
                  </a:cubicBezTo>
                  <a:cubicBezTo>
                    <a:pt x="167" y="117"/>
                    <a:pt x="0" y="2798"/>
                    <a:pt x="51" y="2830"/>
                  </a:cubicBezTo>
                  <a:cubicBezTo>
                    <a:pt x="58" y="2834"/>
                    <a:pt x="68" y="2836"/>
                    <a:pt x="80" y="2836"/>
                  </a:cubicBezTo>
                  <a:cubicBezTo>
                    <a:pt x="154" y="2836"/>
                    <a:pt x="309" y="2764"/>
                    <a:pt x="381" y="2693"/>
                  </a:cubicBezTo>
                  <a:cubicBezTo>
                    <a:pt x="439" y="2758"/>
                    <a:pt x="523" y="2794"/>
                    <a:pt x="610" y="2798"/>
                  </a:cubicBezTo>
                  <a:cubicBezTo>
                    <a:pt x="614" y="2798"/>
                    <a:pt x="618" y="2798"/>
                    <a:pt x="622" y="2798"/>
                  </a:cubicBezTo>
                  <a:cubicBezTo>
                    <a:pt x="701" y="2798"/>
                    <a:pt x="779" y="2766"/>
                    <a:pt x="835" y="2707"/>
                  </a:cubicBezTo>
                  <a:cubicBezTo>
                    <a:pt x="890" y="2766"/>
                    <a:pt x="965" y="2802"/>
                    <a:pt x="1044" y="2802"/>
                  </a:cubicBezTo>
                  <a:cubicBezTo>
                    <a:pt x="1048" y="2802"/>
                    <a:pt x="1052" y="2802"/>
                    <a:pt x="1056" y="2801"/>
                  </a:cubicBezTo>
                  <a:cubicBezTo>
                    <a:pt x="1143" y="2798"/>
                    <a:pt x="1226" y="2758"/>
                    <a:pt x="1281" y="2693"/>
                  </a:cubicBezTo>
                  <a:cubicBezTo>
                    <a:pt x="1325" y="2741"/>
                    <a:pt x="1386" y="2769"/>
                    <a:pt x="1451" y="2769"/>
                  </a:cubicBezTo>
                  <a:cubicBezTo>
                    <a:pt x="1455" y="2769"/>
                    <a:pt x="1458" y="2769"/>
                    <a:pt x="1462" y="2769"/>
                  </a:cubicBezTo>
                  <a:cubicBezTo>
                    <a:pt x="1531" y="2765"/>
                    <a:pt x="1593" y="2729"/>
                    <a:pt x="1629" y="2671"/>
                  </a:cubicBezTo>
                  <a:cubicBezTo>
                    <a:pt x="1687" y="2723"/>
                    <a:pt x="1789" y="2775"/>
                    <a:pt x="1848" y="2775"/>
                  </a:cubicBezTo>
                  <a:cubicBezTo>
                    <a:pt x="1859" y="2775"/>
                    <a:pt x="1868" y="2773"/>
                    <a:pt x="1876" y="2769"/>
                  </a:cubicBezTo>
                  <a:cubicBezTo>
                    <a:pt x="1923" y="2740"/>
                    <a:pt x="1455" y="117"/>
                    <a:pt x="1455" y="117"/>
                  </a:cubicBezTo>
                  <a:cubicBezTo>
                    <a:pt x="1317" y="29"/>
                    <a:pt x="1128" y="0"/>
                    <a:pt x="9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5"/>
            <p:cNvSpPr/>
            <p:nvPr/>
          </p:nvSpPr>
          <p:spPr>
            <a:xfrm>
              <a:off x="7629167" y="4481861"/>
              <a:ext cx="150602" cy="149519"/>
            </a:xfrm>
            <a:custGeom>
              <a:avLst/>
              <a:gdLst/>
              <a:ahLst/>
              <a:cxnLst/>
              <a:rect l="l" t="t" r="r" b="b"/>
              <a:pathLst>
                <a:path w="1808" h="1795" extrusionOk="0">
                  <a:moveTo>
                    <a:pt x="1807" y="0"/>
                  </a:moveTo>
                  <a:cubicBezTo>
                    <a:pt x="1038" y="490"/>
                    <a:pt x="443" y="1151"/>
                    <a:pt x="1" y="1771"/>
                  </a:cubicBezTo>
                  <a:cubicBezTo>
                    <a:pt x="92" y="1787"/>
                    <a:pt x="179" y="1794"/>
                    <a:pt x="261" y="1794"/>
                  </a:cubicBezTo>
                  <a:cubicBezTo>
                    <a:pt x="1031" y="1794"/>
                    <a:pt x="1419" y="1158"/>
                    <a:pt x="1419" y="1158"/>
                  </a:cubicBezTo>
                  <a:cubicBezTo>
                    <a:pt x="1419" y="1158"/>
                    <a:pt x="1717" y="842"/>
                    <a:pt x="1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5"/>
            <p:cNvSpPr/>
            <p:nvPr/>
          </p:nvSpPr>
          <p:spPr>
            <a:xfrm>
              <a:off x="8260550" y="4486692"/>
              <a:ext cx="156932" cy="113534"/>
            </a:xfrm>
            <a:custGeom>
              <a:avLst/>
              <a:gdLst/>
              <a:ahLst/>
              <a:cxnLst/>
              <a:rect l="l" t="t" r="r" b="b"/>
              <a:pathLst>
                <a:path w="1884" h="1363" extrusionOk="0">
                  <a:moveTo>
                    <a:pt x="149" y="1"/>
                  </a:moveTo>
                  <a:cubicBezTo>
                    <a:pt x="29" y="363"/>
                    <a:pt x="0" y="828"/>
                    <a:pt x="461" y="1143"/>
                  </a:cubicBezTo>
                  <a:cubicBezTo>
                    <a:pt x="695" y="1304"/>
                    <a:pt x="946" y="1362"/>
                    <a:pt x="1187" y="1362"/>
                  </a:cubicBezTo>
                  <a:cubicBezTo>
                    <a:pt x="1442" y="1362"/>
                    <a:pt x="1685" y="1296"/>
                    <a:pt x="1883" y="1216"/>
                  </a:cubicBezTo>
                  <a:cubicBezTo>
                    <a:pt x="1368" y="730"/>
                    <a:pt x="784" y="320"/>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5"/>
            <p:cNvSpPr/>
            <p:nvPr/>
          </p:nvSpPr>
          <p:spPr>
            <a:xfrm>
              <a:off x="7565112" y="4570322"/>
              <a:ext cx="919771" cy="282878"/>
            </a:xfrm>
            <a:custGeom>
              <a:avLst/>
              <a:gdLst/>
              <a:ahLst/>
              <a:cxnLst/>
              <a:rect l="l" t="t" r="r" b="b"/>
              <a:pathLst>
                <a:path w="11042" h="3396" extrusionOk="0">
                  <a:moveTo>
                    <a:pt x="5157" y="1"/>
                  </a:moveTo>
                  <a:cubicBezTo>
                    <a:pt x="3569" y="1"/>
                    <a:pt x="3123" y="973"/>
                    <a:pt x="2994" y="1525"/>
                  </a:cubicBezTo>
                  <a:cubicBezTo>
                    <a:pt x="1455" y="1830"/>
                    <a:pt x="523" y="2237"/>
                    <a:pt x="0" y="2534"/>
                  </a:cubicBezTo>
                  <a:cubicBezTo>
                    <a:pt x="40" y="2574"/>
                    <a:pt x="87" y="2607"/>
                    <a:pt x="138" y="2625"/>
                  </a:cubicBezTo>
                  <a:cubicBezTo>
                    <a:pt x="848" y="2878"/>
                    <a:pt x="2558" y="3396"/>
                    <a:pt x="4608" y="3396"/>
                  </a:cubicBezTo>
                  <a:cubicBezTo>
                    <a:pt x="5054" y="3396"/>
                    <a:pt x="5516" y="3371"/>
                    <a:pt x="5987" y="3314"/>
                  </a:cubicBezTo>
                  <a:cubicBezTo>
                    <a:pt x="8596" y="3002"/>
                    <a:pt x="10279" y="2077"/>
                    <a:pt x="10885" y="1689"/>
                  </a:cubicBezTo>
                  <a:cubicBezTo>
                    <a:pt x="10961" y="1641"/>
                    <a:pt x="11016" y="1569"/>
                    <a:pt x="11041" y="1482"/>
                  </a:cubicBezTo>
                  <a:cubicBezTo>
                    <a:pt x="10253" y="1281"/>
                    <a:pt x="9119" y="1110"/>
                    <a:pt x="7526" y="1110"/>
                  </a:cubicBezTo>
                  <a:cubicBezTo>
                    <a:pt x="7447" y="1110"/>
                    <a:pt x="7367" y="1111"/>
                    <a:pt x="7286" y="1112"/>
                  </a:cubicBezTo>
                  <a:cubicBezTo>
                    <a:pt x="7123" y="622"/>
                    <a:pt x="6647" y="67"/>
                    <a:pt x="5345" y="5"/>
                  </a:cubicBezTo>
                  <a:cubicBezTo>
                    <a:pt x="5280" y="2"/>
                    <a:pt x="5218" y="1"/>
                    <a:pt x="5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504"/>
        <p:cNvGrpSpPr/>
        <p:nvPr/>
      </p:nvGrpSpPr>
      <p:grpSpPr>
        <a:xfrm>
          <a:off x="0" y="0"/>
          <a:ext cx="0" cy="0"/>
          <a:chOff x="0" y="0"/>
          <a:chExt cx="0" cy="0"/>
        </a:xfrm>
      </p:grpSpPr>
      <p:sp>
        <p:nvSpPr>
          <p:cNvPr id="505" name="Google Shape;505;p35"/>
          <p:cNvSpPr/>
          <p:nvPr/>
        </p:nvSpPr>
        <p:spPr>
          <a:xfrm>
            <a:off x="0" y="-3750"/>
            <a:ext cx="9144000" cy="5151000"/>
          </a:xfrm>
          <a:prstGeom prst="frame">
            <a:avLst>
              <a:gd name="adj1" fmla="val 2446"/>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6" name="Google Shape;506;p35"/>
          <p:cNvGrpSpPr/>
          <p:nvPr/>
        </p:nvGrpSpPr>
        <p:grpSpPr>
          <a:xfrm rot="-2372378" flipH="1">
            <a:off x="306637" y="-473881"/>
            <a:ext cx="1360857" cy="1452459"/>
            <a:chOff x="-12" y="-62386"/>
            <a:chExt cx="965386" cy="1030369"/>
          </a:xfrm>
        </p:grpSpPr>
        <p:sp>
          <p:nvSpPr>
            <p:cNvPr id="507" name="Google Shape;507;p35"/>
            <p:cNvSpPr/>
            <p:nvPr/>
          </p:nvSpPr>
          <p:spPr>
            <a:xfrm rot="8223859">
              <a:off x="178431" y="154867"/>
              <a:ext cx="638098" cy="687938"/>
            </a:xfrm>
            <a:custGeom>
              <a:avLst/>
              <a:gdLst/>
              <a:ahLst/>
              <a:cxnLst/>
              <a:rect l="l" t="t" r="r" b="b"/>
              <a:pathLst>
                <a:path w="13730" h="14803" extrusionOk="0">
                  <a:moveTo>
                    <a:pt x="10936" y="1"/>
                  </a:moveTo>
                  <a:cubicBezTo>
                    <a:pt x="10936" y="1"/>
                    <a:pt x="3578" y="2083"/>
                    <a:pt x="1423" y="6230"/>
                  </a:cubicBezTo>
                  <a:cubicBezTo>
                    <a:pt x="323" y="8346"/>
                    <a:pt x="0" y="12170"/>
                    <a:pt x="3904" y="14118"/>
                  </a:cubicBezTo>
                  <a:cubicBezTo>
                    <a:pt x="4873" y="14600"/>
                    <a:pt x="5778" y="14802"/>
                    <a:pt x="6607" y="14802"/>
                  </a:cubicBezTo>
                  <a:cubicBezTo>
                    <a:pt x="9088" y="14802"/>
                    <a:pt x="10887" y="12988"/>
                    <a:pt x="11665" y="11408"/>
                  </a:cubicBezTo>
                  <a:cubicBezTo>
                    <a:pt x="13730" y="7217"/>
                    <a:pt x="10936" y="1"/>
                    <a:pt x="109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5"/>
            <p:cNvSpPr/>
            <p:nvPr/>
          </p:nvSpPr>
          <p:spPr>
            <a:xfrm rot="8223859">
              <a:off x="370283" y="682187"/>
              <a:ext cx="169679" cy="29417"/>
            </a:xfrm>
            <a:custGeom>
              <a:avLst/>
              <a:gdLst/>
              <a:ahLst/>
              <a:cxnLst/>
              <a:rect l="l" t="t" r="r" b="b"/>
              <a:pathLst>
                <a:path w="3651" h="633" extrusionOk="0">
                  <a:moveTo>
                    <a:pt x="26" y="1"/>
                  </a:moveTo>
                  <a:lnTo>
                    <a:pt x="0" y="269"/>
                  </a:lnTo>
                  <a:lnTo>
                    <a:pt x="3650" y="632"/>
                  </a:lnTo>
                  <a:cubicBezTo>
                    <a:pt x="3639" y="541"/>
                    <a:pt x="3625" y="451"/>
                    <a:pt x="3610" y="360"/>
                  </a:cubicBezTo>
                  <a:lnTo>
                    <a:pt x="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5"/>
            <p:cNvSpPr/>
            <p:nvPr/>
          </p:nvSpPr>
          <p:spPr>
            <a:xfrm rot="8223859">
              <a:off x="560334" y="686540"/>
              <a:ext cx="88395" cy="92760"/>
            </a:xfrm>
            <a:custGeom>
              <a:avLst/>
              <a:gdLst/>
              <a:ahLst/>
              <a:cxnLst/>
              <a:rect l="l" t="t" r="r" b="b"/>
              <a:pathLst>
                <a:path w="1902" h="1996" extrusionOk="0">
                  <a:moveTo>
                    <a:pt x="258" y="0"/>
                  </a:moveTo>
                  <a:cubicBezTo>
                    <a:pt x="171" y="37"/>
                    <a:pt x="84" y="76"/>
                    <a:pt x="1" y="116"/>
                  </a:cubicBezTo>
                  <a:lnTo>
                    <a:pt x="1706" y="1996"/>
                  </a:lnTo>
                  <a:lnTo>
                    <a:pt x="1902" y="1814"/>
                  </a:lnTo>
                  <a:lnTo>
                    <a:pt x="2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5"/>
            <p:cNvSpPr/>
            <p:nvPr/>
          </p:nvSpPr>
          <p:spPr>
            <a:xfrm rot="8223859">
              <a:off x="526001" y="471061"/>
              <a:ext cx="160570" cy="174041"/>
            </a:xfrm>
            <a:custGeom>
              <a:avLst/>
              <a:gdLst/>
              <a:ahLst/>
              <a:cxnLst/>
              <a:rect l="l" t="t" r="r" b="b"/>
              <a:pathLst>
                <a:path w="3455" h="3745" extrusionOk="0">
                  <a:moveTo>
                    <a:pt x="218" y="0"/>
                  </a:moveTo>
                  <a:cubicBezTo>
                    <a:pt x="146" y="51"/>
                    <a:pt x="73" y="102"/>
                    <a:pt x="1" y="156"/>
                  </a:cubicBezTo>
                  <a:lnTo>
                    <a:pt x="3255" y="3745"/>
                  </a:lnTo>
                  <a:lnTo>
                    <a:pt x="3455" y="3563"/>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5"/>
            <p:cNvSpPr/>
            <p:nvPr/>
          </p:nvSpPr>
          <p:spPr>
            <a:xfrm rot="8223859">
              <a:off x="237407" y="524853"/>
              <a:ext cx="259236" cy="38154"/>
            </a:xfrm>
            <a:custGeom>
              <a:avLst/>
              <a:gdLst/>
              <a:ahLst/>
              <a:cxnLst/>
              <a:rect l="l" t="t" r="r" b="b"/>
              <a:pathLst>
                <a:path w="5578" h="821" extrusionOk="0">
                  <a:moveTo>
                    <a:pt x="29" y="0"/>
                  </a:moveTo>
                  <a:lnTo>
                    <a:pt x="0" y="265"/>
                  </a:lnTo>
                  <a:lnTo>
                    <a:pt x="5544" y="820"/>
                  </a:lnTo>
                  <a:cubicBezTo>
                    <a:pt x="5559" y="730"/>
                    <a:pt x="5566" y="642"/>
                    <a:pt x="5577" y="555"/>
                  </a:cubicBezTo>
                  <a:lnTo>
                    <a:pt x="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5"/>
            <p:cNvSpPr/>
            <p:nvPr/>
          </p:nvSpPr>
          <p:spPr>
            <a:xfrm rot="8223859">
              <a:off x="430870" y="121930"/>
              <a:ext cx="165822" cy="191096"/>
            </a:xfrm>
            <a:custGeom>
              <a:avLst/>
              <a:gdLst/>
              <a:ahLst/>
              <a:cxnLst/>
              <a:rect l="l" t="t" r="r" b="b"/>
              <a:pathLst>
                <a:path w="3568" h="4112" extrusionOk="0">
                  <a:moveTo>
                    <a:pt x="1" y="0"/>
                  </a:moveTo>
                  <a:lnTo>
                    <a:pt x="1" y="0"/>
                  </a:lnTo>
                  <a:cubicBezTo>
                    <a:pt x="8" y="145"/>
                    <a:pt x="22" y="294"/>
                    <a:pt x="44" y="443"/>
                  </a:cubicBezTo>
                  <a:lnTo>
                    <a:pt x="3371" y="4111"/>
                  </a:lnTo>
                  <a:lnTo>
                    <a:pt x="3567" y="393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5"/>
            <p:cNvSpPr/>
            <p:nvPr/>
          </p:nvSpPr>
          <p:spPr>
            <a:xfrm rot="8223859">
              <a:off x="164621" y="351137"/>
              <a:ext cx="282334" cy="39827"/>
            </a:xfrm>
            <a:custGeom>
              <a:avLst/>
              <a:gdLst/>
              <a:ahLst/>
              <a:cxnLst/>
              <a:rect l="l" t="t" r="r" b="b"/>
              <a:pathLst>
                <a:path w="6075" h="857" extrusionOk="0">
                  <a:moveTo>
                    <a:pt x="26" y="0"/>
                  </a:moveTo>
                  <a:lnTo>
                    <a:pt x="1" y="269"/>
                  </a:lnTo>
                  <a:lnTo>
                    <a:pt x="5878" y="856"/>
                  </a:lnTo>
                  <a:cubicBezTo>
                    <a:pt x="5947" y="773"/>
                    <a:pt x="6013" y="689"/>
                    <a:pt x="6074" y="606"/>
                  </a:cubicBezTo>
                  <a:lnTo>
                    <a:pt x="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5"/>
            <p:cNvSpPr/>
            <p:nvPr/>
          </p:nvSpPr>
          <p:spPr>
            <a:xfrm rot="8223859">
              <a:off x="484258" y="271306"/>
              <a:ext cx="199516" cy="220467"/>
            </a:xfrm>
            <a:custGeom>
              <a:avLst/>
              <a:gdLst/>
              <a:ahLst/>
              <a:cxnLst/>
              <a:rect l="l" t="t" r="r" b="b"/>
              <a:pathLst>
                <a:path w="4293" h="4744" extrusionOk="0">
                  <a:moveTo>
                    <a:pt x="153" y="1"/>
                  </a:moveTo>
                  <a:cubicBezTo>
                    <a:pt x="102" y="77"/>
                    <a:pt x="52" y="153"/>
                    <a:pt x="1" y="230"/>
                  </a:cubicBezTo>
                  <a:lnTo>
                    <a:pt x="4097" y="4743"/>
                  </a:lnTo>
                  <a:lnTo>
                    <a:pt x="4293" y="4565"/>
                  </a:lnTo>
                  <a:lnTo>
                    <a:pt x="1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5"/>
            <p:cNvSpPr/>
            <p:nvPr/>
          </p:nvSpPr>
          <p:spPr>
            <a:xfrm rot="8223859">
              <a:off x="234706" y="-27635"/>
              <a:ext cx="441324" cy="862676"/>
            </a:xfrm>
            <a:custGeom>
              <a:avLst/>
              <a:gdLst/>
              <a:ahLst/>
              <a:cxnLst/>
              <a:rect l="l" t="t" r="r" b="b"/>
              <a:pathLst>
                <a:path w="9496" h="18563" extrusionOk="0">
                  <a:moveTo>
                    <a:pt x="9376" y="1"/>
                  </a:moveTo>
                  <a:lnTo>
                    <a:pt x="0" y="18113"/>
                  </a:lnTo>
                  <a:lnTo>
                    <a:pt x="904" y="18563"/>
                  </a:lnTo>
                  <a:lnTo>
                    <a:pt x="9495" y="62"/>
                  </a:lnTo>
                  <a:lnTo>
                    <a:pt x="93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 name="Google Shape;516;p35"/>
          <p:cNvSpPr/>
          <p:nvPr/>
        </p:nvSpPr>
        <p:spPr>
          <a:xfrm flipH="1">
            <a:off x="5681925" y="4142899"/>
            <a:ext cx="1181575" cy="1020808"/>
          </a:xfrm>
          <a:custGeom>
            <a:avLst/>
            <a:gdLst/>
            <a:ahLst/>
            <a:cxnLst/>
            <a:rect l="l" t="t" r="r" b="b"/>
            <a:pathLst>
              <a:path w="47263" h="37063" extrusionOk="0">
                <a:moveTo>
                  <a:pt x="23416" y="1"/>
                </a:moveTo>
                <a:cubicBezTo>
                  <a:pt x="23057" y="1"/>
                  <a:pt x="21510" y="2528"/>
                  <a:pt x="19927" y="6672"/>
                </a:cubicBezTo>
                <a:lnTo>
                  <a:pt x="19309" y="8329"/>
                </a:lnTo>
                <a:cubicBezTo>
                  <a:pt x="19123" y="8911"/>
                  <a:pt x="18925" y="9517"/>
                  <a:pt x="18727" y="10135"/>
                </a:cubicBezTo>
                <a:cubicBezTo>
                  <a:pt x="18319" y="11372"/>
                  <a:pt x="17998" y="12720"/>
                  <a:pt x="17651" y="14106"/>
                </a:cubicBezTo>
                <a:cubicBezTo>
                  <a:pt x="16971" y="17025"/>
                  <a:pt x="16501" y="19981"/>
                  <a:pt x="16229" y="22974"/>
                </a:cubicBezTo>
                <a:cubicBezTo>
                  <a:pt x="16006" y="25448"/>
                  <a:pt x="15944" y="27934"/>
                  <a:pt x="16031" y="30420"/>
                </a:cubicBezTo>
                <a:lnTo>
                  <a:pt x="15400" y="29097"/>
                </a:lnTo>
                <a:cubicBezTo>
                  <a:pt x="15239" y="28788"/>
                  <a:pt x="15103" y="28478"/>
                  <a:pt x="14980" y="28144"/>
                </a:cubicBezTo>
                <a:lnTo>
                  <a:pt x="14584" y="27180"/>
                </a:lnTo>
                <a:cubicBezTo>
                  <a:pt x="14448" y="26858"/>
                  <a:pt x="14312" y="26549"/>
                  <a:pt x="14176" y="26227"/>
                </a:cubicBezTo>
                <a:cubicBezTo>
                  <a:pt x="14052" y="25906"/>
                  <a:pt x="13953" y="25572"/>
                  <a:pt x="13829" y="25250"/>
                </a:cubicBezTo>
                <a:cubicBezTo>
                  <a:pt x="13619" y="24595"/>
                  <a:pt x="13372" y="23951"/>
                  <a:pt x="13161" y="23308"/>
                </a:cubicBezTo>
                <a:cubicBezTo>
                  <a:pt x="12963" y="22653"/>
                  <a:pt x="12790" y="22009"/>
                  <a:pt x="12605" y="21379"/>
                </a:cubicBezTo>
                <a:cubicBezTo>
                  <a:pt x="11949" y="18818"/>
                  <a:pt x="11467" y="16357"/>
                  <a:pt x="11244" y="14217"/>
                </a:cubicBezTo>
                <a:cubicBezTo>
                  <a:pt x="10749" y="9950"/>
                  <a:pt x="10910" y="6969"/>
                  <a:pt x="10502" y="6907"/>
                </a:cubicBezTo>
                <a:cubicBezTo>
                  <a:pt x="10499" y="6906"/>
                  <a:pt x="10495" y="6906"/>
                  <a:pt x="10492" y="6906"/>
                </a:cubicBezTo>
                <a:cubicBezTo>
                  <a:pt x="10306" y="6906"/>
                  <a:pt x="10026" y="7560"/>
                  <a:pt x="9686" y="8750"/>
                </a:cubicBezTo>
                <a:cubicBezTo>
                  <a:pt x="9599" y="9059"/>
                  <a:pt x="9500" y="9393"/>
                  <a:pt x="9414" y="9764"/>
                </a:cubicBezTo>
                <a:cubicBezTo>
                  <a:pt x="9352" y="10135"/>
                  <a:pt x="9277" y="10531"/>
                  <a:pt x="9203" y="10964"/>
                </a:cubicBezTo>
                <a:cubicBezTo>
                  <a:pt x="9129" y="11397"/>
                  <a:pt x="9055" y="11867"/>
                  <a:pt x="8981" y="12362"/>
                </a:cubicBezTo>
                <a:cubicBezTo>
                  <a:pt x="8906" y="12856"/>
                  <a:pt x="8894" y="13363"/>
                  <a:pt x="8845" y="13908"/>
                </a:cubicBezTo>
                <a:cubicBezTo>
                  <a:pt x="8807" y="14440"/>
                  <a:pt x="8783" y="15009"/>
                  <a:pt x="8746" y="15602"/>
                </a:cubicBezTo>
                <a:cubicBezTo>
                  <a:pt x="8758" y="16196"/>
                  <a:pt x="8770" y="16802"/>
                  <a:pt x="8770" y="17420"/>
                </a:cubicBezTo>
                <a:cubicBezTo>
                  <a:pt x="8783" y="17730"/>
                  <a:pt x="8795" y="18051"/>
                  <a:pt x="8795" y="18385"/>
                </a:cubicBezTo>
                <a:cubicBezTo>
                  <a:pt x="8795" y="18707"/>
                  <a:pt x="8845" y="19028"/>
                  <a:pt x="8869" y="19350"/>
                </a:cubicBezTo>
                <a:cubicBezTo>
                  <a:pt x="8944" y="20006"/>
                  <a:pt x="9005" y="20686"/>
                  <a:pt x="9080" y="21366"/>
                </a:cubicBezTo>
                <a:cubicBezTo>
                  <a:pt x="9141" y="22046"/>
                  <a:pt x="9302" y="22727"/>
                  <a:pt x="9426" y="23432"/>
                </a:cubicBezTo>
                <a:cubicBezTo>
                  <a:pt x="9488" y="23778"/>
                  <a:pt x="9550" y="24137"/>
                  <a:pt x="9611" y="24483"/>
                </a:cubicBezTo>
                <a:cubicBezTo>
                  <a:pt x="9698" y="24842"/>
                  <a:pt x="9785" y="25188"/>
                  <a:pt x="9871" y="25535"/>
                </a:cubicBezTo>
                <a:cubicBezTo>
                  <a:pt x="10057" y="26240"/>
                  <a:pt x="10218" y="26957"/>
                  <a:pt x="10440" y="27662"/>
                </a:cubicBezTo>
                <a:cubicBezTo>
                  <a:pt x="10613" y="28194"/>
                  <a:pt x="10799" y="28713"/>
                  <a:pt x="10972" y="29245"/>
                </a:cubicBezTo>
                <a:cubicBezTo>
                  <a:pt x="10279" y="28367"/>
                  <a:pt x="9550" y="27526"/>
                  <a:pt x="8807" y="26771"/>
                </a:cubicBezTo>
                <a:cubicBezTo>
                  <a:pt x="7583" y="25485"/>
                  <a:pt x="6247" y="24310"/>
                  <a:pt x="4837" y="23234"/>
                </a:cubicBezTo>
                <a:cubicBezTo>
                  <a:pt x="2656" y="21596"/>
                  <a:pt x="913" y="20747"/>
                  <a:pt x="384" y="20747"/>
                </a:cubicBezTo>
                <a:cubicBezTo>
                  <a:pt x="310" y="20747"/>
                  <a:pt x="260" y="20764"/>
                  <a:pt x="236" y="20797"/>
                </a:cubicBezTo>
                <a:cubicBezTo>
                  <a:pt x="1" y="21106"/>
                  <a:pt x="1262" y="22566"/>
                  <a:pt x="2994" y="24780"/>
                </a:cubicBezTo>
                <a:lnTo>
                  <a:pt x="3674" y="25634"/>
                </a:lnTo>
                <a:lnTo>
                  <a:pt x="4379" y="26574"/>
                </a:lnTo>
                <a:cubicBezTo>
                  <a:pt x="4862" y="27204"/>
                  <a:pt x="5332" y="27909"/>
                  <a:pt x="5839" y="28602"/>
                </a:cubicBezTo>
                <a:cubicBezTo>
                  <a:pt x="6816" y="30037"/>
                  <a:pt x="7830" y="31571"/>
                  <a:pt x="8746" y="33179"/>
                </a:cubicBezTo>
                <a:cubicBezTo>
                  <a:pt x="9500" y="34465"/>
                  <a:pt x="10205" y="35776"/>
                  <a:pt x="10861" y="37063"/>
                </a:cubicBezTo>
                <a:lnTo>
                  <a:pt x="23737" y="37063"/>
                </a:lnTo>
                <a:cubicBezTo>
                  <a:pt x="24021" y="36753"/>
                  <a:pt x="24294" y="36444"/>
                  <a:pt x="24590" y="36147"/>
                </a:cubicBezTo>
                <a:lnTo>
                  <a:pt x="26198" y="34564"/>
                </a:lnTo>
                <a:cubicBezTo>
                  <a:pt x="26334" y="34428"/>
                  <a:pt x="26458" y="34292"/>
                  <a:pt x="26607" y="34168"/>
                </a:cubicBezTo>
                <a:lnTo>
                  <a:pt x="27027" y="33797"/>
                </a:lnTo>
                <a:lnTo>
                  <a:pt x="27881" y="33043"/>
                </a:lnTo>
                <a:lnTo>
                  <a:pt x="28722" y="32288"/>
                </a:lnTo>
                <a:cubicBezTo>
                  <a:pt x="29006" y="32053"/>
                  <a:pt x="29315" y="31830"/>
                  <a:pt x="29600" y="31595"/>
                </a:cubicBezTo>
                <a:cubicBezTo>
                  <a:pt x="30194" y="31138"/>
                  <a:pt x="30763" y="30655"/>
                  <a:pt x="31356" y="30222"/>
                </a:cubicBezTo>
                <a:lnTo>
                  <a:pt x="33137" y="28973"/>
                </a:lnTo>
                <a:cubicBezTo>
                  <a:pt x="35525" y="27378"/>
                  <a:pt x="37862" y="26017"/>
                  <a:pt x="39978" y="25027"/>
                </a:cubicBezTo>
                <a:cubicBezTo>
                  <a:pt x="44171" y="22987"/>
                  <a:pt x="47263" y="22084"/>
                  <a:pt x="47176" y="21675"/>
                </a:cubicBezTo>
                <a:cubicBezTo>
                  <a:pt x="47146" y="21569"/>
                  <a:pt x="46844" y="21519"/>
                  <a:pt x="46300" y="21519"/>
                </a:cubicBezTo>
                <a:cubicBezTo>
                  <a:pt x="45959" y="21519"/>
                  <a:pt x="45523" y="21538"/>
                  <a:pt x="44999" y="21576"/>
                </a:cubicBezTo>
                <a:cubicBezTo>
                  <a:pt x="44665" y="21601"/>
                  <a:pt x="44294" y="21638"/>
                  <a:pt x="43886" y="21688"/>
                </a:cubicBezTo>
                <a:lnTo>
                  <a:pt x="42587" y="21923"/>
                </a:lnTo>
                <a:lnTo>
                  <a:pt x="41103" y="22220"/>
                </a:lnTo>
                <a:cubicBezTo>
                  <a:pt x="40584" y="22319"/>
                  <a:pt x="40052" y="22504"/>
                  <a:pt x="39483" y="22653"/>
                </a:cubicBezTo>
                <a:lnTo>
                  <a:pt x="37739" y="23184"/>
                </a:lnTo>
                <a:lnTo>
                  <a:pt x="35896" y="23877"/>
                </a:lnTo>
                <a:lnTo>
                  <a:pt x="34943" y="24236"/>
                </a:lnTo>
                <a:cubicBezTo>
                  <a:pt x="34622" y="24360"/>
                  <a:pt x="34312" y="24520"/>
                  <a:pt x="33979" y="24669"/>
                </a:cubicBezTo>
                <a:lnTo>
                  <a:pt x="32012" y="25596"/>
                </a:lnTo>
                <a:cubicBezTo>
                  <a:pt x="31356" y="25943"/>
                  <a:pt x="30713" y="26326"/>
                  <a:pt x="30045" y="26697"/>
                </a:cubicBezTo>
                <a:lnTo>
                  <a:pt x="29043" y="27266"/>
                </a:lnTo>
                <a:lnTo>
                  <a:pt x="28066" y="27909"/>
                </a:lnTo>
                <a:cubicBezTo>
                  <a:pt x="27423" y="28342"/>
                  <a:pt x="26755" y="28763"/>
                  <a:pt x="26124" y="29233"/>
                </a:cubicBezTo>
                <a:lnTo>
                  <a:pt x="25023" y="30099"/>
                </a:lnTo>
                <a:lnTo>
                  <a:pt x="25444" y="29023"/>
                </a:lnTo>
                <a:cubicBezTo>
                  <a:pt x="25592" y="28652"/>
                  <a:pt x="25741" y="28293"/>
                  <a:pt x="25889" y="27922"/>
                </a:cubicBezTo>
                <a:cubicBezTo>
                  <a:pt x="26025" y="27563"/>
                  <a:pt x="26211" y="27217"/>
                  <a:pt x="26372" y="26858"/>
                </a:cubicBezTo>
                <a:cubicBezTo>
                  <a:pt x="26706" y="26153"/>
                  <a:pt x="27015" y="25436"/>
                  <a:pt x="27361" y="24743"/>
                </a:cubicBezTo>
                <a:lnTo>
                  <a:pt x="28412" y="22727"/>
                </a:lnTo>
                <a:cubicBezTo>
                  <a:pt x="29724" y="20315"/>
                  <a:pt x="31195" y="17989"/>
                  <a:pt x="32803" y="15763"/>
                </a:cubicBezTo>
                <a:cubicBezTo>
                  <a:pt x="35648" y="11817"/>
                  <a:pt x="37986" y="9418"/>
                  <a:pt x="37714" y="9108"/>
                </a:cubicBezTo>
                <a:cubicBezTo>
                  <a:pt x="37697" y="9090"/>
                  <a:pt x="37670" y="9081"/>
                  <a:pt x="37632" y="9081"/>
                </a:cubicBezTo>
                <a:cubicBezTo>
                  <a:pt x="37390" y="9081"/>
                  <a:pt x="36727" y="9451"/>
                  <a:pt x="35723" y="10135"/>
                </a:cubicBezTo>
                <a:cubicBezTo>
                  <a:pt x="35426" y="10333"/>
                  <a:pt x="35104" y="10556"/>
                  <a:pt x="34758" y="10803"/>
                </a:cubicBezTo>
                <a:lnTo>
                  <a:pt x="33706" y="11669"/>
                </a:lnTo>
                <a:lnTo>
                  <a:pt x="32519" y="12683"/>
                </a:lnTo>
                <a:cubicBezTo>
                  <a:pt x="32098" y="13042"/>
                  <a:pt x="31703" y="13475"/>
                  <a:pt x="31270" y="13895"/>
                </a:cubicBezTo>
                <a:lnTo>
                  <a:pt x="29934" y="15231"/>
                </a:lnTo>
                <a:lnTo>
                  <a:pt x="28598" y="16765"/>
                </a:lnTo>
                <a:cubicBezTo>
                  <a:pt x="27658" y="17804"/>
                  <a:pt x="26817" y="19016"/>
                  <a:pt x="25889" y="20241"/>
                </a:cubicBezTo>
                <a:cubicBezTo>
                  <a:pt x="25444" y="20859"/>
                  <a:pt x="25036" y="21527"/>
                  <a:pt x="24603" y="22183"/>
                </a:cubicBezTo>
                <a:lnTo>
                  <a:pt x="23960" y="23184"/>
                </a:lnTo>
                <a:cubicBezTo>
                  <a:pt x="23762" y="23531"/>
                  <a:pt x="23564" y="23877"/>
                  <a:pt x="23366" y="24223"/>
                </a:cubicBezTo>
                <a:cubicBezTo>
                  <a:pt x="22982" y="24941"/>
                  <a:pt x="22562" y="25646"/>
                  <a:pt x="22191" y="26376"/>
                </a:cubicBezTo>
                <a:lnTo>
                  <a:pt x="21139" y="28602"/>
                </a:lnTo>
                <a:cubicBezTo>
                  <a:pt x="20892" y="29146"/>
                  <a:pt x="20657" y="29703"/>
                  <a:pt x="20434" y="30260"/>
                </a:cubicBezTo>
                <a:cubicBezTo>
                  <a:pt x="20348" y="28305"/>
                  <a:pt x="20298" y="26289"/>
                  <a:pt x="20348" y="24248"/>
                </a:cubicBezTo>
                <a:cubicBezTo>
                  <a:pt x="20422" y="21255"/>
                  <a:pt x="20595" y="18249"/>
                  <a:pt x="20929" y="15417"/>
                </a:cubicBezTo>
                <a:cubicBezTo>
                  <a:pt x="21251" y="12597"/>
                  <a:pt x="21659" y="9962"/>
                  <a:pt x="22104" y="7698"/>
                </a:cubicBezTo>
                <a:cubicBezTo>
                  <a:pt x="22982" y="3184"/>
                  <a:pt x="23811" y="153"/>
                  <a:pt x="23440" y="5"/>
                </a:cubicBezTo>
                <a:cubicBezTo>
                  <a:pt x="23433" y="2"/>
                  <a:pt x="23425" y="1"/>
                  <a:pt x="23416" y="1"/>
                </a:cubicBezTo>
                <a:close/>
              </a:path>
            </a:pathLst>
          </a:custGeom>
          <a:solidFill>
            <a:srgbClr val="B0B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4926487" y="2565993"/>
            <a:ext cx="3013800" cy="654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2993"/>
            </a:lvl1pPr>
            <a:lvl2pPr lvl="1" algn="ctr" rtl="0">
              <a:lnSpc>
                <a:spcPct val="90000"/>
              </a:lnSpc>
              <a:spcBef>
                <a:spcPts val="0"/>
              </a:spcBef>
              <a:spcAft>
                <a:spcPts val="0"/>
              </a:spcAft>
              <a:buNone/>
              <a:defRPr sz="2993"/>
            </a:lvl2pPr>
            <a:lvl3pPr lvl="2" algn="ctr" rtl="0">
              <a:lnSpc>
                <a:spcPct val="90000"/>
              </a:lnSpc>
              <a:spcBef>
                <a:spcPts val="0"/>
              </a:spcBef>
              <a:spcAft>
                <a:spcPts val="0"/>
              </a:spcAft>
              <a:buNone/>
              <a:defRPr sz="2993"/>
            </a:lvl3pPr>
            <a:lvl4pPr lvl="3" algn="ctr" rtl="0">
              <a:lnSpc>
                <a:spcPct val="90000"/>
              </a:lnSpc>
              <a:spcBef>
                <a:spcPts val="0"/>
              </a:spcBef>
              <a:spcAft>
                <a:spcPts val="0"/>
              </a:spcAft>
              <a:buNone/>
              <a:defRPr sz="2993"/>
            </a:lvl4pPr>
            <a:lvl5pPr lvl="4" algn="ctr" rtl="0">
              <a:lnSpc>
                <a:spcPct val="90000"/>
              </a:lnSpc>
              <a:spcBef>
                <a:spcPts val="0"/>
              </a:spcBef>
              <a:spcAft>
                <a:spcPts val="0"/>
              </a:spcAft>
              <a:buNone/>
              <a:defRPr sz="2993"/>
            </a:lvl5pPr>
            <a:lvl6pPr lvl="5" algn="ctr" rtl="0">
              <a:lnSpc>
                <a:spcPct val="90000"/>
              </a:lnSpc>
              <a:spcBef>
                <a:spcPts val="0"/>
              </a:spcBef>
              <a:spcAft>
                <a:spcPts val="0"/>
              </a:spcAft>
              <a:buNone/>
              <a:defRPr sz="2993"/>
            </a:lvl6pPr>
            <a:lvl7pPr lvl="6" algn="ctr" rtl="0">
              <a:lnSpc>
                <a:spcPct val="90000"/>
              </a:lnSpc>
              <a:spcBef>
                <a:spcPts val="0"/>
              </a:spcBef>
              <a:spcAft>
                <a:spcPts val="0"/>
              </a:spcAft>
              <a:buNone/>
              <a:defRPr sz="2993"/>
            </a:lvl7pPr>
            <a:lvl8pPr lvl="7" algn="ctr" rtl="0">
              <a:lnSpc>
                <a:spcPct val="90000"/>
              </a:lnSpc>
              <a:spcBef>
                <a:spcPts val="0"/>
              </a:spcBef>
              <a:spcAft>
                <a:spcPts val="0"/>
              </a:spcAft>
              <a:buNone/>
              <a:defRPr sz="2993"/>
            </a:lvl8pPr>
            <a:lvl9pPr lvl="8" algn="ctr" rtl="0">
              <a:lnSpc>
                <a:spcPct val="90000"/>
              </a:lnSpc>
              <a:spcBef>
                <a:spcPts val="0"/>
              </a:spcBef>
              <a:spcAft>
                <a:spcPts val="0"/>
              </a:spcAft>
              <a:buNone/>
              <a:defRPr sz="2993"/>
            </a:lvl9pPr>
          </a:lstStyle>
          <a:p>
            <a:endParaRPr/>
          </a:p>
        </p:txBody>
      </p:sp>
      <p:sp>
        <p:nvSpPr>
          <p:cNvPr id="453" name="Google Shape;453;p3"/>
          <p:cNvSpPr txBox="1">
            <a:spLocks noGrp="1"/>
          </p:cNvSpPr>
          <p:nvPr>
            <p:ph type="subTitle" idx="2"/>
          </p:nvPr>
        </p:nvSpPr>
        <p:spPr>
          <a:xfrm>
            <a:off x="4677037" y="3350093"/>
            <a:ext cx="3512700" cy="591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596">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5195586" y="1139607"/>
            <a:ext cx="2475600" cy="115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2369"/>
            </a:lvl1pPr>
            <a:lvl2pPr lvl="1" algn="ctr" rtl="0">
              <a:spcBef>
                <a:spcPts val="0"/>
              </a:spcBef>
              <a:spcAft>
                <a:spcPts val="0"/>
              </a:spcAft>
              <a:buClr>
                <a:schemeClr val="accent4"/>
              </a:buClr>
              <a:buSzPts val="12400"/>
              <a:buNone/>
              <a:defRPr sz="12369">
                <a:solidFill>
                  <a:schemeClr val="accent4"/>
                </a:solidFill>
              </a:defRPr>
            </a:lvl2pPr>
            <a:lvl3pPr lvl="2" algn="ctr" rtl="0">
              <a:spcBef>
                <a:spcPts val="0"/>
              </a:spcBef>
              <a:spcAft>
                <a:spcPts val="0"/>
              </a:spcAft>
              <a:buClr>
                <a:schemeClr val="accent4"/>
              </a:buClr>
              <a:buSzPts val="12400"/>
              <a:buNone/>
              <a:defRPr sz="12369">
                <a:solidFill>
                  <a:schemeClr val="accent4"/>
                </a:solidFill>
              </a:defRPr>
            </a:lvl3pPr>
            <a:lvl4pPr lvl="3" algn="ctr" rtl="0">
              <a:spcBef>
                <a:spcPts val="0"/>
              </a:spcBef>
              <a:spcAft>
                <a:spcPts val="0"/>
              </a:spcAft>
              <a:buClr>
                <a:schemeClr val="accent4"/>
              </a:buClr>
              <a:buSzPts val="12400"/>
              <a:buNone/>
              <a:defRPr sz="12369">
                <a:solidFill>
                  <a:schemeClr val="accent4"/>
                </a:solidFill>
              </a:defRPr>
            </a:lvl4pPr>
            <a:lvl5pPr lvl="4" algn="ctr" rtl="0">
              <a:spcBef>
                <a:spcPts val="0"/>
              </a:spcBef>
              <a:spcAft>
                <a:spcPts val="0"/>
              </a:spcAft>
              <a:buClr>
                <a:schemeClr val="accent4"/>
              </a:buClr>
              <a:buSzPts val="12400"/>
              <a:buNone/>
              <a:defRPr sz="12369">
                <a:solidFill>
                  <a:schemeClr val="accent4"/>
                </a:solidFill>
              </a:defRPr>
            </a:lvl5pPr>
            <a:lvl6pPr lvl="5" algn="ctr" rtl="0">
              <a:spcBef>
                <a:spcPts val="0"/>
              </a:spcBef>
              <a:spcAft>
                <a:spcPts val="0"/>
              </a:spcAft>
              <a:buClr>
                <a:schemeClr val="accent4"/>
              </a:buClr>
              <a:buSzPts val="12400"/>
              <a:buNone/>
              <a:defRPr sz="12369">
                <a:solidFill>
                  <a:schemeClr val="accent4"/>
                </a:solidFill>
              </a:defRPr>
            </a:lvl6pPr>
            <a:lvl7pPr lvl="6" algn="ctr" rtl="0">
              <a:spcBef>
                <a:spcPts val="0"/>
              </a:spcBef>
              <a:spcAft>
                <a:spcPts val="0"/>
              </a:spcAft>
              <a:buClr>
                <a:schemeClr val="accent4"/>
              </a:buClr>
              <a:buSzPts val="12400"/>
              <a:buNone/>
              <a:defRPr sz="12369">
                <a:solidFill>
                  <a:schemeClr val="accent4"/>
                </a:solidFill>
              </a:defRPr>
            </a:lvl7pPr>
            <a:lvl8pPr lvl="7" algn="ctr" rtl="0">
              <a:spcBef>
                <a:spcPts val="0"/>
              </a:spcBef>
              <a:spcAft>
                <a:spcPts val="0"/>
              </a:spcAft>
              <a:buClr>
                <a:schemeClr val="accent4"/>
              </a:buClr>
              <a:buSzPts val="12400"/>
              <a:buNone/>
              <a:defRPr sz="12369">
                <a:solidFill>
                  <a:schemeClr val="accent4"/>
                </a:solidFill>
              </a:defRPr>
            </a:lvl8pPr>
            <a:lvl9pPr lvl="8" algn="ctr" rtl="0">
              <a:spcBef>
                <a:spcPts val="0"/>
              </a:spcBef>
              <a:spcAft>
                <a:spcPts val="0"/>
              </a:spcAft>
              <a:buClr>
                <a:schemeClr val="accent4"/>
              </a:buClr>
              <a:buSzPts val="12400"/>
              <a:buNone/>
              <a:defRPr sz="12369">
                <a:solidFill>
                  <a:schemeClr val="accent4"/>
                </a:solidFill>
              </a:defRPr>
            </a:lvl9pPr>
          </a:lstStyle>
          <a:p>
            <a:r>
              <a:t>xx%</a:t>
            </a:r>
          </a:p>
        </p:txBody>
      </p:sp>
      <p:grpSp>
        <p:nvGrpSpPr>
          <p:cNvPr id="455" name="Google Shape;455;p3"/>
          <p:cNvGrpSpPr/>
          <p:nvPr/>
        </p:nvGrpSpPr>
        <p:grpSpPr>
          <a:xfrm>
            <a:off x="6529834" y="4777398"/>
            <a:ext cx="149592" cy="135726"/>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459" name="Google Shape;459;p3"/>
          <p:cNvSpPr/>
          <p:nvPr/>
        </p:nvSpPr>
        <p:spPr>
          <a:xfrm rot="10800000">
            <a:off x="5045131" y="4574462"/>
            <a:ext cx="4302661" cy="671891"/>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460" name="Google Shape;460;p3"/>
          <p:cNvGrpSpPr/>
          <p:nvPr/>
        </p:nvGrpSpPr>
        <p:grpSpPr>
          <a:xfrm>
            <a:off x="136982" y="3909080"/>
            <a:ext cx="305120" cy="398169"/>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483" name="Google Shape;483;p3"/>
          <p:cNvGrpSpPr/>
          <p:nvPr/>
        </p:nvGrpSpPr>
        <p:grpSpPr>
          <a:xfrm rot="-5400000">
            <a:off x="7709956" y="4669022"/>
            <a:ext cx="312963" cy="847725"/>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08" name="Google Shape;508;p3"/>
          <p:cNvGrpSpPr/>
          <p:nvPr/>
        </p:nvGrpSpPr>
        <p:grpSpPr>
          <a:xfrm>
            <a:off x="8150120" y="4315687"/>
            <a:ext cx="897486" cy="983034"/>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59" name="Google Shape;559;p3"/>
          <p:cNvGrpSpPr/>
          <p:nvPr/>
        </p:nvGrpSpPr>
        <p:grpSpPr>
          <a:xfrm>
            <a:off x="7861295" y="-67332"/>
            <a:ext cx="344269" cy="448962"/>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82" name="Google Shape;582;p3"/>
          <p:cNvGrpSpPr/>
          <p:nvPr/>
        </p:nvGrpSpPr>
        <p:grpSpPr>
          <a:xfrm>
            <a:off x="8702359" y="4163753"/>
            <a:ext cx="508380" cy="228117"/>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92" name="Google Shape;592;p3"/>
          <p:cNvGrpSpPr/>
          <p:nvPr/>
        </p:nvGrpSpPr>
        <p:grpSpPr>
          <a:xfrm>
            <a:off x="8241496" y="67306"/>
            <a:ext cx="1125920" cy="841327"/>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11" name="Google Shape;611;p3"/>
          <p:cNvGrpSpPr/>
          <p:nvPr/>
        </p:nvGrpSpPr>
        <p:grpSpPr>
          <a:xfrm>
            <a:off x="-28467" y="4581439"/>
            <a:ext cx="780895" cy="760279"/>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26" name="Google Shape;626;p3"/>
          <p:cNvGrpSpPr/>
          <p:nvPr/>
        </p:nvGrpSpPr>
        <p:grpSpPr>
          <a:xfrm>
            <a:off x="-19405" y="4385962"/>
            <a:ext cx="617995" cy="829037"/>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74" name="Google Shape;674;p3"/>
          <p:cNvGrpSpPr/>
          <p:nvPr/>
        </p:nvGrpSpPr>
        <p:grpSpPr>
          <a:xfrm>
            <a:off x="8267906" y="-201102"/>
            <a:ext cx="880781" cy="90326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736" name="Google Shape;736;p3"/>
          <p:cNvGrpSpPr/>
          <p:nvPr/>
        </p:nvGrpSpPr>
        <p:grpSpPr>
          <a:xfrm>
            <a:off x="8598077" y="819275"/>
            <a:ext cx="736229" cy="431627"/>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744" name="Google Shape;744;p3"/>
          <p:cNvGrpSpPr/>
          <p:nvPr/>
        </p:nvGrpSpPr>
        <p:grpSpPr>
          <a:xfrm rot="-5400000">
            <a:off x="7560641" y="73930"/>
            <a:ext cx="161913" cy="145916"/>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1050153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5254450" y="4574301"/>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1613" name="Google Shape;1613;p7"/>
          <p:cNvSpPr txBox="1">
            <a:spLocks noGrp="1"/>
          </p:cNvSpPr>
          <p:nvPr>
            <p:ph type="title"/>
          </p:nvPr>
        </p:nvSpPr>
        <p:spPr>
          <a:xfrm>
            <a:off x="4909626" y="1715425"/>
            <a:ext cx="2808000" cy="5454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1614" name="Google Shape;1614;p7"/>
          <p:cNvSpPr txBox="1">
            <a:spLocks noGrp="1"/>
          </p:cNvSpPr>
          <p:nvPr>
            <p:ph type="body" idx="1"/>
          </p:nvPr>
        </p:nvSpPr>
        <p:spPr>
          <a:xfrm>
            <a:off x="4733526" y="2260825"/>
            <a:ext cx="2984100" cy="1246800"/>
          </a:xfrm>
          <a:prstGeom prst="rect">
            <a:avLst/>
          </a:prstGeom>
        </p:spPr>
        <p:txBody>
          <a:bodyPr spcFirstLastPara="1" wrap="square" lIns="91425" tIns="91425" rIns="91425" bIns="91425" anchor="t" anchorCtr="0">
            <a:noAutofit/>
          </a:bodyPr>
          <a:lstStyle>
            <a:lvl1pPr marL="456057" lvl="0" indent="-304038" algn="r">
              <a:spcBef>
                <a:spcPts val="0"/>
              </a:spcBef>
              <a:spcAft>
                <a:spcPts val="0"/>
              </a:spcAft>
              <a:buSzPts val="1200"/>
              <a:buChar char="●"/>
              <a:defRPr>
                <a:latin typeface="Nunito"/>
                <a:ea typeface="Nunito"/>
                <a:cs typeface="Nunito"/>
                <a:sym typeface="Nunito"/>
              </a:defRPr>
            </a:lvl1pPr>
            <a:lvl2pPr marL="912114" lvl="1" indent="-304038">
              <a:spcBef>
                <a:spcPts val="0"/>
              </a:spcBef>
              <a:spcAft>
                <a:spcPts val="0"/>
              </a:spcAft>
              <a:buSzPts val="1200"/>
              <a:buChar char="○"/>
              <a:defRPr sz="1197"/>
            </a:lvl2pPr>
            <a:lvl3pPr marL="1368171" lvl="2" indent="-304038">
              <a:spcBef>
                <a:spcPts val="0"/>
              </a:spcBef>
              <a:spcAft>
                <a:spcPts val="0"/>
              </a:spcAft>
              <a:buSzPts val="1200"/>
              <a:buChar char="■"/>
              <a:defRPr sz="1197"/>
            </a:lvl3pPr>
            <a:lvl4pPr marL="1824228" lvl="3" indent="-304038">
              <a:spcBef>
                <a:spcPts val="0"/>
              </a:spcBef>
              <a:spcAft>
                <a:spcPts val="0"/>
              </a:spcAft>
              <a:buSzPts val="1200"/>
              <a:buChar char="●"/>
              <a:defRPr sz="1197"/>
            </a:lvl4pPr>
            <a:lvl5pPr marL="2280285" lvl="4" indent="-304038">
              <a:spcBef>
                <a:spcPts val="0"/>
              </a:spcBef>
              <a:spcAft>
                <a:spcPts val="0"/>
              </a:spcAft>
              <a:buSzPts val="1200"/>
              <a:buChar char="○"/>
              <a:defRPr sz="1197"/>
            </a:lvl5pPr>
            <a:lvl6pPr marL="2736342" lvl="5" indent="-304038">
              <a:spcBef>
                <a:spcPts val="0"/>
              </a:spcBef>
              <a:spcAft>
                <a:spcPts val="0"/>
              </a:spcAft>
              <a:buSzPts val="1200"/>
              <a:buChar char="■"/>
              <a:defRPr sz="1197"/>
            </a:lvl6pPr>
            <a:lvl7pPr marL="3192399" lvl="6" indent="-304038">
              <a:spcBef>
                <a:spcPts val="0"/>
              </a:spcBef>
              <a:spcAft>
                <a:spcPts val="0"/>
              </a:spcAft>
              <a:buSzPts val="1200"/>
              <a:buChar char="●"/>
              <a:defRPr sz="1197"/>
            </a:lvl7pPr>
            <a:lvl8pPr marL="3648456" lvl="7" indent="-304038">
              <a:spcBef>
                <a:spcPts val="0"/>
              </a:spcBef>
              <a:spcAft>
                <a:spcPts val="0"/>
              </a:spcAft>
              <a:buSzPts val="1200"/>
              <a:buChar char="○"/>
              <a:defRPr sz="1197"/>
            </a:lvl8pPr>
            <a:lvl9pPr marL="4104513" lvl="8" indent="-304038">
              <a:spcBef>
                <a:spcPts val="0"/>
              </a:spcBef>
              <a:spcAft>
                <a:spcPts val="0"/>
              </a:spcAft>
              <a:buSzPts val="1200"/>
              <a:buChar char="■"/>
              <a:defRPr sz="1197"/>
            </a:lvl9pPr>
          </a:lstStyle>
          <a:p>
            <a:endParaRPr/>
          </a:p>
        </p:txBody>
      </p:sp>
      <p:sp>
        <p:nvSpPr>
          <p:cNvPr id="1615" name="Google Shape;1615;p7"/>
          <p:cNvSpPr/>
          <p:nvPr/>
        </p:nvSpPr>
        <p:spPr>
          <a:xfrm flipH="1">
            <a:off x="-202477" y="-89482"/>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1616" name="Google Shape;1616;p7"/>
          <p:cNvGrpSpPr/>
          <p:nvPr/>
        </p:nvGrpSpPr>
        <p:grpSpPr>
          <a:xfrm flipH="1">
            <a:off x="8020142" y="-169146"/>
            <a:ext cx="1074149" cy="686771"/>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625" name="Google Shape;1625;p7"/>
          <p:cNvGrpSpPr/>
          <p:nvPr/>
        </p:nvGrpSpPr>
        <p:grpSpPr>
          <a:xfrm>
            <a:off x="7912721" y="3872133"/>
            <a:ext cx="1289014" cy="1411882"/>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676" name="Google Shape;1676;p7"/>
          <p:cNvGrpSpPr/>
          <p:nvPr/>
        </p:nvGrpSpPr>
        <p:grpSpPr>
          <a:xfrm flipH="1">
            <a:off x="-202416" y="4635448"/>
            <a:ext cx="872891" cy="39171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686" name="Google Shape;1686;p7"/>
          <p:cNvGrpSpPr/>
          <p:nvPr/>
        </p:nvGrpSpPr>
        <p:grpSpPr>
          <a:xfrm flipH="1">
            <a:off x="-139511" y="-76388"/>
            <a:ext cx="809979" cy="830659"/>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748" name="Google Shape;1748;p7"/>
          <p:cNvGrpSpPr/>
          <p:nvPr/>
        </p:nvGrpSpPr>
        <p:grpSpPr>
          <a:xfrm rot="5400000" flipH="1">
            <a:off x="1322568" y="12631"/>
            <a:ext cx="117436" cy="105833"/>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1752" name="Google Shape;1752;p7"/>
          <p:cNvSpPr txBox="1">
            <a:spLocks noGrp="1"/>
          </p:cNvSpPr>
          <p:nvPr>
            <p:ph type="subTitle" idx="2"/>
          </p:nvPr>
        </p:nvSpPr>
        <p:spPr>
          <a:xfrm>
            <a:off x="1842860" y="3507624"/>
            <a:ext cx="2027100" cy="4185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171264" y="-169132"/>
            <a:ext cx="687043" cy="689217"/>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781" name="Google Shape;1781;p7"/>
          <p:cNvGrpSpPr/>
          <p:nvPr/>
        </p:nvGrpSpPr>
        <p:grpSpPr>
          <a:xfrm>
            <a:off x="614708" y="-195733"/>
            <a:ext cx="499188" cy="482707"/>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01" name="Google Shape;1801;p7"/>
          <p:cNvGrpSpPr/>
          <p:nvPr/>
        </p:nvGrpSpPr>
        <p:grpSpPr>
          <a:xfrm flipH="1">
            <a:off x="1542043" y="-177619"/>
            <a:ext cx="397610" cy="555774"/>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24" name="Google Shape;1824;p7"/>
          <p:cNvGrpSpPr/>
          <p:nvPr/>
        </p:nvGrpSpPr>
        <p:grpSpPr>
          <a:xfrm flipH="1">
            <a:off x="8606297" y="-67632"/>
            <a:ext cx="519193" cy="813144"/>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47" name="Google Shape;1847;p7"/>
          <p:cNvGrpSpPr/>
          <p:nvPr/>
        </p:nvGrpSpPr>
        <p:grpSpPr>
          <a:xfrm flipH="1">
            <a:off x="8349458" y="883610"/>
            <a:ext cx="880479" cy="667378"/>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67" name="Google Shape;1867;p7"/>
          <p:cNvGrpSpPr/>
          <p:nvPr/>
        </p:nvGrpSpPr>
        <p:grpSpPr>
          <a:xfrm rot="5400000" flipH="1">
            <a:off x="8807180" y="847056"/>
            <a:ext cx="117436" cy="105833"/>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478566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730188" y="4685854"/>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3601" name="Google Shape;3601;p1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22967" y="586966"/>
            <a:ext cx="161913" cy="145916"/>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3606" name="Google Shape;3606;p14"/>
          <p:cNvSpPr/>
          <p:nvPr/>
        </p:nvSpPr>
        <p:spPr>
          <a:xfrm flipH="1">
            <a:off x="-254044" y="4684526"/>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3607" name="Google Shape;3607;p14"/>
          <p:cNvSpPr/>
          <p:nvPr/>
        </p:nvSpPr>
        <p:spPr>
          <a:xfrm>
            <a:off x="6870410"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3608" name="Google Shape;3608;p14"/>
          <p:cNvGrpSpPr/>
          <p:nvPr/>
        </p:nvGrpSpPr>
        <p:grpSpPr>
          <a:xfrm rot="-3170136">
            <a:off x="181607" y="-532400"/>
            <a:ext cx="433156" cy="1122937"/>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17" name="Google Shape;3617;p14"/>
          <p:cNvGrpSpPr/>
          <p:nvPr/>
        </p:nvGrpSpPr>
        <p:grpSpPr>
          <a:xfrm rot="-3170136">
            <a:off x="186667" y="-310142"/>
            <a:ext cx="438469" cy="118672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45" name="Google Shape;3645;p14"/>
          <p:cNvGrpSpPr/>
          <p:nvPr/>
        </p:nvGrpSpPr>
        <p:grpSpPr>
          <a:xfrm rot="-2429099" flipH="1">
            <a:off x="-434499" y="4085223"/>
            <a:ext cx="1157436" cy="740599"/>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54" name="Google Shape;3654;p14"/>
          <p:cNvGrpSpPr/>
          <p:nvPr/>
        </p:nvGrpSpPr>
        <p:grpSpPr>
          <a:xfrm rot="5400000">
            <a:off x="430889" y="4458292"/>
            <a:ext cx="360400" cy="976219"/>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79" name="Google Shape;3679;p14"/>
          <p:cNvGrpSpPr/>
          <p:nvPr/>
        </p:nvGrpSpPr>
        <p:grpSpPr>
          <a:xfrm rot="-5400000" flipH="1">
            <a:off x="-206276" y="4544135"/>
            <a:ext cx="933472" cy="547264"/>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87" name="Google Shape;3687;p14"/>
          <p:cNvGrpSpPr/>
          <p:nvPr/>
        </p:nvGrpSpPr>
        <p:grpSpPr>
          <a:xfrm>
            <a:off x="8354557" y="450816"/>
            <a:ext cx="875251" cy="663424"/>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08" name="Google Shape;3708;p14"/>
          <p:cNvGrpSpPr/>
          <p:nvPr/>
        </p:nvGrpSpPr>
        <p:grpSpPr>
          <a:xfrm flipH="1">
            <a:off x="8309642" y="4285623"/>
            <a:ext cx="849824" cy="827269"/>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23" name="Google Shape;3723;p14"/>
          <p:cNvGrpSpPr/>
          <p:nvPr/>
        </p:nvGrpSpPr>
        <p:grpSpPr>
          <a:xfrm>
            <a:off x="8163199" y="-30991"/>
            <a:ext cx="848507" cy="870171"/>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85" name="Google Shape;3785;p14"/>
          <p:cNvGrpSpPr/>
          <p:nvPr/>
        </p:nvGrpSpPr>
        <p:grpSpPr>
          <a:xfrm rot="-5400000" flipH="1">
            <a:off x="8456957" y="4495134"/>
            <a:ext cx="333199" cy="902539"/>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0" name="Google Shape;3810;p14"/>
          <p:cNvGrpSpPr/>
          <p:nvPr/>
        </p:nvGrpSpPr>
        <p:grpSpPr>
          <a:xfrm rot="-5400000">
            <a:off x="8009288" y="319096"/>
            <a:ext cx="161913" cy="145916"/>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4" name="Google Shape;3814;p14"/>
          <p:cNvGrpSpPr/>
          <p:nvPr/>
        </p:nvGrpSpPr>
        <p:grpSpPr>
          <a:xfrm>
            <a:off x="8711217" y="4427217"/>
            <a:ext cx="161913" cy="145916"/>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8" name="Google Shape;3818;p14"/>
          <p:cNvGrpSpPr/>
          <p:nvPr/>
        </p:nvGrpSpPr>
        <p:grpSpPr>
          <a:xfrm>
            <a:off x="8147743" y="4496917"/>
            <a:ext cx="161913" cy="145916"/>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2302303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261200" y="1926575"/>
            <a:ext cx="66216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3014200" y="2718625"/>
            <a:ext cx="3242700" cy="49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394">
                <a:solidFill>
                  <a:schemeClr val="dk1"/>
                </a:solidFill>
              </a:defRPr>
            </a:lvl1pPr>
            <a:lvl2pPr lvl="1" algn="ctr" rtl="0">
              <a:lnSpc>
                <a:spcPct val="100000"/>
              </a:lnSpc>
              <a:spcBef>
                <a:spcPts val="0"/>
              </a:spcBef>
              <a:spcAft>
                <a:spcPts val="0"/>
              </a:spcAft>
              <a:buNone/>
              <a:defRPr sz="2394">
                <a:solidFill>
                  <a:schemeClr val="dk1"/>
                </a:solidFill>
              </a:defRPr>
            </a:lvl2pPr>
            <a:lvl3pPr lvl="2" algn="ctr" rtl="0">
              <a:lnSpc>
                <a:spcPct val="100000"/>
              </a:lnSpc>
              <a:spcBef>
                <a:spcPts val="0"/>
              </a:spcBef>
              <a:spcAft>
                <a:spcPts val="0"/>
              </a:spcAft>
              <a:buNone/>
              <a:defRPr sz="2394">
                <a:solidFill>
                  <a:schemeClr val="dk1"/>
                </a:solidFill>
              </a:defRPr>
            </a:lvl3pPr>
            <a:lvl4pPr lvl="3" algn="ctr" rtl="0">
              <a:lnSpc>
                <a:spcPct val="100000"/>
              </a:lnSpc>
              <a:spcBef>
                <a:spcPts val="0"/>
              </a:spcBef>
              <a:spcAft>
                <a:spcPts val="0"/>
              </a:spcAft>
              <a:buNone/>
              <a:defRPr sz="2394">
                <a:solidFill>
                  <a:schemeClr val="dk1"/>
                </a:solidFill>
              </a:defRPr>
            </a:lvl4pPr>
            <a:lvl5pPr lvl="4" algn="ctr" rtl="0">
              <a:lnSpc>
                <a:spcPct val="100000"/>
              </a:lnSpc>
              <a:spcBef>
                <a:spcPts val="0"/>
              </a:spcBef>
              <a:spcAft>
                <a:spcPts val="0"/>
              </a:spcAft>
              <a:buNone/>
              <a:defRPr sz="2394">
                <a:solidFill>
                  <a:schemeClr val="dk1"/>
                </a:solidFill>
              </a:defRPr>
            </a:lvl5pPr>
            <a:lvl6pPr lvl="5" algn="ctr" rtl="0">
              <a:lnSpc>
                <a:spcPct val="100000"/>
              </a:lnSpc>
              <a:spcBef>
                <a:spcPts val="0"/>
              </a:spcBef>
              <a:spcAft>
                <a:spcPts val="0"/>
              </a:spcAft>
              <a:buNone/>
              <a:defRPr sz="2394">
                <a:solidFill>
                  <a:schemeClr val="dk1"/>
                </a:solidFill>
              </a:defRPr>
            </a:lvl6pPr>
            <a:lvl7pPr lvl="6" algn="ctr" rtl="0">
              <a:lnSpc>
                <a:spcPct val="100000"/>
              </a:lnSpc>
              <a:spcBef>
                <a:spcPts val="0"/>
              </a:spcBef>
              <a:spcAft>
                <a:spcPts val="0"/>
              </a:spcAft>
              <a:buNone/>
              <a:defRPr sz="2394">
                <a:solidFill>
                  <a:schemeClr val="dk1"/>
                </a:solidFill>
              </a:defRPr>
            </a:lvl7pPr>
            <a:lvl8pPr lvl="7" algn="ctr" rtl="0">
              <a:lnSpc>
                <a:spcPct val="100000"/>
              </a:lnSpc>
              <a:spcBef>
                <a:spcPts val="0"/>
              </a:spcBef>
              <a:spcAft>
                <a:spcPts val="0"/>
              </a:spcAft>
              <a:buNone/>
              <a:defRPr sz="2394">
                <a:solidFill>
                  <a:schemeClr val="dk1"/>
                </a:solidFill>
              </a:defRPr>
            </a:lvl8pPr>
            <a:lvl9pPr lvl="8" algn="ctr" rtl="0">
              <a:lnSpc>
                <a:spcPct val="100000"/>
              </a:lnSpc>
              <a:spcBef>
                <a:spcPts val="0"/>
              </a:spcBef>
              <a:spcAft>
                <a:spcPts val="0"/>
              </a:spcAft>
              <a:buNone/>
              <a:defRPr sz="2394">
                <a:solidFill>
                  <a:schemeClr val="dk1"/>
                </a:solidFill>
              </a:defRPr>
            </a:lvl9pPr>
          </a:lstStyle>
          <a:p>
            <a:endParaRPr/>
          </a:p>
        </p:txBody>
      </p:sp>
      <p:grpSp>
        <p:nvGrpSpPr>
          <p:cNvPr id="5191" name="Google Shape;5191;p19"/>
          <p:cNvGrpSpPr/>
          <p:nvPr/>
        </p:nvGrpSpPr>
        <p:grpSpPr>
          <a:xfrm rot="10800000" flipH="1">
            <a:off x="8878679" y="4192408"/>
            <a:ext cx="161913" cy="145916"/>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195" name="Google Shape;5195;p19"/>
          <p:cNvGrpSpPr/>
          <p:nvPr/>
        </p:nvGrpSpPr>
        <p:grpSpPr>
          <a:xfrm rot="10800000" flipH="1">
            <a:off x="133082" y="4154336"/>
            <a:ext cx="155469" cy="141087"/>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5199" name="Google Shape;5199;p19"/>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200" name="Google Shape;5200;p19"/>
          <p:cNvSpPr/>
          <p:nvPr/>
        </p:nvSpPr>
        <p:spPr>
          <a:xfrm rot="10800000" flipH="1">
            <a:off x="4522213" y="4474942"/>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5201" name="Google Shape;5201;p19"/>
          <p:cNvGrpSpPr/>
          <p:nvPr/>
        </p:nvGrpSpPr>
        <p:grpSpPr>
          <a:xfrm rot="10800000" flipH="1">
            <a:off x="1631641" y="4295293"/>
            <a:ext cx="415920" cy="1078251"/>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10" name="Google Shape;5210;p19"/>
          <p:cNvGrpSpPr/>
          <p:nvPr/>
        </p:nvGrpSpPr>
        <p:grpSpPr>
          <a:xfrm rot="10800000" flipH="1">
            <a:off x="-316944" y="3968424"/>
            <a:ext cx="1350351" cy="863364"/>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19" name="Google Shape;5219;p19"/>
          <p:cNvGrpSpPr/>
          <p:nvPr/>
        </p:nvGrpSpPr>
        <p:grpSpPr>
          <a:xfrm rot="10800000" flipH="1">
            <a:off x="-168256" y="4443172"/>
            <a:ext cx="865199" cy="836633"/>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39" name="Google Shape;5239;p19"/>
          <p:cNvGrpSpPr/>
          <p:nvPr/>
        </p:nvGrpSpPr>
        <p:grpSpPr>
          <a:xfrm rot="10800000" flipH="1">
            <a:off x="749593" y="4267725"/>
            <a:ext cx="421021" cy="1139500"/>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67" name="Google Shape;5267;p19"/>
          <p:cNvGrpSpPr/>
          <p:nvPr/>
        </p:nvGrpSpPr>
        <p:grpSpPr>
          <a:xfrm rot="10800000" flipH="1">
            <a:off x="1279005" y="4496713"/>
            <a:ext cx="634382" cy="1090454"/>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88" name="Google Shape;5288;p19"/>
          <p:cNvGrpSpPr/>
          <p:nvPr/>
        </p:nvGrpSpPr>
        <p:grpSpPr>
          <a:xfrm rot="10800000" flipH="1">
            <a:off x="1703089" y="4521913"/>
            <a:ext cx="782989" cy="1094450"/>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11" name="Google Shape;5311;p19"/>
          <p:cNvGrpSpPr/>
          <p:nvPr/>
        </p:nvGrpSpPr>
        <p:grpSpPr>
          <a:xfrm>
            <a:off x="501598" y="2941623"/>
            <a:ext cx="419136" cy="546878"/>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34" name="Google Shape;5334;p19"/>
          <p:cNvGrpSpPr/>
          <p:nvPr/>
        </p:nvGrpSpPr>
        <p:grpSpPr>
          <a:xfrm rot="10800000" flipH="1">
            <a:off x="8269968" y="793500"/>
            <a:ext cx="1190020" cy="757074"/>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43" name="Google Shape;5343;p19"/>
          <p:cNvGrpSpPr/>
          <p:nvPr/>
        </p:nvGrpSpPr>
        <p:grpSpPr>
          <a:xfrm rot="10800000" flipH="1">
            <a:off x="8545801" y="194517"/>
            <a:ext cx="1042259" cy="1047013"/>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71" name="Google Shape;5371;p19"/>
          <p:cNvGrpSpPr/>
          <p:nvPr/>
        </p:nvGrpSpPr>
        <p:grpSpPr>
          <a:xfrm rot="10800000" flipH="1">
            <a:off x="8484435" y="-270370"/>
            <a:ext cx="368416" cy="997931"/>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96" name="Google Shape;5396;p19"/>
          <p:cNvGrpSpPr/>
          <p:nvPr/>
        </p:nvGrpSpPr>
        <p:grpSpPr>
          <a:xfrm rot="-4992369">
            <a:off x="7231418" y="-258354"/>
            <a:ext cx="364310" cy="944495"/>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5405" name="Google Shape;5405;p19"/>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6" name="Google Shape;5406;p19"/>
          <p:cNvSpPr/>
          <p:nvPr/>
        </p:nvSpPr>
        <p:spPr>
          <a:xfrm rot="10800000" flipH="1">
            <a:off x="7983974" y="-199738"/>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7" name="Google Shape;5407;p19"/>
          <p:cNvSpPr/>
          <p:nvPr/>
        </p:nvSpPr>
        <p:spPr>
          <a:xfrm rot="10800000" flipH="1">
            <a:off x="8312420" y="476644"/>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8" name="Google Shape;5408;p19"/>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9" name="Google Shape;5409;p19"/>
          <p:cNvSpPr/>
          <p:nvPr/>
        </p:nvSpPr>
        <p:spPr>
          <a:xfrm rot="10800000" flipH="1">
            <a:off x="8165053" y="227076"/>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0" name="Google Shape;5410;p19"/>
          <p:cNvSpPr/>
          <p:nvPr/>
        </p:nvSpPr>
        <p:spPr>
          <a:xfrm rot="10800000" flipH="1">
            <a:off x="8098991" y="73661"/>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1" name="Google Shape;5411;p19"/>
          <p:cNvSpPr/>
          <p:nvPr/>
        </p:nvSpPr>
        <p:spPr>
          <a:xfrm rot="10800000" flipH="1">
            <a:off x="8082286"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2" name="Google Shape;5412;p19"/>
          <p:cNvSpPr/>
          <p:nvPr/>
        </p:nvSpPr>
        <p:spPr>
          <a:xfrm rot="10800000" flipH="1">
            <a:off x="8123027"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3" name="Google Shape;5413;p19"/>
          <p:cNvSpPr/>
          <p:nvPr/>
        </p:nvSpPr>
        <p:spPr>
          <a:xfrm rot="10800000" flipH="1">
            <a:off x="8093624" y="317241"/>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4" name="Google Shape;5414;p19"/>
          <p:cNvSpPr/>
          <p:nvPr/>
        </p:nvSpPr>
        <p:spPr>
          <a:xfrm rot="10800000" flipH="1">
            <a:off x="8081858"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5" name="Google Shape;5415;p19"/>
          <p:cNvSpPr/>
          <p:nvPr/>
        </p:nvSpPr>
        <p:spPr>
          <a:xfrm rot="10800000" flipH="1">
            <a:off x="8402898" y="218903"/>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6" name="Google Shape;5416;p19"/>
          <p:cNvSpPr/>
          <p:nvPr/>
        </p:nvSpPr>
        <p:spPr>
          <a:xfrm rot="10800000" flipH="1">
            <a:off x="8370119"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7" name="Google Shape;5417;p19"/>
          <p:cNvSpPr/>
          <p:nvPr/>
        </p:nvSpPr>
        <p:spPr>
          <a:xfrm rot="10800000" flipH="1">
            <a:off x="8235651" y="386151"/>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8" name="Google Shape;5418;p19"/>
          <p:cNvSpPr/>
          <p:nvPr/>
        </p:nvSpPr>
        <p:spPr>
          <a:xfrm rot="10800000" flipH="1">
            <a:off x="8216326"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9" name="Google Shape;5419;p19"/>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0" name="Google Shape;5420;p19"/>
          <p:cNvSpPr/>
          <p:nvPr/>
        </p:nvSpPr>
        <p:spPr>
          <a:xfrm rot="10800000" flipH="1">
            <a:off x="8413833" y="443295"/>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1" name="Google Shape;5421;p19"/>
          <p:cNvSpPr/>
          <p:nvPr/>
        </p:nvSpPr>
        <p:spPr>
          <a:xfrm rot="10800000" flipH="1">
            <a:off x="8364248" y="621477"/>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2" name="Google Shape;5422;p19"/>
          <p:cNvSpPr/>
          <p:nvPr/>
        </p:nvSpPr>
        <p:spPr>
          <a:xfrm rot="10800000" flipH="1">
            <a:off x="8391963" y="66519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3" name="Google Shape;5423;p19"/>
          <p:cNvSpPr/>
          <p:nvPr/>
        </p:nvSpPr>
        <p:spPr>
          <a:xfrm rot="-10392468" flipH="1">
            <a:off x="7355265" y="-106133"/>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4" name="Google Shape;5424;p19"/>
          <p:cNvSpPr/>
          <p:nvPr/>
        </p:nvSpPr>
        <p:spPr>
          <a:xfrm rot="-10392468" flipH="1">
            <a:off x="7428716"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5" name="Google Shape;5425;p19"/>
          <p:cNvSpPr/>
          <p:nvPr/>
        </p:nvSpPr>
        <p:spPr>
          <a:xfrm rot="-10392468" flipH="1">
            <a:off x="7758213"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6" name="Google Shape;5426;p19"/>
          <p:cNvSpPr/>
          <p:nvPr/>
        </p:nvSpPr>
        <p:spPr>
          <a:xfrm rot="-10392468" flipH="1">
            <a:off x="7629870" y="73854"/>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7" name="Google Shape;5427;p19"/>
          <p:cNvSpPr/>
          <p:nvPr/>
        </p:nvSpPr>
        <p:spPr>
          <a:xfrm rot="-10392468" flipH="1">
            <a:off x="7533766" y="164980"/>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8" name="Google Shape;5428;p19"/>
          <p:cNvSpPr/>
          <p:nvPr/>
        </p:nvSpPr>
        <p:spPr>
          <a:xfrm rot="-10392468" flipH="1">
            <a:off x="7539764" y="295331"/>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9" name="Google Shape;5429;p19"/>
          <p:cNvSpPr/>
          <p:nvPr/>
        </p:nvSpPr>
        <p:spPr>
          <a:xfrm rot="-10392468" flipH="1">
            <a:off x="7414027" y="412153"/>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0" name="Google Shape;5430;p19"/>
          <p:cNvSpPr/>
          <p:nvPr/>
        </p:nvSpPr>
        <p:spPr>
          <a:xfrm rot="-10392468" flipH="1">
            <a:off x="7382758" y="512052"/>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1" name="Google Shape;5431;p19"/>
          <p:cNvSpPr/>
          <p:nvPr/>
        </p:nvSpPr>
        <p:spPr>
          <a:xfrm rot="10800000" flipH="1">
            <a:off x="7985183" y="397086"/>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2" name="Google Shape;5432;p19"/>
          <p:cNvSpPr/>
          <p:nvPr/>
        </p:nvSpPr>
        <p:spPr>
          <a:xfrm rot="-10392468" flipH="1">
            <a:off x="7810876" y="469487"/>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3" name="Google Shape;5433;p19"/>
          <p:cNvSpPr/>
          <p:nvPr/>
        </p:nvSpPr>
        <p:spPr>
          <a:xfrm rot="-10392468" flipH="1">
            <a:off x="7805059" y="418833"/>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4" name="Google Shape;5434;p19"/>
          <p:cNvSpPr/>
          <p:nvPr/>
        </p:nvSpPr>
        <p:spPr>
          <a:xfrm rot="-10392468" flipH="1">
            <a:off x="7433296" y="164655"/>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5" name="Google Shape;5435;p19"/>
          <p:cNvSpPr/>
          <p:nvPr/>
        </p:nvSpPr>
        <p:spPr>
          <a:xfrm rot="-10392468" flipH="1">
            <a:off x="7436085" y="212385"/>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6" name="Google Shape;5436;p19"/>
          <p:cNvSpPr/>
          <p:nvPr/>
        </p:nvSpPr>
        <p:spPr>
          <a:xfrm rot="-10392468" flipH="1">
            <a:off x="7486995" y="182901"/>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7" name="Google Shape;5437;p19"/>
          <p:cNvSpPr/>
          <p:nvPr/>
        </p:nvSpPr>
        <p:spPr>
          <a:xfrm rot="-10392468" flipH="1">
            <a:off x="7501521" y="657774"/>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8" name="Google Shape;5438;p19"/>
          <p:cNvSpPr/>
          <p:nvPr/>
        </p:nvSpPr>
        <p:spPr>
          <a:xfrm rot="-10392468" flipH="1">
            <a:off x="7468111" y="668132"/>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9" name="Google Shape;5439;p19"/>
          <p:cNvSpPr/>
          <p:nvPr/>
        </p:nvSpPr>
        <p:spPr>
          <a:xfrm rot="-10392468" flipH="1">
            <a:off x="7366618" y="475811"/>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0" name="Google Shape;5440;p19"/>
          <p:cNvSpPr/>
          <p:nvPr/>
        </p:nvSpPr>
        <p:spPr>
          <a:xfrm rot="-10392468" flipH="1">
            <a:off x="7370099" y="446589"/>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1" name="Google Shape;5441;p19"/>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2" name="Google Shape;5442;p19"/>
          <p:cNvSpPr/>
          <p:nvPr/>
        </p:nvSpPr>
        <p:spPr>
          <a:xfrm rot="-10392468" flipH="1">
            <a:off x="7567352" y="254260"/>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3" name="Google Shape;5443;p19"/>
          <p:cNvSpPr/>
          <p:nvPr/>
        </p:nvSpPr>
        <p:spPr>
          <a:xfrm rot="-10392468" flipH="1">
            <a:off x="7783578" y="300345"/>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5444" name="Google Shape;5444;p19"/>
          <p:cNvGrpSpPr/>
          <p:nvPr/>
        </p:nvGrpSpPr>
        <p:grpSpPr>
          <a:xfrm rot="10800000" flipH="1">
            <a:off x="7172050" y="4337925"/>
            <a:ext cx="436502" cy="569243"/>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467" name="Google Shape;5467;p19"/>
          <p:cNvGrpSpPr/>
          <p:nvPr/>
        </p:nvGrpSpPr>
        <p:grpSpPr>
          <a:xfrm rot="10800000" flipH="1">
            <a:off x="-221281" y="-186589"/>
            <a:ext cx="1500235" cy="1460527"/>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482" name="Google Shape;5482;p19"/>
          <p:cNvGrpSpPr/>
          <p:nvPr/>
        </p:nvGrpSpPr>
        <p:grpSpPr>
          <a:xfrm rot="10800000" flipH="1">
            <a:off x="-256702" y="184141"/>
            <a:ext cx="1187279" cy="1592727"/>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530" name="Google Shape;5530;p19"/>
          <p:cNvGrpSpPr/>
          <p:nvPr/>
        </p:nvGrpSpPr>
        <p:grpSpPr>
          <a:xfrm rot="10800000" flipH="1">
            <a:off x="7923837" y="4210796"/>
            <a:ext cx="1116750" cy="1145263"/>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592" name="Google Shape;5592;p19"/>
          <p:cNvGrpSpPr/>
          <p:nvPr/>
        </p:nvGrpSpPr>
        <p:grpSpPr>
          <a:xfrm rot="-5400000">
            <a:off x="5562532" y="4530983"/>
            <a:ext cx="1007000" cy="841746"/>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3311398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43"/>
        <p:cNvGrpSpPr/>
        <p:nvPr/>
      </p:nvGrpSpPr>
      <p:grpSpPr>
        <a:xfrm>
          <a:off x="0" y="0"/>
          <a:ext cx="0" cy="0"/>
          <a:chOff x="0" y="0"/>
          <a:chExt cx="0" cy="0"/>
        </a:xfrm>
      </p:grpSpPr>
    </p:spTree>
    <p:extLst>
      <p:ext uri="{BB962C8B-B14F-4D97-AF65-F5344CB8AC3E}">
        <p14:creationId xmlns:p14="http://schemas.microsoft.com/office/powerpoint/2010/main" val="3726973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150"/>
        <p:cNvGrpSpPr/>
        <p:nvPr/>
      </p:nvGrpSpPr>
      <p:grpSpPr>
        <a:xfrm>
          <a:off x="0" y="0"/>
          <a:ext cx="0" cy="0"/>
          <a:chOff x="0" y="0"/>
          <a:chExt cx="0" cy="0"/>
        </a:xfrm>
      </p:grpSpPr>
      <p:sp>
        <p:nvSpPr>
          <p:cNvPr id="151" name="Google Shape;151;p16"/>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394">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152" name="Google Shape;152;p16"/>
          <p:cNvSpPr txBox="1">
            <a:spLocks noGrp="1"/>
          </p:cNvSpPr>
          <p:nvPr>
            <p:ph type="subTitle" idx="1"/>
          </p:nvPr>
        </p:nvSpPr>
        <p:spPr>
          <a:xfrm>
            <a:off x="6045525" y="3640050"/>
            <a:ext cx="2229300" cy="53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998"/>
            </a:lvl2pPr>
            <a:lvl3pPr lvl="2" algn="ctr" rtl="0">
              <a:lnSpc>
                <a:spcPct val="100000"/>
              </a:lnSpc>
              <a:spcBef>
                <a:spcPts val="0"/>
              </a:spcBef>
              <a:spcAft>
                <a:spcPts val="0"/>
              </a:spcAft>
              <a:buSzPts val="1000"/>
              <a:buNone/>
              <a:defRPr sz="998"/>
            </a:lvl3pPr>
            <a:lvl4pPr lvl="3" algn="ctr" rtl="0">
              <a:lnSpc>
                <a:spcPct val="100000"/>
              </a:lnSpc>
              <a:spcBef>
                <a:spcPts val="0"/>
              </a:spcBef>
              <a:spcAft>
                <a:spcPts val="0"/>
              </a:spcAft>
              <a:buSzPts val="1000"/>
              <a:buNone/>
              <a:defRPr sz="998"/>
            </a:lvl4pPr>
            <a:lvl5pPr lvl="4" algn="ctr" rtl="0">
              <a:lnSpc>
                <a:spcPct val="100000"/>
              </a:lnSpc>
              <a:spcBef>
                <a:spcPts val="0"/>
              </a:spcBef>
              <a:spcAft>
                <a:spcPts val="0"/>
              </a:spcAft>
              <a:buSzPts val="1000"/>
              <a:buNone/>
              <a:defRPr sz="998"/>
            </a:lvl5pPr>
            <a:lvl6pPr lvl="5" algn="ctr" rtl="0">
              <a:lnSpc>
                <a:spcPct val="100000"/>
              </a:lnSpc>
              <a:spcBef>
                <a:spcPts val="0"/>
              </a:spcBef>
              <a:spcAft>
                <a:spcPts val="0"/>
              </a:spcAft>
              <a:buSzPts val="1000"/>
              <a:buNone/>
              <a:defRPr sz="998"/>
            </a:lvl6pPr>
            <a:lvl7pPr lvl="6" algn="ctr" rtl="0">
              <a:lnSpc>
                <a:spcPct val="100000"/>
              </a:lnSpc>
              <a:spcBef>
                <a:spcPts val="0"/>
              </a:spcBef>
              <a:spcAft>
                <a:spcPts val="0"/>
              </a:spcAft>
              <a:buSzPts val="1000"/>
              <a:buNone/>
              <a:defRPr sz="998"/>
            </a:lvl7pPr>
            <a:lvl8pPr lvl="7" algn="ctr" rtl="0">
              <a:lnSpc>
                <a:spcPct val="100000"/>
              </a:lnSpc>
              <a:spcBef>
                <a:spcPts val="0"/>
              </a:spcBef>
              <a:spcAft>
                <a:spcPts val="0"/>
              </a:spcAft>
              <a:buSzPts val="1000"/>
              <a:buNone/>
              <a:defRPr sz="998"/>
            </a:lvl8pPr>
            <a:lvl9pPr lvl="8" algn="ctr" rtl="0">
              <a:lnSpc>
                <a:spcPct val="100000"/>
              </a:lnSpc>
              <a:spcBef>
                <a:spcPts val="0"/>
              </a:spcBef>
              <a:spcAft>
                <a:spcPts val="0"/>
              </a:spcAft>
              <a:buSzPts val="1000"/>
              <a:buNone/>
              <a:defRPr sz="998"/>
            </a:lvl9pPr>
          </a:lstStyle>
          <a:p>
            <a:endParaRPr/>
          </a:p>
        </p:txBody>
      </p:sp>
      <p:sp>
        <p:nvSpPr>
          <p:cNvPr id="153" name="Google Shape;153;p16"/>
          <p:cNvSpPr txBox="1">
            <a:spLocks noGrp="1"/>
          </p:cNvSpPr>
          <p:nvPr>
            <p:ph type="subTitle" idx="2"/>
          </p:nvPr>
        </p:nvSpPr>
        <p:spPr>
          <a:xfrm>
            <a:off x="863350" y="3640050"/>
            <a:ext cx="2229300" cy="53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998"/>
            </a:lvl2pPr>
            <a:lvl3pPr lvl="2" algn="ctr" rtl="0">
              <a:lnSpc>
                <a:spcPct val="100000"/>
              </a:lnSpc>
              <a:spcBef>
                <a:spcPts val="0"/>
              </a:spcBef>
              <a:spcAft>
                <a:spcPts val="0"/>
              </a:spcAft>
              <a:buSzPts val="1000"/>
              <a:buNone/>
              <a:defRPr sz="998"/>
            </a:lvl3pPr>
            <a:lvl4pPr lvl="3" algn="ctr" rtl="0">
              <a:lnSpc>
                <a:spcPct val="100000"/>
              </a:lnSpc>
              <a:spcBef>
                <a:spcPts val="0"/>
              </a:spcBef>
              <a:spcAft>
                <a:spcPts val="0"/>
              </a:spcAft>
              <a:buSzPts val="1000"/>
              <a:buNone/>
              <a:defRPr sz="998"/>
            </a:lvl4pPr>
            <a:lvl5pPr lvl="4" algn="ctr" rtl="0">
              <a:lnSpc>
                <a:spcPct val="100000"/>
              </a:lnSpc>
              <a:spcBef>
                <a:spcPts val="0"/>
              </a:spcBef>
              <a:spcAft>
                <a:spcPts val="0"/>
              </a:spcAft>
              <a:buSzPts val="1000"/>
              <a:buNone/>
              <a:defRPr sz="998"/>
            </a:lvl5pPr>
            <a:lvl6pPr lvl="5" algn="ctr" rtl="0">
              <a:lnSpc>
                <a:spcPct val="100000"/>
              </a:lnSpc>
              <a:spcBef>
                <a:spcPts val="0"/>
              </a:spcBef>
              <a:spcAft>
                <a:spcPts val="0"/>
              </a:spcAft>
              <a:buSzPts val="1000"/>
              <a:buNone/>
              <a:defRPr sz="998"/>
            </a:lvl6pPr>
            <a:lvl7pPr lvl="6" algn="ctr" rtl="0">
              <a:lnSpc>
                <a:spcPct val="100000"/>
              </a:lnSpc>
              <a:spcBef>
                <a:spcPts val="0"/>
              </a:spcBef>
              <a:spcAft>
                <a:spcPts val="0"/>
              </a:spcAft>
              <a:buSzPts val="1000"/>
              <a:buNone/>
              <a:defRPr sz="998"/>
            </a:lvl7pPr>
            <a:lvl8pPr lvl="7" algn="ctr" rtl="0">
              <a:lnSpc>
                <a:spcPct val="100000"/>
              </a:lnSpc>
              <a:spcBef>
                <a:spcPts val="0"/>
              </a:spcBef>
              <a:spcAft>
                <a:spcPts val="0"/>
              </a:spcAft>
              <a:buSzPts val="1000"/>
              <a:buNone/>
              <a:defRPr sz="998"/>
            </a:lvl8pPr>
            <a:lvl9pPr lvl="8" algn="ctr" rtl="0">
              <a:lnSpc>
                <a:spcPct val="100000"/>
              </a:lnSpc>
              <a:spcBef>
                <a:spcPts val="0"/>
              </a:spcBef>
              <a:spcAft>
                <a:spcPts val="0"/>
              </a:spcAft>
              <a:buSzPts val="1000"/>
              <a:buNone/>
              <a:defRPr sz="998"/>
            </a:lvl9pPr>
          </a:lstStyle>
          <a:p>
            <a:endParaRPr/>
          </a:p>
        </p:txBody>
      </p:sp>
      <p:sp>
        <p:nvSpPr>
          <p:cNvPr id="154" name="Google Shape;154;p16"/>
          <p:cNvSpPr txBox="1">
            <a:spLocks noGrp="1"/>
          </p:cNvSpPr>
          <p:nvPr>
            <p:ph type="subTitle" idx="3"/>
          </p:nvPr>
        </p:nvSpPr>
        <p:spPr>
          <a:xfrm>
            <a:off x="3457351" y="1647975"/>
            <a:ext cx="2229300" cy="582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998"/>
            </a:lvl2pPr>
            <a:lvl3pPr lvl="2" algn="ctr" rtl="0">
              <a:lnSpc>
                <a:spcPct val="100000"/>
              </a:lnSpc>
              <a:spcBef>
                <a:spcPts val="0"/>
              </a:spcBef>
              <a:spcAft>
                <a:spcPts val="0"/>
              </a:spcAft>
              <a:buSzPts val="1000"/>
              <a:buNone/>
              <a:defRPr sz="998"/>
            </a:lvl3pPr>
            <a:lvl4pPr lvl="3" algn="ctr" rtl="0">
              <a:lnSpc>
                <a:spcPct val="100000"/>
              </a:lnSpc>
              <a:spcBef>
                <a:spcPts val="0"/>
              </a:spcBef>
              <a:spcAft>
                <a:spcPts val="0"/>
              </a:spcAft>
              <a:buSzPts val="1000"/>
              <a:buNone/>
              <a:defRPr sz="998"/>
            </a:lvl4pPr>
            <a:lvl5pPr lvl="4" algn="ctr" rtl="0">
              <a:lnSpc>
                <a:spcPct val="100000"/>
              </a:lnSpc>
              <a:spcBef>
                <a:spcPts val="0"/>
              </a:spcBef>
              <a:spcAft>
                <a:spcPts val="0"/>
              </a:spcAft>
              <a:buSzPts val="1000"/>
              <a:buNone/>
              <a:defRPr sz="998"/>
            </a:lvl5pPr>
            <a:lvl6pPr lvl="5" algn="ctr" rtl="0">
              <a:lnSpc>
                <a:spcPct val="100000"/>
              </a:lnSpc>
              <a:spcBef>
                <a:spcPts val="0"/>
              </a:spcBef>
              <a:spcAft>
                <a:spcPts val="0"/>
              </a:spcAft>
              <a:buSzPts val="1000"/>
              <a:buNone/>
              <a:defRPr sz="998"/>
            </a:lvl6pPr>
            <a:lvl7pPr lvl="6" algn="ctr" rtl="0">
              <a:lnSpc>
                <a:spcPct val="100000"/>
              </a:lnSpc>
              <a:spcBef>
                <a:spcPts val="0"/>
              </a:spcBef>
              <a:spcAft>
                <a:spcPts val="0"/>
              </a:spcAft>
              <a:buSzPts val="1000"/>
              <a:buNone/>
              <a:defRPr sz="998"/>
            </a:lvl7pPr>
            <a:lvl8pPr lvl="7" algn="ctr" rtl="0">
              <a:lnSpc>
                <a:spcPct val="100000"/>
              </a:lnSpc>
              <a:spcBef>
                <a:spcPts val="0"/>
              </a:spcBef>
              <a:spcAft>
                <a:spcPts val="0"/>
              </a:spcAft>
              <a:buSzPts val="1000"/>
              <a:buNone/>
              <a:defRPr sz="998"/>
            </a:lvl8pPr>
            <a:lvl9pPr lvl="8" algn="ctr" rtl="0">
              <a:lnSpc>
                <a:spcPct val="100000"/>
              </a:lnSpc>
              <a:spcBef>
                <a:spcPts val="0"/>
              </a:spcBef>
              <a:spcAft>
                <a:spcPts val="0"/>
              </a:spcAft>
              <a:buSzPts val="1000"/>
              <a:buNone/>
              <a:defRPr sz="998"/>
            </a:lvl9pPr>
          </a:lstStyle>
          <a:p>
            <a:endParaRPr/>
          </a:p>
        </p:txBody>
      </p:sp>
      <p:grpSp>
        <p:nvGrpSpPr>
          <p:cNvPr id="155" name="Google Shape;155;p16"/>
          <p:cNvGrpSpPr/>
          <p:nvPr/>
        </p:nvGrpSpPr>
        <p:grpSpPr>
          <a:xfrm>
            <a:off x="126791" y="172853"/>
            <a:ext cx="9571416" cy="4567033"/>
            <a:chOff x="126791" y="172852"/>
            <a:chExt cx="9571416" cy="4567033"/>
          </a:xfrm>
        </p:grpSpPr>
        <p:grpSp>
          <p:nvGrpSpPr>
            <p:cNvPr id="156" name="Google Shape;156;p16"/>
            <p:cNvGrpSpPr/>
            <p:nvPr/>
          </p:nvGrpSpPr>
          <p:grpSpPr>
            <a:xfrm>
              <a:off x="593313" y="2342128"/>
              <a:ext cx="8082992" cy="2397757"/>
              <a:chOff x="593313" y="2342128"/>
              <a:chExt cx="8082992" cy="2397757"/>
            </a:xfrm>
          </p:grpSpPr>
          <p:sp>
            <p:nvSpPr>
              <p:cNvPr id="157" name="Google Shape;157;p16"/>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8" name="Google Shape;158;p16"/>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9" name="Google Shape;159;p16"/>
              <p:cNvSpPr/>
              <p:nvPr/>
            </p:nvSpPr>
            <p:spPr>
              <a:xfrm flipH="1">
                <a:off x="593313" y="34585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160" name="Google Shape;160;p16"/>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1" name="Google Shape;161;p16"/>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162" name="Google Shape;162;p16"/>
          <p:cNvSpPr txBox="1">
            <a:spLocks noGrp="1"/>
          </p:cNvSpPr>
          <p:nvPr>
            <p:ph type="ctrTitle" idx="4"/>
          </p:nvPr>
        </p:nvSpPr>
        <p:spPr>
          <a:xfrm>
            <a:off x="988900" y="3320450"/>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795"/>
            </a:lvl1pPr>
            <a:lvl2pPr lvl="1" algn="ctr" rtl="0">
              <a:spcBef>
                <a:spcPts val="0"/>
              </a:spcBef>
              <a:spcAft>
                <a:spcPts val="0"/>
              </a:spcAft>
              <a:buSzPts val="1800"/>
              <a:buNone/>
              <a:defRPr sz="1795" b="0"/>
            </a:lvl2pPr>
            <a:lvl3pPr lvl="2" algn="ctr" rtl="0">
              <a:spcBef>
                <a:spcPts val="0"/>
              </a:spcBef>
              <a:spcAft>
                <a:spcPts val="0"/>
              </a:spcAft>
              <a:buSzPts val="1800"/>
              <a:buNone/>
              <a:defRPr sz="1795" b="0"/>
            </a:lvl3pPr>
            <a:lvl4pPr lvl="3" algn="ctr" rtl="0">
              <a:spcBef>
                <a:spcPts val="0"/>
              </a:spcBef>
              <a:spcAft>
                <a:spcPts val="0"/>
              </a:spcAft>
              <a:buSzPts val="1800"/>
              <a:buNone/>
              <a:defRPr sz="1795" b="0"/>
            </a:lvl4pPr>
            <a:lvl5pPr lvl="4" algn="ctr" rtl="0">
              <a:spcBef>
                <a:spcPts val="0"/>
              </a:spcBef>
              <a:spcAft>
                <a:spcPts val="0"/>
              </a:spcAft>
              <a:buSzPts val="1800"/>
              <a:buNone/>
              <a:defRPr sz="1795" b="0"/>
            </a:lvl5pPr>
            <a:lvl6pPr lvl="5" algn="ctr" rtl="0">
              <a:spcBef>
                <a:spcPts val="0"/>
              </a:spcBef>
              <a:spcAft>
                <a:spcPts val="0"/>
              </a:spcAft>
              <a:buSzPts val="1800"/>
              <a:buNone/>
              <a:defRPr sz="1795" b="0"/>
            </a:lvl6pPr>
            <a:lvl7pPr lvl="6" algn="ctr" rtl="0">
              <a:spcBef>
                <a:spcPts val="0"/>
              </a:spcBef>
              <a:spcAft>
                <a:spcPts val="0"/>
              </a:spcAft>
              <a:buSzPts val="1800"/>
              <a:buNone/>
              <a:defRPr sz="1795" b="0"/>
            </a:lvl7pPr>
            <a:lvl8pPr lvl="7" algn="ctr" rtl="0">
              <a:spcBef>
                <a:spcPts val="0"/>
              </a:spcBef>
              <a:spcAft>
                <a:spcPts val="0"/>
              </a:spcAft>
              <a:buSzPts val="1800"/>
              <a:buNone/>
              <a:defRPr sz="1795" b="0"/>
            </a:lvl8pPr>
            <a:lvl9pPr lvl="8" algn="ctr" rtl="0">
              <a:spcBef>
                <a:spcPts val="0"/>
              </a:spcBef>
              <a:spcAft>
                <a:spcPts val="0"/>
              </a:spcAft>
              <a:buSzPts val="1800"/>
              <a:buNone/>
              <a:defRPr sz="1795" b="0"/>
            </a:lvl9pPr>
          </a:lstStyle>
          <a:p>
            <a:endParaRPr/>
          </a:p>
        </p:txBody>
      </p:sp>
      <p:sp>
        <p:nvSpPr>
          <p:cNvPr id="163" name="Google Shape;163;p16"/>
          <p:cNvSpPr txBox="1">
            <a:spLocks noGrp="1"/>
          </p:cNvSpPr>
          <p:nvPr>
            <p:ph type="ctrTitle" idx="5"/>
          </p:nvPr>
        </p:nvSpPr>
        <p:spPr>
          <a:xfrm>
            <a:off x="3579747" y="1224075"/>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795"/>
            </a:lvl1pPr>
            <a:lvl2pPr lvl="1" algn="ctr" rtl="0">
              <a:spcBef>
                <a:spcPts val="0"/>
              </a:spcBef>
              <a:spcAft>
                <a:spcPts val="0"/>
              </a:spcAft>
              <a:buSzPts val="1800"/>
              <a:buNone/>
              <a:defRPr sz="1795" b="0"/>
            </a:lvl2pPr>
            <a:lvl3pPr lvl="2" algn="ctr" rtl="0">
              <a:spcBef>
                <a:spcPts val="0"/>
              </a:spcBef>
              <a:spcAft>
                <a:spcPts val="0"/>
              </a:spcAft>
              <a:buSzPts val="1800"/>
              <a:buNone/>
              <a:defRPr sz="1795" b="0"/>
            </a:lvl3pPr>
            <a:lvl4pPr lvl="3" algn="ctr" rtl="0">
              <a:spcBef>
                <a:spcPts val="0"/>
              </a:spcBef>
              <a:spcAft>
                <a:spcPts val="0"/>
              </a:spcAft>
              <a:buSzPts val="1800"/>
              <a:buNone/>
              <a:defRPr sz="1795" b="0"/>
            </a:lvl4pPr>
            <a:lvl5pPr lvl="4" algn="ctr" rtl="0">
              <a:spcBef>
                <a:spcPts val="0"/>
              </a:spcBef>
              <a:spcAft>
                <a:spcPts val="0"/>
              </a:spcAft>
              <a:buSzPts val="1800"/>
              <a:buNone/>
              <a:defRPr sz="1795" b="0"/>
            </a:lvl5pPr>
            <a:lvl6pPr lvl="5" algn="ctr" rtl="0">
              <a:spcBef>
                <a:spcPts val="0"/>
              </a:spcBef>
              <a:spcAft>
                <a:spcPts val="0"/>
              </a:spcAft>
              <a:buSzPts val="1800"/>
              <a:buNone/>
              <a:defRPr sz="1795" b="0"/>
            </a:lvl6pPr>
            <a:lvl7pPr lvl="6" algn="ctr" rtl="0">
              <a:spcBef>
                <a:spcPts val="0"/>
              </a:spcBef>
              <a:spcAft>
                <a:spcPts val="0"/>
              </a:spcAft>
              <a:buSzPts val="1800"/>
              <a:buNone/>
              <a:defRPr sz="1795" b="0"/>
            </a:lvl7pPr>
            <a:lvl8pPr lvl="7" algn="ctr" rtl="0">
              <a:spcBef>
                <a:spcPts val="0"/>
              </a:spcBef>
              <a:spcAft>
                <a:spcPts val="0"/>
              </a:spcAft>
              <a:buSzPts val="1800"/>
              <a:buNone/>
              <a:defRPr sz="1795" b="0"/>
            </a:lvl8pPr>
            <a:lvl9pPr lvl="8" algn="ctr" rtl="0">
              <a:spcBef>
                <a:spcPts val="0"/>
              </a:spcBef>
              <a:spcAft>
                <a:spcPts val="0"/>
              </a:spcAft>
              <a:buSzPts val="1800"/>
              <a:buNone/>
              <a:defRPr sz="1795" b="0"/>
            </a:lvl9pPr>
          </a:lstStyle>
          <a:p>
            <a:endParaRPr/>
          </a:p>
        </p:txBody>
      </p:sp>
      <p:sp>
        <p:nvSpPr>
          <p:cNvPr id="164" name="Google Shape;164;p16"/>
          <p:cNvSpPr txBox="1">
            <a:spLocks noGrp="1"/>
          </p:cNvSpPr>
          <p:nvPr>
            <p:ph type="ctrTitle" idx="6"/>
          </p:nvPr>
        </p:nvSpPr>
        <p:spPr>
          <a:xfrm>
            <a:off x="6171075" y="3320450"/>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795"/>
            </a:lvl1pPr>
            <a:lvl2pPr lvl="1" algn="ctr" rtl="0">
              <a:spcBef>
                <a:spcPts val="0"/>
              </a:spcBef>
              <a:spcAft>
                <a:spcPts val="0"/>
              </a:spcAft>
              <a:buSzPts val="1800"/>
              <a:buNone/>
              <a:defRPr sz="1795" b="0"/>
            </a:lvl2pPr>
            <a:lvl3pPr lvl="2" algn="ctr" rtl="0">
              <a:spcBef>
                <a:spcPts val="0"/>
              </a:spcBef>
              <a:spcAft>
                <a:spcPts val="0"/>
              </a:spcAft>
              <a:buSzPts val="1800"/>
              <a:buNone/>
              <a:defRPr sz="1795" b="0"/>
            </a:lvl3pPr>
            <a:lvl4pPr lvl="3" algn="ctr" rtl="0">
              <a:spcBef>
                <a:spcPts val="0"/>
              </a:spcBef>
              <a:spcAft>
                <a:spcPts val="0"/>
              </a:spcAft>
              <a:buSzPts val="1800"/>
              <a:buNone/>
              <a:defRPr sz="1795" b="0"/>
            </a:lvl4pPr>
            <a:lvl5pPr lvl="4" algn="ctr" rtl="0">
              <a:spcBef>
                <a:spcPts val="0"/>
              </a:spcBef>
              <a:spcAft>
                <a:spcPts val="0"/>
              </a:spcAft>
              <a:buSzPts val="1800"/>
              <a:buNone/>
              <a:defRPr sz="1795" b="0"/>
            </a:lvl5pPr>
            <a:lvl6pPr lvl="5" algn="ctr" rtl="0">
              <a:spcBef>
                <a:spcPts val="0"/>
              </a:spcBef>
              <a:spcAft>
                <a:spcPts val="0"/>
              </a:spcAft>
              <a:buSzPts val="1800"/>
              <a:buNone/>
              <a:defRPr sz="1795" b="0"/>
            </a:lvl6pPr>
            <a:lvl7pPr lvl="6" algn="ctr" rtl="0">
              <a:spcBef>
                <a:spcPts val="0"/>
              </a:spcBef>
              <a:spcAft>
                <a:spcPts val="0"/>
              </a:spcAft>
              <a:buSzPts val="1800"/>
              <a:buNone/>
              <a:defRPr sz="1795" b="0"/>
            </a:lvl7pPr>
            <a:lvl8pPr lvl="7" algn="ctr" rtl="0">
              <a:spcBef>
                <a:spcPts val="0"/>
              </a:spcBef>
              <a:spcAft>
                <a:spcPts val="0"/>
              </a:spcAft>
              <a:buSzPts val="1800"/>
              <a:buNone/>
              <a:defRPr sz="1795" b="0"/>
            </a:lvl8pPr>
            <a:lvl9pPr lvl="8" algn="ctr" rtl="0">
              <a:spcBef>
                <a:spcPts val="0"/>
              </a:spcBef>
              <a:spcAft>
                <a:spcPts val="0"/>
              </a:spcAft>
              <a:buSzPts val="1800"/>
              <a:buNone/>
              <a:defRPr sz="1795" b="0"/>
            </a:lvl9pPr>
          </a:lstStyle>
          <a:p>
            <a:endParaRPr/>
          </a:p>
        </p:txBody>
      </p:sp>
    </p:spTree>
    <p:extLst>
      <p:ext uri="{BB962C8B-B14F-4D97-AF65-F5344CB8AC3E}">
        <p14:creationId xmlns:p14="http://schemas.microsoft.com/office/powerpoint/2010/main" val="1344757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2"/>
          <a:srcRect/>
          <a:tile tx="0" ty="0" sx="100000" sy="100000" flip="none" algn="tl"/>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6"/>
              </a:buClr>
              <a:buSzPts val="3500"/>
              <a:buFont typeface="Londrina Solid"/>
              <a:buNone/>
              <a:defRPr sz="3500">
                <a:solidFill>
                  <a:schemeClr val="accent6"/>
                </a:solidFill>
                <a:latin typeface="Londrina Solid"/>
                <a:ea typeface="Londrina Solid"/>
                <a:cs typeface="Londrina Solid"/>
                <a:sym typeface="Londrina Solid"/>
              </a:defRPr>
            </a:lvl1pPr>
            <a:lvl2pPr lvl="1">
              <a:lnSpc>
                <a:spcPct val="100000"/>
              </a:lnSpc>
              <a:spcBef>
                <a:spcPts val="0"/>
              </a:spcBef>
              <a:spcAft>
                <a:spcPts val="0"/>
              </a:spcAft>
              <a:buClr>
                <a:schemeClr val="accent6"/>
              </a:buClr>
              <a:buSzPts val="2800"/>
              <a:buNone/>
              <a:defRPr sz="2800">
                <a:solidFill>
                  <a:schemeClr val="accent6"/>
                </a:solidFill>
              </a:defRPr>
            </a:lvl2pPr>
            <a:lvl3pPr lvl="2">
              <a:lnSpc>
                <a:spcPct val="100000"/>
              </a:lnSpc>
              <a:spcBef>
                <a:spcPts val="0"/>
              </a:spcBef>
              <a:spcAft>
                <a:spcPts val="0"/>
              </a:spcAft>
              <a:buClr>
                <a:schemeClr val="accent6"/>
              </a:buClr>
              <a:buSzPts val="2800"/>
              <a:buNone/>
              <a:defRPr sz="2800">
                <a:solidFill>
                  <a:schemeClr val="accent6"/>
                </a:solidFill>
              </a:defRPr>
            </a:lvl3pPr>
            <a:lvl4pPr lvl="3">
              <a:lnSpc>
                <a:spcPct val="100000"/>
              </a:lnSpc>
              <a:spcBef>
                <a:spcPts val="0"/>
              </a:spcBef>
              <a:spcAft>
                <a:spcPts val="0"/>
              </a:spcAft>
              <a:buClr>
                <a:schemeClr val="accent6"/>
              </a:buClr>
              <a:buSzPts val="2800"/>
              <a:buNone/>
              <a:defRPr sz="2800">
                <a:solidFill>
                  <a:schemeClr val="accent6"/>
                </a:solidFill>
              </a:defRPr>
            </a:lvl4pPr>
            <a:lvl5pPr lvl="4">
              <a:lnSpc>
                <a:spcPct val="100000"/>
              </a:lnSpc>
              <a:spcBef>
                <a:spcPts val="0"/>
              </a:spcBef>
              <a:spcAft>
                <a:spcPts val="0"/>
              </a:spcAft>
              <a:buClr>
                <a:schemeClr val="accent6"/>
              </a:buClr>
              <a:buSzPts val="2800"/>
              <a:buNone/>
              <a:defRPr sz="2800">
                <a:solidFill>
                  <a:schemeClr val="accent6"/>
                </a:solidFill>
              </a:defRPr>
            </a:lvl5pPr>
            <a:lvl6pPr lvl="5">
              <a:lnSpc>
                <a:spcPct val="100000"/>
              </a:lnSpc>
              <a:spcBef>
                <a:spcPts val="0"/>
              </a:spcBef>
              <a:spcAft>
                <a:spcPts val="0"/>
              </a:spcAft>
              <a:buClr>
                <a:schemeClr val="accent6"/>
              </a:buClr>
              <a:buSzPts val="2800"/>
              <a:buNone/>
              <a:defRPr sz="2800">
                <a:solidFill>
                  <a:schemeClr val="accent6"/>
                </a:solidFill>
              </a:defRPr>
            </a:lvl6pPr>
            <a:lvl7pPr lvl="6">
              <a:lnSpc>
                <a:spcPct val="100000"/>
              </a:lnSpc>
              <a:spcBef>
                <a:spcPts val="0"/>
              </a:spcBef>
              <a:spcAft>
                <a:spcPts val="0"/>
              </a:spcAft>
              <a:buClr>
                <a:schemeClr val="accent6"/>
              </a:buClr>
              <a:buSzPts val="2800"/>
              <a:buNone/>
              <a:defRPr sz="2800">
                <a:solidFill>
                  <a:schemeClr val="accent6"/>
                </a:solidFill>
              </a:defRPr>
            </a:lvl7pPr>
            <a:lvl8pPr lvl="7">
              <a:lnSpc>
                <a:spcPct val="100000"/>
              </a:lnSpc>
              <a:spcBef>
                <a:spcPts val="0"/>
              </a:spcBef>
              <a:spcAft>
                <a:spcPts val="0"/>
              </a:spcAft>
              <a:buClr>
                <a:schemeClr val="accent6"/>
              </a:buClr>
              <a:buSzPts val="2800"/>
              <a:buNone/>
              <a:defRPr sz="2800">
                <a:solidFill>
                  <a:schemeClr val="accent6"/>
                </a:solidFill>
              </a:defRPr>
            </a:lvl8pPr>
            <a:lvl9pPr lvl="8">
              <a:lnSpc>
                <a:spcPct val="100000"/>
              </a:lnSpc>
              <a:spcBef>
                <a:spcPts val="0"/>
              </a:spcBef>
              <a:spcAft>
                <a:spcPts val="0"/>
              </a:spcAft>
              <a:buClr>
                <a:schemeClr val="accent6"/>
              </a:buClr>
              <a:buSzPts val="2800"/>
              <a:buNone/>
              <a:defRPr sz="2800">
                <a:solidFill>
                  <a:schemeClr val="accent6"/>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6"/>
              </a:buClr>
              <a:buSzPts val="1400"/>
              <a:buFont typeface="Comfortaa"/>
              <a:buChar char="●"/>
              <a:defRPr>
                <a:solidFill>
                  <a:schemeClr val="accent6"/>
                </a:solidFill>
                <a:latin typeface="Comfortaa"/>
                <a:ea typeface="Comfortaa"/>
                <a:cs typeface="Comfortaa"/>
                <a:sym typeface="Comfortaa"/>
              </a:defRPr>
            </a:lvl1pPr>
            <a:lvl2pPr marL="914400" lvl="1" indent="-317500">
              <a:lnSpc>
                <a:spcPct val="100000"/>
              </a:lnSpc>
              <a:spcBef>
                <a:spcPts val="0"/>
              </a:spcBef>
              <a:spcAft>
                <a:spcPts val="0"/>
              </a:spcAft>
              <a:buClr>
                <a:schemeClr val="accent6"/>
              </a:buClr>
              <a:buSzPts val="1400"/>
              <a:buFont typeface="Comfortaa"/>
              <a:buChar char="○"/>
              <a:defRPr>
                <a:solidFill>
                  <a:schemeClr val="accent6"/>
                </a:solidFill>
                <a:latin typeface="Comfortaa"/>
                <a:ea typeface="Comfortaa"/>
                <a:cs typeface="Comfortaa"/>
                <a:sym typeface="Comfortaa"/>
              </a:defRPr>
            </a:lvl2pPr>
            <a:lvl3pPr marL="1371600" lvl="2" indent="-317500">
              <a:lnSpc>
                <a:spcPct val="100000"/>
              </a:lnSpc>
              <a:spcBef>
                <a:spcPts val="0"/>
              </a:spcBef>
              <a:spcAft>
                <a:spcPts val="0"/>
              </a:spcAft>
              <a:buClr>
                <a:schemeClr val="accent6"/>
              </a:buClr>
              <a:buSzPts val="1400"/>
              <a:buFont typeface="Comfortaa"/>
              <a:buChar char="■"/>
              <a:defRPr>
                <a:solidFill>
                  <a:schemeClr val="accent6"/>
                </a:solidFill>
                <a:latin typeface="Comfortaa"/>
                <a:ea typeface="Comfortaa"/>
                <a:cs typeface="Comfortaa"/>
                <a:sym typeface="Comfortaa"/>
              </a:defRPr>
            </a:lvl3pPr>
            <a:lvl4pPr marL="1828800" lvl="3" indent="-317500">
              <a:lnSpc>
                <a:spcPct val="100000"/>
              </a:lnSpc>
              <a:spcBef>
                <a:spcPts val="0"/>
              </a:spcBef>
              <a:spcAft>
                <a:spcPts val="0"/>
              </a:spcAft>
              <a:buClr>
                <a:schemeClr val="accent6"/>
              </a:buClr>
              <a:buSzPts val="1400"/>
              <a:buFont typeface="Comfortaa"/>
              <a:buChar char="●"/>
              <a:defRPr>
                <a:solidFill>
                  <a:schemeClr val="accent6"/>
                </a:solidFill>
                <a:latin typeface="Comfortaa"/>
                <a:ea typeface="Comfortaa"/>
                <a:cs typeface="Comfortaa"/>
                <a:sym typeface="Comfortaa"/>
              </a:defRPr>
            </a:lvl4pPr>
            <a:lvl5pPr marL="2286000" lvl="4" indent="-317500">
              <a:lnSpc>
                <a:spcPct val="100000"/>
              </a:lnSpc>
              <a:spcBef>
                <a:spcPts val="0"/>
              </a:spcBef>
              <a:spcAft>
                <a:spcPts val="0"/>
              </a:spcAft>
              <a:buClr>
                <a:schemeClr val="accent6"/>
              </a:buClr>
              <a:buSzPts val="1400"/>
              <a:buFont typeface="Comfortaa"/>
              <a:buChar char="○"/>
              <a:defRPr>
                <a:solidFill>
                  <a:schemeClr val="accent6"/>
                </a:solidFill>
                <a:latin typeface="Comfortaa"/>
                <a:ea typeface="Comfortaa"/>
                <a:cs typeface="Comfortaa"/>
                <a:sym typeface="Comfortaa"/>
              </a:defRPr>
            </a:lvl5pPr>
            <a:lvl6pPr marL="2743200" lvl="5" indent="-317500">
              <a:lnSpc>
                <a:spcPct val="100000"/>
              </a:lnSpc>
              <a:spcBef>
                <a:spcPts val="0"/>
              </a:spcBef>
              <a:spcAft>
                <a:spcPts val="0"/>
              </a:spcAft>
              <a:buClr>
                <a:schemeClr val="accent6"/>
              </a:buClr>
              <a:buSzPts val="1400"/>
              <a:buFont typeface="Comfortaa"/>
              <a:buChar char="■"/>
              <a:defRPr>
                <a:solidFill>
                  <a:schemeClr val="accent6"/>
                </a:solidFill>
                <a:latin typeface="Comfortaa"/>
                <a:ea typeface="Comfortaa"/>
                <a:cs typeface="Comfortaa"/>
                <a:sym typeface="Comfortaa"/>
              </a:defRPr>
            </a:lvl6pPr>
            <a:lvl7pPr marL="3200400" lvl="6" indent="-317500">
              <a:lnSpc>
                <a:spcPct val="100000"/>
              </a:lnSpc>
              <a:spcBef>
                <a:spcPts val="0"/>
              </a:spcBef>
              <a:spcAft>
                <a:spcPts val="0"/>
              </a:spcAft>
              <a:buClr>
                <a:schemeClr val="accent6"/>
              </a:buClr>
              <a:buSzPts val="1400"/>
              <a:buFont typeface="Comfortaa"/>
              <a:buChar char="●"/>
              <a:defRPr>
                <a:solidFill>
                  <a:schemeClr val="accent6"/>
                </a:solidFill>
                <a:latin typeface="Comfortaa"/>
                <a:ea typeface="Comfortaa"/>
                <a:cs typeface="Comfortaa"/>
                <a:sym typeface="Comfortaa"/>
              </a:defRPr>
            </a:lvl7pPr>
            <a:lvl8pPr marL="3657600" lvl="7" indent="-317500">
              <a:lnSpc>
                <a:spcPct val="100000"/>
              </a:lnSpc>
              <a:spcBef>
                <a:spcPts val="0"/>
              </a:spcBef>
              <a:spcAft>
                <a:spcPts val="0"/>
              </a:spcAft>
              <a:buClr>
                <a:schemeClr val="accent6"/>
              </a:buClr>
              <a:buSzPts val="1400"/>
              <a:buFont typeface="Comfortaa"/>
              <a:buChar char="○"/>
              <a:defRPr>
                <a:solidFill>
                  <a:schemeClr val="accent6"/>
                </a:solidFill>
                <a:latin typeface="Comfortaa"/>
                <a:ea typeface="Comfortaa"/>
                <a:cs typeface="Comfortaa"/>
                <a:sym typeface="Comfortaa"/>
              </a:defRPr>
            </a:lvl8pPr>
            <a:lvl9pPr marL="4114800" lvl="8" indent="-317500">
              <a:lnSpc>
                <a:spcPct val="100000"/>
              </a:lnSpc>
              <a:spcBef>
                <a:spcPts val="0"/>
              </a:spcBef>
              <a:spcAft>
                <a:spcPts val="0"/>
              </a:spcAft>
              <a:buClr>
                <a:schemeClr val="accent6"/>
              </a:buClr>
              <a:buSzPts val="1400"/>
              <a:buFont typeface="Comfortaa"/>
              <a:buChar char="■"/>
              <a:defRPr>
                <a:solidFill>
                  <a:schemeClr val="accent6"/>
                </a:solidFill>
                <a:latin typeface="Comfortaa"/>
                <a:ea typeface="Comfortaa"/>
                <a:cs typeface="Comfortaa"/>
                <a:sym typeface="Comfortaa"/>
              </a:defRPr>
            </a:lvl9pPr>
          </a:lstStyle>
          <a:p>
            <a:endParaRPr/>
          </a:p>
        </p:txBody>
      </p:sp>
      <p:sp>
        <p:nvSpPr>
          <p:cNvPr id="2" name="TextBox 1">
            <a:extLst>
              <a:ext uri="{FF2B5EF4-FFF2-40B4-BE49-F238E27FC236}">
                <a16:creationId xmlns:a16="http://schemas.microsoft.com/office/drawing/2014/main" id="{5543F9BB-035A-CFC7-E87F-66F9591BF156}"/>
              </a:ext>
            </a:extLst>
          </p:cNvPr>
          <p:cNvSpPr txBox="1"/>
          <p:nvPr userDrawn="1"/>
        </p:nvSpPr>
        <p:spPr>
          <a:xfrm>
            <a:off x="3276600" y="5543550"/>
            <a:ext cx="685800" cy="228600"/>
          </a:xfrm>
          <a:prstGeom prst="rect">
            <a:avLst/>
          </a:prstGeom>
          <a:noFill/>
        </p:spPr>
        <p:txBody>
          <a:bodyPr wrap="square" rtlCol="0">
            <a:spAutoFit/>
          </a:bodyPr>
          <a:lstStyle/>
          <a:p>
            <a:endParaRPr lang="en-US"/>
          </a:p>
        </p:txBody>
      </p:sp>
    </p:spTree>
  </p:cSld>
  <p:clrMap bg1="lt1" tx1="dk1" bg2="dk2" tx2="lt2" accent1="accent1" accent2="accent2" accent3="accent3" accent4="accent4" accent5="accent5" accent6="accent6" hlink="hlink" folHlink="folHlink"/>
  <p:sldLayoutIdLst>
    <p:sldLayoutId id="2147483657" r:id="rId1"/>
    <p:sldLayoutId id="2147483661" r:id="rId2"/>
    <p:sldLayoutId id="2147483681" r:id="rId3"/>
    <p:sldLayoutId id="2147483687" r:id="rId4"/>
    <p:sldLayoutId id="2147483688" r:id="rId5"/>
    <p:sldLayoutId id="2147483689" r:id="rId6"/>
    <p:sldLayoutId id="2147483690" r:id="rId7"/>
    <p:sldLayoutId id="2147483691" r:id="rId8"/>
    <p:sldLayoutId id="2147483692" r:id="rId9"/>
    <p:sldLayoutId id="2147483693" r:id="rId10"/>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0.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_文本框 11">
            <a:extLst>
              <a:ext uri="{FF2B5EF4-FFF2-40B4-BE49-F238E27FC236}">
                <a16:creationId xmlns:a16="http://schemas.microsoft.com/office/drawing/2014/main" id="{A179362E-546F-4084-B143-18F540149B82}"/>
              </a:ext>
            </a:extLst>
          </p:cNvPr>
          <p:cNvSpPr txBox="1"/>
          <p:nvPr/>
        </p:nvSpPr>
        <p:spPr>
          <a:xfrm>
            <a:off x="1295400" y="186619"/>
            <a:ext cx="6940134" cy="4801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70000"/>
              </a:lnSpc>
              <a:buClrTx/>
              <a:defRPr/>
            </a:pPr>
            <a:r>
              <a:rPr lang="en-US" altLang="zh-CN" sz="3600" dirty="0" err="1">
                <a:ln w="0">
                  <a:noFill/>
                </a:ln>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Thứ</a:t>
            </a:r>
            <a:r>
              <a:rPr lang="en-US" altLang="zh-CN" sz="3600" dirty="0">
                <a:ln w="0">
                  <a:noFill/>
                </a:ln>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600" dirty="0" err="1" smtClean="0">
                <a:ln w="0">
                  <a:noFill/>
                </a:ln>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năm</a:t>
            </a:r>
            <a:r>
              <a:rPr lang="en-US" altLang="zh-CN" sz="3600" dirty="0" smtClean="0">
                <a:ln w="0">
                  <a:noFill/>
                </a:ln>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600" dirty="0" err="1">
                <a:ln w="0">
                  <a:noFill/>
                </a:ln>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ngày</a:t>
            </a:r>
            <a:r>
              <a:rPr lang="en-US" altLang="zh-CN" sz="3600" dirty="0">
                <a:ln w="0">
                  <a:noFill/>
                </a:ln>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600" dirty="0" smtClean="0">
                <a:ln w="0">
                  <a:noFill/>
                </a:ln>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18 </a:t>
            </a:r>
            <a:r>
              <a:rPr lang="en-US" altLang="zh-CN" sz="3600" dirty="0" err="1">
                <a:ln w="0">
                  <a:noFill/>
                </a:ln>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tháng</a:t>
            </a:r>
            <a:r>
              <a:rPr lang="en-US" altLang="zh-CN" sz="3600" dirty="0">
                <a:ln w="0">
                  <a:noFill/>
                </a:ln>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600" dirty="0" smtClean="0">
                <a:ln w="0">
                  <a:noFill/>
                </a:ln>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1 </a:t>
            </a:r>
            <a:r>
              <a:rPr lang="en-US" altLang="zh-CN" sz="3600" dirty="0" err="1">
                <a:ln w="0">
                  <a:noFill/>
                </a:ln>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năm</a:t>
            </a:r>
            <a:r>
              <a:rPr lang="en-US" altLang="zh-CN" sz="3600" dirty="0">
                <a:ln w="0">
                  <a:noFill/>
                </a:ln>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600" dirty="0" smtClean="0">
                <a:ln w="0">
                  <a:noFill/>
                </a:ln>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2024</a:t>
            </a:r>
            <a:endParaRPr lang="zh-CN" altLang="en-US" sz="3600" dirty="0">
              <a:ln w="0">
                <a:noFill/>
              </a:ln>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 name="TextBox 3">
            <a:extLst>
              <a:ext uri="{FF2B5EF4-FFF2-40B4-BE49-F238E27FC236}">
                <a16:creationId xmlns:a16="http://schemas.microsoft.com/office/drawing/2014/main" id="{857305D5-095B-8FCD-6D3A-AB4393C235FB}"/>
              </a:ext>
            </a:extLst>
          </p:cNvPr>
          <p:cNvSpPr txBox="1"/>
          <p:nvPr/>
        </p:nvSpPr>
        <p:spPr>
          <a:xfrm>
            <a:off x="-457200" y="666750"/>
            <a:ext cx="6399712" cy="646331"/>
          </a:xfrm>
          <a:prstGeom prst="rect">
            <a:avLst/>
          </a:prstGeom>
          <a:noFill/>
        </p:spPr>
        <p:txBody>
          <a:bodyPr wrap="square" rtlCol="0">
            <a:spAutoFit/>
          </a:bodyPr>
          <a:lstStyle/>
          <a:p>
            <a:pPr algn="ctr"/>
            <a:r>
              <a:rPr lang="en-US" sz="3600" b="1" u="sng" dirty="0" err="1" smtClean="0">
                <a:solidFill>
                  <a:srgbClr val="FF0000"/>
                </a:solidFill>
                <a:latin typeface="Times New Roman" panose="02020603050405020304" pitchFamily="18" charset="0"/>
                <a:cs typeface="Times New Roman" panose="02020603050405020304" pitchFamily="18" charset="0"/>
              </a:rPr>
              <a:t>Tiếng</a:t>
            </a:r>
            <a:r>
              <a:rPr lang="en-US" sz="3600" b="1" u="sng" dirty="0" smtClean="0">
                <a:solidFill>
                  <a:srgbClr val="FF0000"/>
                </a:solidFill>
                <a:latin typeface="Times New Roman" panose="02020603050405020304" pitchFamily="18" charset="0"/>
                <a:cs typeface="Times New Roman" panose="02020603050405020304" pitchFamily="18" charset="0"/>
              </a:rPr>
              <a:t> </a:t>
            </a:r>
            <a:r>
              <a:rPr lang="en-US" sz="3600" b="1" u="sng" dirty="0" err="1" smtClean="0">
                <a:solidFill>
                  <a:srgbClr val="FF0000"/>
                </a:solidFill>
                <a:latin typeface="Times New Roman" panose="02020603050405020304" pitchFamily="18" charset="0"/>
                <a:cs typeface="Times New Roman" panose="02020603050405020304" pitchFamily="18" charset="0"/>
              </a:rPr>
              <a:t>Việt</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1516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2054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E03C77-F16D-BDD9-569E-2BD565D7CCC9}"/>
              </a:ext>
            </a:extLst>
          </p:cNvPr>
          <p:cNvSpPr txBox="1"/>
          <p:nvPr/>
        </p:nvSpPr>
        <p:spPr>
          <a:xfrm>
            <a:off x="598412" y="1123950"/>
            <a:ext cx="8099577" cy="1981200"/>
          </a:xfrm>
          <a:prstGeom prst="rect">
            <a:avLst/>
          </a:prstGeom>
          <a:noFill/>
        </p:spPr>
        <p:txBody>
          <a:bodyPr wrap="square" rtlCol="0">
            <a:spAutoFit/>
          </a:bodyPr>
          <a:lstStyle/>
          <a:p>
            <a:endParaRPr lang="en-US"/>
          </a:p>
        </p:txBody>
      </p:sp>
      <p:sp>
        <p:nvSpPr>
          <p:cNvPr id="4" name="TextBox 3">
            <a:extLst>
              <a:ext uri="{FF2B5EF4-FFF2-40B4-BE49-F238E27FC236}">
                <a16:creationId xmlns:a16="http://schemas.microsoft.com/office/drawing/2014/main" id="{15375025-D383-8C45-F0E3-45C28326590F}"/>
              </a:ext>
            </a:extLst>
          </p:cNvPr>
          <p:cNvSpPr txBox="1"/>
          <p:nvPr/>
        </p:nvSpPr>
        <p:spPr>
          <a:xfrm>
            <a:off x="243450" y="971550"/>
            <a:ext cx="8657100" cy="3416320"/>
          </a:xfrm>
          <a:prstGeom prst="rect">
            <a:avLst/>
          </a:prstGeom>
          <a:noFill/>
        </p:spPr>
        <p:txBody>
          <a:bodyPr wrap="square" rtlCol="0">
            <a:spAutoFit/>
          </a:bodyPr>
          <a:lstStyle/>
          <a:p>
            <a:pPr marL="182880" algn="just"/>
            <a:r>
              <a:rPr lang="en-US" sz="2400" dirty="0"/>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băng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tuyết</a:t>
            </a:r>
            <a:r>
              <a:rPr lang="en-US" sz="2400" dirty="0">
                <a:latin typeface="Times New Roman" panose="02020603050405020304" pitchFamily="18" charset="0"/>
                <a:cs typeface="Times New Roman" panose="02020603050405020304" pitchFamily="18" charset="0"/>
              </a:rPr>
              <a:t>,…</a:t>
            </a:r>
          </a:p>
          <a:p>
            <a:pPr marL="182880"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mát</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mẻ</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lạnh</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hoặc</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hanh</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lũ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lạnh</a:t>
            </a:r>
            <a:r>
              <a:rPr lang="en-US" sz="2400" dirty="0">
                <a:latin typeface="Times New Roman" panose="02020603050405020304" pitchFamily="18" charset="0"/>
                <a:cs typeface="Times New Roman" panose="02020603050405020304" pitchFamily="18" charset="0"/>
              </a:rPr>
              <a:t>;…</a:t>
            </a:r>
          </a:p>
          <a:p>
            <a:pPr marL="182880"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loại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0779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496930" y="-7674"/>
            <a:ext cx="8362339" cy="856723"/>
          </a:xfrm>
          <a:prstGeom prst="rect">
            <a:avLst/>
          </a:prstGeom>
          <a:solidFill>
            <a:schemeClr val="bg2"/>
          </a:solidFill>
          <a:ln>
            <a:noFill/>
          </a:ln>
        </p:spPr>
        <p:txBody>
          <a:bodyPr spcFirstLastPara="1" wrap="square" lIns="91199" tIns="91199" rIns="91199" bIns="9119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2400" b="1" dirty="0">
                <a:solidFill>
                  <a:srgbClr val="FF0000"/>
                </a:solidFill>
                <a:latin typeface="Times New Roman" panose="02020603050405020304" pitchFamily="18" charset="0"/>
                <a:cs typeface="Times New Roman" panose="02020603050405020304" pitchFamily="18" charset="0"/>
              </a:rPr>
              <a:t>3</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Xếp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dưới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đây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kểu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thích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hợp</a:t>
            </a:r>
            <a:r>
              <a:rPr lang="en-US" sz="2400" dirty="0">
                <a:solidFill>
                  <a:srgbClr val="000000"/>
                </a:solidFill>
                <a:latin typeface="+mj-lt"/>
              </a:rPr>
              <a:t>.</a:t>
            </a:r>
          </a:p>
        </p:txBody>
      </p:sp>
      <p:pic>
        <p:nvPicPr>
          <p:cNvPr id="12" name="Picture 11">
            <a:extLst>
              <a:ext uri="{FF2B5EF4-FFF2-40B4-BE49-F238E27FC236}">
                <a16:creationId xmlns:a16="http://schemas.microsoft.com/office/drawing/2014/main" id="{741EB5E3-8A56-1443-6049-C787D47DB2F8}"/>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contrast="40000"/>
                    </a14:imgEffect>
                  </a14:imgLayer>
                </a14:imgProps>
              </a:ext>
            </a:extLst>
          </a:blip>
          <a:stretch>
            <a:fillRect/>
          </a:stretch>
        </p:blipFill>
        <p:spPr>
          <a:xfrm>
            <a:off x="285143" y="1047750"/>
            <a:ext cx="8573714" cy="2166476"/>
          </a:xfrm>
          <a:prstGeom prst="rect">
            <a:avLst/>
          </a:prstGeom>
          <a:ln>
            <a:noFill/>
          </a:ln>
          <a:effectLst>
            <a:softEdge rad="112500"/>
          </a:effectLst>
        </p:spPr>
      </p:pic>
      <p:cxnSp>
        <p:nvCxnSpPr>
          <p:cNvPr id="13" name="Straight Connector 12">
            <a:extLst>
              <a:ext uri="{FF2B5EF4-FFF2-40B4-BE49-F238E27FC236}">
                <a16:creationId xmlns:a16="http://schemas.microsoft.com/office/drawing/2014/main" id="{C3DE8418-16EE-2189-4A1E-01EDE90C96FF}"/>
              </a:ext>
            </a:extLst>
          </p:cNvPr>
          <p:cNvCxnSpPr>
            <a:cxnSpLocks/>
          </p:cNvCxnSpPr>
          <p:nvPr/>
        </p:nvCxnSpPr>
        <p:spPr>
          <a:xfrm>
            <a:off x="4343400" y="2343150"/>
            <a:ext cx="0" cy="266700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40B9657-AAF0-8CE5-C306-F4C3AB66C899}"/>
              </a:ext>
            </a:extLst>
          </p:cNvPr>
          <p:cNvSpPr txBox="1"/>
          <p:nvPr/>
        </p:nvSpPr>
        <p:spPr>
          <a:xfrm>
            <a:off x="541487" y="3375953"/>
            <a:ext cx="3545569" cy="461665"/>
          </a:xfrm>
          <a:prstGeom prst="rect">
            <a:avLst/>
          </a:prstGeom>
          <a:solidFill>
            <a:schemeClr val="accent4">
              <a:lumMod val="20000"/>
              <a:lumOff val="80000"/>
            </a:schemeClr>
          </a:solidFill>
        </p:spPr>
        <p:txBody>
          <a:bodyPr wrap="square" rtlCol="0">
            <a:spAutoFit/>
          </a:bodyPr>
          <a:lstStyle/>
          <a:p>
            <a:pPr marL="182880" algn="just"/>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p>
        </p:txBody>
      </p:sp>
      <p:sp>
        <p:nvSpPr>
          <p:cNvPr id="16" name="TextBox 15">
            <a:extLst>
              <a:ext uri="{FF2B5EF4-FFF2-40B4-BE49-F238E27FC236}">
                <a16:creationId xmlns:a16="http://schemas.microsoft.com/office/drawing/2014/main" id="{9BCBEE3E-4512-266A-D6D2-23400EABB38A}"/>
              </a:ext>
            </a:extLst>
          </p:cNvPr>
          <p:cNvSpPr txBox="1"/>
          <p:nvPr/>
        </p:nvSpPr>
        <p:spPr>
          <a:xfrm>
            <a:off x="541487" y="4095750"/>
            <a:ext cx="3545569" cy="461665"/>
          </a:xfrm>
          <a:prstGeom prst="rect">
            <a:avLst/>
          </a:prstGeom>
          <a:solidFill>
            <a:schemeClr val="accent4">
              <a:lumMod val="20000"/>
              <a:lumOff val="80000"/>
            </a:schemeClr>
          </a:solidFill>
        </p:spPr>
        <p:txBody>
          <a:bodyPr wrap="square" rtlCol="0">
            <a:spAutoFit/>
          </a:bodyPr>
          <a:lstStyle/>
          <a:p>
            <a:pPr marL="182880" algn="just"/>
            <a:r>
              <a:rPr lang="en-US" sz="2400" dirty="0" err="1">
                <a:latin typeface="Times New Roman" panose="02020603050405020304" pitchFamily="18" charset="0"/>
                <a:cs typeface="Times New Roman" panose="02020603050405020304" pitchFamily="18" charset="0"/>
              </a:rPr>
              <a:t>Gió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57EE1726-37EB-7559-AB66-0F1982DF1521}"/>
              </a:ext>
            </a:extLst>
          </p:cNvPr>
          <p:cNvSpPr txBox="1"/>
          <p:nvPr/>
        </p:nvSpPr>
        <p:spPr>
          <a:xfrm>
            <a:off x="4612445" y="3181350"/>
            <a:ext cx="3990065" cy="830997"/>
          </a:xfrm>
          <a:prstGeom prst="rect">
            <a:avLst/>
          </a:prstGeom>
          <a:solidFill>
            <a:schemeClr val="accent4">
              <a:lumMod val="20000"/>
              <a:lumOff val="80000"/>
            </a:schemeClr>
          </a:solidFill>
        </p:spPr>
        <p:txBody>
          <a:bodyPr wrap="square" rtlCol="0">
            <a:spAutoFit/>
          </a:bodyPr>
          <a:lstStyle/>
          <a:p>
            <a:pPr marL="182880" algn="just"/>
            <a:r>
              <a:rPr lang="en-US" sz="2400" dirty="0" err="1">
                <a:latin typeface="Times New Roman" panose="02020603050405020304" pitchFamily="18" charset="0"/>
                <a:cs typeface="Times New Roman" panose="02020603050405020304" pitchFamily="18" charset="0"/>
              </a:rPr>
              <a:t>Sắp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cất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8B938572-28BC-4E71-B49E-366D120AC589}"/>
              </a:ext>
            </a:extLst>
          </p:cNvPr>
          <p:cNvSpPr txBox="1"/>
          <p:nvPr/>
        </p:nvSpPr>
        <p:spPr>
          <a:xfrm>
            <a:off x="4612445" y="4179153"/>
            <a:ext cx="3990065" cy="830997"/>
          </a:xfrm>
          <a:prstGeom prst="rect">
            <a:avLst/>
          </a:prstGeom>
          <a:solidFill>
            <a:schemeClr val="accent4">
              <a:lumMod val="20000"/>
              <a:lumOff val="80000"/>
            </a:schemeClr>
          </a:solidFill>
        </p:spPr>
        <p:txBody>
          <a:bodyPr wrap="square" rtlCol="0">
            <a:spAutoFit/>
          </a:bodyPr>
          <a:lstStyle/>
          <a:p>
            <a:pPr marL="182880" algn="just"/>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nắng</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2967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496930" y="-247650"/>
            <a:ext cx="8362339" cy="856723"/>
          </a:xfrm>
          <a:prstGeom prst="rect">
            <a:avLst/>
          </a:prstGeom>
          <a:solidFill>
            <a:schemeClr val="bg2"/>
          </a:solidFill>
          <a:ln>
            <a:noFill/>
          </a:ln>
        </p:spPr>
        <p:txBody>
          <a:bodyPr spcFirstLastPara="1" wrap="square" lIns="91199" tIns="91199" rIns="91199" bIns="9119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2400" b="1" dirty="0">
                <a:solidFill>
                  <a:srgbClr val="FF0000"/>
                </a:solidFill>
                <a:latin typeface="Times New Roman" panose="02020603050405020304" pitchFamily="18" charset="0"/>
                <a:cs typeface="Times New Roman" panose="02020603050405020304" pitchFamily="18" charset="0"/>
              </a:rPr>
              <a:t>3</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Xếp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dưới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đây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kểu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thích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741EB5E3-8A56-1443-6049-C787D47DB2F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Effect>
                      <a14:brightnessContrast contrast="40000"/>
                    </a14:imgEffect>
                  </a14:imgLayer>
                </a14:imgProps>
              </a:ext>
            </a:extLst>
          </a:blip>
          <a:srcRect l="14449" t="60456" r="64220"/>
          <a:stretch/>
        </p:blipFill>
        <p:spPr>
          <a:xfrm>
            <a:off x="1524001" y="593526"/>
            <a:ext cx="1828799" cy="856723"/>
          </a:xfrm>
          <a:prstGeom prst="ellipse">
            <a:avLst/>
          </a:prstGeom>
          <a:ln>
            <a:noFill/>
          </a:ln>
          <a:effectLst>
            <a:softEdge rad="112500"/>
          </a:effectLst>
        </p:spPr>
      </p:pic>
      <p:cxnSp>
        <p:nvCxnSpPr>
          <p:cNvPr id="13" name="Straight Connector 12">
            <a:extLst>
              <a:ext uri="{FF2B5EF4-FFF2-40B4-BE49-F238E27FC236}">
                <a16:creationId xmlns:a16="http://schemas.microsoft.com/office/drawing/2014/main" id="{C3DE8418-16EE-2189-4A1E-01EDE90C96FF}"/>
              </a:ext>
            </a:extLst>
          </p:cNvPr>
          <p:cNvCxnSpPr>
            <a:cxnSpLocks/>
          </p:cNvCxnSpPr>
          <p:nvPr/>
        </p:nvCxnSpPr>
        <p:spPr>
          <a:xfrm>
            <a:off x="4343400" y="579174"/>
            <a:ext cx="0" cy="4278576"/>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40B9657-AAF0-8CE5-C306-F4C3AB66C899}"/>
              </a:ext>
            </a:extLst>
          </p:cNvPr>
          <p:cNvSpPr txBox="1"/>
          <p:nvPr/>
        </p:nvSpPr>
        <p:spPr>
          <a:xfrm>
            <a:off x="541487" y="1611977"/>
            <a:ext cx="3545569" cy="461665"/>
          </a:xfrm>
          <a:prstGeom prst="rect">
            <a:avLst/>
          </a:prstGeom>
          <a:solidFill>
            <a:schemeClr val="accent4">
              <a:lumMod val="20000"/>
              <a:lumOff val="80000"/>
            </a:schemeClr>
          </a:solidFill>
        </p:spPr>
        <p:txBody>
          <a:bodyPr wrap="square" rtlCol="0">
            <a:spAutoFit/>
          </a:bodyPr>
          <a:lstStyle/>
          <a:p>
            <a:pPr marL="182880" algn="just"/>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p>
        </p:txBody>
      </p:sp>
      <p:sp>
        <p:nvSpPr>
          <p:cNvPr id="16" name="TextBox 15">
            <a:extLst>
              <a:ext uri="{FF2B5EF4-FFF2-40B4-BE49-F238E27FC236}">
                <a16:creationId xmlns:a16="http://schemas.microsoft.com/office/drawing/2014/main" id="{9BCBEE3E-4512-266A-D6D2-23400EABB38A}"/>
              </a:ext>
            </a:extLst>
          </p:cNvPr>
          <p:cNvSpPr txBox="1"/>
          <p:nvPr/>
        </p:nvSpPr>
        <p:spPr>
          <a:xfrm>
            <a:off x="541487" y="2331774"/>
            <a:ext cx="3545569" cy="461665"/>
          </a:xfrm>
          <a:prstGeom prst="rect">
            <a:avLst/>
          </a:prstGeom>
          <a:solidFill>
            <a:schemeClr val="accent4">
              <a:lumMod val="20000"/>
              <a:lumOff val="80000"/>
            </a:schemeClr>
          </a:solidFill>
        </p:spPr>
        <p:txBody>
          <a:bodyPr wrap="square" rtlCol="0">
            <a:spAutoFit/>
          </a:bodyPr>
          <a:lstStyle/>
          <a:p>
            <a:pPr marL="182880" algn="just"/>
            <a:r>
              <a:rPr lang="en-US" sz="2400" dirty="0" err="1">
                <a:latin typeface="Times New Roman" panose="02020603050405020304" pitchFamily="18" charset="0"/>
                <a:cs typeface="Times New Roman" panose="02020603050405020304" pitchFamily="18" charset="0"/>
              </a:rPr>
              <a:t>Gió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57EE1726-37EB-7559-AB66-0F1982DF1521}"/>
              </a:ext>
            </a:extLst>
          </p:cNvPr>
          <p:cNvSpPr txBox="1"/>
          <p:nvPr/>
        </p:nvSpPr>
        <p:spPr>
          <a:xfrm>
            <a:off x="4612445" y="1581150"/>
            <a:ext cx="3990065" cy="830997"/>
          </a:xfrm>
          <a:prstGeom prst="rect">
            <a:avLst/>
          </a:prstGeom>
          <a:solidFill>
            <a:schemeClr val="accent4">
              <a:lumMod val="20000"/>
              <a:lumOff val="80000"/>
            </a:schemeClr>
          </a:solidFill>
        </p:spPr>
        <p:txBody>
          <a:bodyPr wrap="square" rtlCol="0">
            <a:spAutoFit/>
          </a:bodyPr>
          <a:lstStyle/>
          <a:p>
            <a:pPr marL="182880" algn="just"/>
            <a:r>
              <a:rPr lang="en-US" sz="2400" dirty="0" err="1">
                <a:latin typeface="Times New Roman" panose="02020603050405020304" pitchFamily="18" charset="0"/>
                <a:cs typeface="Times New Roman" panose="02020603050405020304" pitchFamily="18" charset="0"/>
              </a:rPr>
              <a:t>Sắp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cất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8B938572-28BC-4E71-B49E-366D120AC589}"/>
              </a:ext>
            </a:extLst>
          </p:cNvPr>
          <p:cNvSpPr txBox="1"/>
          <p:nvPr/>
        </p:nvSpPr>
        <p:spPr>
          <a:xfrm>
            <a:off x="4612445" y="2578953"/>
            <a:ext cx="3990065" cy="830997"/>
          </a:xfrm>
          <a:prstGeom prst="rect">
            <a:avLst/>
          </a:prstGeom>
          <a:solidFill>
            <a:schemeClr val="accent4">
              <a:lumMod val="20000"/>
              <a:lumOff val="80000"/>
            </a:schemeClr>
          </a:solidFill>
        </p:spPr>
        <p:txBody>
          <a:bodyPr wrap="square" rtlCol="0">
            <a:spAutoFit/>
          </a:bodyPr>
          <a:lstStyle/>
          <a:p>
            <a:pPr marL="182880" algn="just"/>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nắng</a:t>
            </a:r>
            <a:r>
              <a:rPr lang="en-US" sz="24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7EC2B6A1-3A6D-801C-26F7-E531E99987D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Effect>
                      <a14:brightnessContrast contrast="40000"/>
                    </a14:imgEffect>
                  </a14:imgLayer>
                </a14:imgProps>
              </a:ext>
            </a:extLst>
          </a:blip>
          <a:srcRect l="60317" t="61867" r="18352" b="-223"/>
          <a:stretch/>
        </p:blipFill>
        <p:spPr>
          <a:xfrm>
            <a:off x="5562600" y="625601"/>
            <a:ext cx="1828799" cy="830998"/>
          </a:xfrm>
          <a:prstGeom prst="ellipse">
            <a:avLst/>
          </a:prstGeom>
          <a:ln>
            <a:noFill/>
          </a:ln>
          <a:effectLst>
            <a:softEdge rad="112500"/>
          </a:effectLst>
        </p:spPr>
      </p:pic>
      <p:sp>
        <p:nvSpPr>
          <p:cNvPr id="4" name="Rectangle: Rounded Corners 3">
            <a:extLst>
              <a:ext uri="{FF2B5EF4-FFF2-40B4-BE49-F238E27FC236}">
                <a16:creationId xmlns:a16="http://schemas.microsoft.com/office/drawing/2014/main" id="{BD0EA047-492E-D917-5A8A-B85225F48854}"/>
              </a:ext>
            </a:extLst>
          </p:cNvPr>
          <p:cNvSpPr/>
          <p:nvPr/>
        </p:nvSpPr>
        <p:spPr>
          <a:xfrm>
            <a:off x="609600" y="3587750"/>
            <a:ext cx="3477452" cy="1504950"/>
          </a:xfrm>
          <a:prstGeom prst="round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latin typeface="Times New Roman" panose="02020603050405020304" pitchFamily="18" charset="0"/>
                <a:cs typeface="Times New Roman" panose="02020603050405020304" pitchFamily="18" charset="0"/>
              </a:rPr>
              <a:t>Dấu</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hiệu</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nhận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biết</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câu</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cảm</a:t>
            </a:r>
            <a:r>
              <a:rPr lang="en-US" sz="1800" dirty="0">
                <a:solidFill>
                  <a:srgbClr val="000000"/>
                </a:solidFill>
                <a:latin typeface="Times New Roman" panose="02020603050405020304" pitchFamily="18" charset="0"/>
                <a:cs typeface="Times New Roman" panose="02020603050405020304" pitchFamily="18" charset="0"/>
              </a:rPr>
              <a:t>:</a:t>
            </a:r>
          </a:p>
          <a:p>
            <a:pPr algn="ctr"/>
            <a:endParaRPr lang="en-US" sz="1800" dirty="0">
              <a:solidFill>
                <a:srgbClr val="000000"/>
              </a:solidFill>
              <a:latin typeface="Times New Roman" panose="02020603050405020304" pitchFamily="18" charset="0"/>
              <a:cs typeface="Times New Roman" panose="02020603050405020304" pitchFamily="18" charset="0"/>
            </a:endParaRPr>
          </a:p>
          <a:p>
            <a:pPr algn="ctr"/>
            <a:endParaRPr lang="en-US" sz="1800" dirty="0">
              <a:solidFill>
                <a:srgbClr val="000000"/>
              </a:solidFill>
              <a:latin typeface="Times New Roman" panose="02020603050405020304" pitchFamily="18" charset="0"/>
              <a:cs typeface="Times New Roman" panose="02020603050405020304" pitchFamily="18" charset="0"/>
            </a:endParaRPr>
          </a:p>
          <a:p>
            <a:pPr algn="ctr"/>
            <a:endParaRPr lang="en-US" sz="1800" dirty="0">
              <a:solidFill>
                <a:srgbClr val="000000"/>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643A6C0A-1C0D-BF1B-67FC-00BCFF5F1D9F}"/>
              </a:ext>
            </a:extLst>
          </p:cNvPr>
          <p:cNvSpPr/>
          <p:nvPr/>
        </p:nvSpPr>
        <p:spPr>
          <a:xfrm>
            <a:off x="4639999" y="3587750"/>
            <a:ext cx="3990064" cy="1504950"/>
          </a:xfrm>
          <a:prstGeom prst="round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latin typeface="Times New Roman" panose="02020603050405020304" pitchFamily="18" charset="0"/>
                <a:cs typeface="Times New Roman" panose="02020603050405020304" pitchFamily="18" charset="0"/>
              </a:rPr>
              <a:t>Dấu</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hiệu</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nhận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biết</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câu</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khiến</a:t>
            </a:r>
            <a:r>
              <a:rPr lang="en-US" sz="1800" dirty="0">
                <a:solidFill>
                  <a:srgbClr val="000000"/>
                </a:solidFill>
                <a:latin typeface="Times New Roman" panose="02020603050405020304" pitchFamily="18" charset="0"/>
                <a:cs typeface="Times New Roman" panose="02020603050405020304" pitchFamily="18" charset="0"/>
              </a:rPr>
              <a:t>:</a:t>
            </a:r>
          </a:p>
          <a:p>
            <a:pPr algn="ctr"/>
            <a:endParaRPr lang="en-US" sz="1800" dirty="0">
              <a:solidFill>
                <a:srgbClr val="000000"/>
              </a:solidFill>
              <a:latin typeface="Times New Roman" panose="02020603050405020304" pitchFamily="18" charset="0"/>
              <a:cs typeface="Times New Roman" panose="02020603050405020304" pitchFamily="18" charset="0"/>
            </a:endParaRPr>
          </a:p>
          <a:p>
            <a:pPr algn="ctr"/>
            <a:endParaRPr lang="en-US" sz="1800" dirty="0">
              <a:solidFill>
                <a:srgbClr val="000000"/>
              </a:solidFill>
              <a:latin typeface="Times New Roman" panose="02020603050405020304" pitchFamily="18" charset="0"/>
              <a:cs typeface="Times New Roman" panose="02020603050405020304" pitchFamily="18" charset="0"/>
            </a:endParaRPr>
          </a:p>
          <a:p>
            <a:pPr algn="ctr"/>
            <a:endParaRPr lang="en-US" sz="1800" dirty="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F4B0435-182B-D320-84AC-8306BFA7EC6C}"/>
              </a:ext>
            </a:extLst>
          </p:cNvPr>
          <p:cNvSpPr txBox="1"/>
          <p:nvPr/>
        </p:nvSpPr>
        <p:spPr>
          <a:xfrm>
            <a:off x="457200" y="4149864"/>
            <a:ext cx="1663139" cy="400110"/>
          </a:xfrm>
          <a:prstGeom prst="rect">
            <a:avLst/>
          </a:prstGeom>
          <a:noFill/>
        </p:spPr>
        <p:txBody>
          <a:bodyPr wrap="square" rtlCol="0">
            <a:spAutoFit/>
          </a:bodyPr>
          <a:lstStyle/>
          <a:p>
            <a:pPr marL="182880" algn="just"/>
            <a:r>
              <a:rPr lang="en-US" sz="2000" dirty="0"/>
              <a:t>- </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Trời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ơi</a:t>
            </a:r>
            <a:r>
              <a:rPr lang="en-US" sz="2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430BAF8B-2D45-9E08-503A-B7EC42D01159}"/>
              </a:ext>
            </a:extLst>
          </p:cNvPr>
          <p:cNvSpPr txBox="1"/>
          <p:nvPr/>
        </p:nvSpPr>
        <p:spPr>
          <a:xfrm>
            <a:off x="1676400" y="4140170"/>
            <a:ext cx="1249217" cy="400110"/>
          </a:xfrm>
          <a:prstGeom prst="rect">
            <a:avLst/>
          </a:prstGeom>
          <a:noFill/>
        </p:spPr>
        <p:txBody>
          <a:bodyPr wrap="square" rtlCol="0">
            <a:spAutoFit/>
          </a:bodyPr>
          <a:lstStyle/>
          <a:p>
            <a:pPr marL="182880" algn="just"/>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9C6C8C44-0A8A-14A2-B5DF-B9D1A8B117B1}"/>
              </a:ext>
            </a:extLst>
          </p:cNvPr>
          <p:cNvSpPr txBox="1"/>
          <p:nvPr/>
        </p:nvSpPr>
        <p:spPr>
          <a:xfrm>
            <a:off x="454917" y="4552950"/>
            <a:ext cx="3647183" cy="400110"/>
          </a:xfrm>
          <a:prstGeom prst="rect">
            <a:avLst/>
          </a:prstGeom>
          <a:noFill/>
        </p:spPr>
        <p:txBody>
          <a:bodyPr wrap="square" rtlCol="0">
            <a:spAutoFit/>
          </a:bodyPr>
          <a:lstStyle/>
          <a:p>
            <a:pPr marL="182880"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endParaRPr lang="en-US" sz="2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EE5B571-85BB-402B-3446-7A5C1CF8D14E}"/>
              </a:ext>
            </a:extLst>
          </p:cNvPr>
          <p:cNvSpPr txBox="1"/>
          <p:nvPr/>
        </p:nvSpPr>
        <p:spPr>
          <a:xfrm>
            <a:off x="4587045" y="4127483"/>
            <a:ext cx="1663139" cy="400110"/>
          </a:xfrm>
          <a:prstGeom prst="rect">
            <a:avLst/>
          </a:prstGeom>
          <a:noFill/>
        </p:spPr>
        <p:txBody>
          <a:bodyPr wrap="square" rtlCol="0">
            <a:spAutoFit/>
          </a:bodyPr>
          <a:lstStyle/>
          <a:p>
            <a:pPr marL="182880" algn="just"/>
            <a:r>
              <a:rPr lang="en-US" sz="2000" dirty="0"/>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BFA8E958-808C-20E7-9A75-2C812CD03549}"/>
              </a:ext>
            </a:extLst>
          </p:cNvPr>
          <p:cNvSpPr txBox="1"/>
          <p:nvPr/>
        </p:nvSpPr>
        <p:spPr>
          <a:xfrm>
            <a:off x="5257800" y="4117789"/>
            <a:ext cx="1249217" cy="400110"/>
          </a:xfrm>
          <a:prstGeom prst="rect">
            <a:avLst/>
          </a:prstGeom>
          <a:noFill/>
        </p:spPr>
        <p:txBody>
          <a:bodyPr wrap="square" rtlCol="0">
            <a:spAutoFit/>
          </a:bodyPr>
          <a:lstStyle/>
          <a:p>
            <a:pPr marL="182880" algn="just"/>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hãy</a:t>
            </a:r>
            <a:r>
              <a:rPr lang="en-US" sz="2000" dirty="0"/>
              <a:t>”</a:t>
            </a:r>
          </a:p>
        </p:txBody>
      </p:sp>
      <p:sp>
        <p:nvSpPr>
          <p:cNvPr id="14" name="TextBox 13">
            <a:extLst>
              <a:ext uri="{FF2B5EF4-FFF2-40B4-BE49-F238E27FC236}">
                <a16:creationId xmlns:a16="http://schemas.microsoft.com/office/drawing/2014/main" id="{78A14ECA-CC59-CEB6-D2D6-A221C70EF7AB}"/>
              </a:ext>
            </a:extLst>
          </p:cNvPr>
          <p:cNvSpPr txBox="1"/>
          <p:nvPr/>
        </p:nvSpPr>
        <p:spPr>
          <a:xfrm>
            <a:off x="4599745" y="4555926"/>
            <a:ext cx="3647183" cy="400110"/>
          </a:xfrm>
          <a:prstGeom prst="rect">
            <a:avLst/>
          </a:prstGeom>
          <a:noFill/>
        </p:spPr>
        <p:txBody>
          <a:bodyPr wrap="square" rtlCol="0">
            <a:spAutoFit/>
          </a:bodyPr>
          <a:lstStyle/>
          <a:p>
            <a:pPr marL="182880"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khiến</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552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954"/>
        <p:cNvGrpSpPr/>
        <p:nvPr/>
      </p:nvGrpSpPr>
      <p:grpSpPr>
        <a:xfrm>
          <a:off x="0" y="0"/>
          <a:ext cx="0" cy="0"/>
          <a:chOff x="0" y="0"/>
          <a:chExt cx="0" cy="0"/>
        </a:xfrm>
      </p:grpSpPr>
      <p:sp>
        <p:nvSpPr>
          <p:cNvPr id="198" name="TextBox 197">
            <a:extLst>
              <a:ext uri="{FF2B5EF4-FFF2-40B4-BE49-F238E27FC236}">
                <a16:creationId xmlns:a16="http://schemas.microsoft.com/office/drawing/2014/main" id="{3D0A4E2D-96CC-DF27-A756-6E016A3BC03E}"/>
              </a:ext>
            </a:extLst>
          </p:cNvPr>
          <p:cNvSpPr txBox="1"/>
          <p:nvPr/>
        </p:nvSpPr>
        <p:spPr>
          <a:xfrm>
            <a:off x="1876784" y="1276350"/>
            <a:ext cx="5390431" cy="1962076"/>
          </a:xfrm>
          <a:prstGeom prst="rect">
            <a:avLst/>
          </a:prstGeom>
          <a:noFill/>
        </p:spPr>
        <p:txBody>
          <a:bodyPr wrap="square" rtlCol="0">
            <a:spAutoFit/>
          </a:bodyPr>
          <a:lstStyle/>
          <a:p>
            <a:pPr algn="ctr"/>
            <a:r>
              <a:rPr lang="en-US" sz="4050" b="1" dirty="0">
                <a:solidFill>
                  <a:srgbClr val="002060"/>
                </a:solidFill>
                <a:latin typeface="Times New Roman" panose="02020603050405020304" pitchFamily="18" charset="0"/>
                <a:cs typeface="Times New Roman" panose="02020603050405020304" pitchFamily="18" charset="0"/>
              </a:rPr>
              <a:t>EM CẦN NHỚ </a:t>
            </a:r>
            <a:r>
              <a:rPr lang="en-US" sz="4050" b="1" dirty="0" smtClean="0">
                <a:solidFill>
                  <a:srgbClr val="002060"/>
                </a:solidFill>
                <a:latin typeface="Times New Roman" panose="02020603050405020304" pitchFamily="18" charset="0"/>
                <a:cs typeface="Times New Roman" panose="02020603050405020304" pitchFamily="18" charset="0"/>
              </a:rPr>
              <a:t>NHỮNG </a:t>
            </a:r>
            <a:r>
              <a:rPr lang="en-US" sz="4050" b="1" dirty="0">
                <a:solidFill>
                  <a:srgbClr val="002060"/>
                </a:solidFill>
                <a:latin typeface="Times New Roman" panose="02020603050405020304" pitchFamily="18" charset="0"/>
                <a:cs typeface="Times New Roman" panose="02020603050405020304" pitchFamily="18" charset="0"/>
              </a:rPr>
              <a:t>GÌ CHO </a:t>
            </a:r>
          </a:p>
          <a:p>
            <a:pPr algn="ctr"/>
            <a:r>
              <a:rPr lang="en-US" sz="4050" b="1" dirty="0">
                <a:solidFill>
                  <a:srgbClr val="002060"/>
                </a:solidFill>
                <a:latin typeface="Times New Roman" panose="02020603050405020304" pitchFamily="18" charset="0"/>
                <a:cs typeface="Times New Roman" panose="02020603050405020304" pitchFamily="18" charset="0"/>
              </a:rPr>
              <a:t>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45504" y="2571750"/>
            <a:ext cx="2367203" cy="201212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E03C77-F16D-BDD9-569E-2BD565D7CCC9}"/>
              </a:ext>
            </a:extLst>
          </p:cNvPr>
          <p:cNvSpPr txBox="1"/>
          <p:nvPr/>
        </p:nvSpPr>
        <p:spPr>
          <a:xfrm>
            <a:off x="598412" y="1123950"/>
            <a:ext cx="8099577" cy="1981200"/>
          </a:xfrm>
          <a:prstGeom prst="rect">
            <a:avLst/>
          </a:prstGeom>
          <a:noFill/>
        </p:spPr>
        <p:txBody>
          <a:bodyPr wrap="square" rtlCol="0">
            <a:spAutoFit/>
          </a:bodyPr>
          <a:lstStyle/>
          <a:p>
            <a:endParaRPr lang="en-US"/>
          </a:p>
        </p:txBody>
      </p:sp>
      <p:sp>
        <p:nvSpPr>
          <p:cNvPr id="4" name="TextBox 3">
            <a:extLst>
              <a:ext uri="{FF2B5EF4-FFF2-40B4-BE49-F238E27FC236}">
                <a16:creationId xmlns:a16="http://schemas.microsoft.com/office/drawing/2014/main" id="{15375025-D383-8C45-F0E3-45C28326590F}"/>
              </a:ext>
            </a:extLst>
          </p:cNvPr>
          <p:cNvSpPr txBox="1"/>
          <p:nvPr/>
        </p:nvSpPr>
        <p:spPr>
          <a:xfrm>
            <a:off x="243450" y="971550"/>
            <a:ext cx="8657100" cy="3416320"/>
          </a:xfrm>
          <a:prstGeom prst="rect">
            <a:avLst/>
          </a:prstGeom>
          <a:noFill/>
        </p:spPr>
        <p:txBody>
          <a:bodyPr wrap="square" rtlCol="0">
            <a:spAutoFit/>
          </a:bodyPr>
          <a:lstStyle/>
          <a:p>
            <a:pPr marL="182880" algn="just"/>
            <a:r>
              <a:rPr lang="en-US" sz="2400" dirty="0"/>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tuyết</a:t>
            </a:r>
            <a:r>
              <a:rPr lang="en-US" sz="2400" dirty="0">
                <a:latin typeface="Times New Roman" panose="02020603050405020304" pitchFamily="18" charset="0"/>
                <a:cs typeface="Times New Roman" panose="02020603050405020304" pitchFamily="18" charset="0"/>
              </a:rPr>
              <a:t>,…</a:t>
            </a:r>
          </a:p>
          <a:p>
            <a:pPr marL="182880"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lạnh</a:t>
            </a:r>
            <a:r>
              <a:rPr lang="en-US" sz="2400" dirty="0">
                <a:latin typeface="Times New Roman" panose="02020603050405020304" pitchFamily="18" charset="0"/>
                <a:cs typeface="Times New Roman" panose="02020603050405020304" pitchFamily="18" charset="0"/>
              </a:rPr>
              <a:t>;…</a:t>
            </a:r>
          </a:p>
          <a:p>
            <a:pPr marL="182880"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20909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20FED0B-F245-ABBB-4E7B-AE8642A4035B}"/>
              </a:ext>
            </a:extLst>
          </p:cNvPr>
          <p:cNvSpPr/>
          <p:nvPr/>
        </p:nvSpPr>
        <p:spPr>
          <a:xfrm>
            <a:off x="91461" y="57150"/>
            <a:ext cx="4239313" cy="4434294"/>
          </a:xfrm>
          <a:prstGeom prst="round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Times New Roman" panose="02020603050405020304" pitchFamily="18" charset="0"/>
                <a:cs typeface="Times New Roman" panose="02020603050405020304" pitchFamily="18" charset="0"/>
              </a:rPr>
              <a:t>Dấu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nhận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biết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cs typeface="Times New Roman" panose="02020603050405020304" pitchFamily="18" charset="0"/>
              </a:rPr>
              <a:t>:</a:t>
            </a:r>
          </a:p>
          <a:p>
            <a:pPr algn="ctr"/>
            <a:endParaRPr lang="en-US" sz="2400" dirty="0">
              <a:solidFill>
                <a:srgbClr val="000000"/>
              </a:solidFill>
              <a:latin typeface="Times New Roman" panose="02020603050405020304" pitchFamily="18" charset="0"/>
              <a:cs typeface="Times New Roman" panose="02020603050405020304" pitchFamily="18" charset="0"/>
            </a:endParaRPr>
          </a:p>
          <a:p>
            <a:pPr algn="ctr"/>
            <a:endParaRPr lang="en-US" sz="2400" dirty="0">
              <a:solidFill>
                <a:srgbClr val="000000"/>
              </a:solidFill>
              <a:latin typeface="Times New Roman" panose="02020603050405020304" pitchFamily="18" charset="0"/>
              <a:cs typeface="Times New Roman" panose="02020603050405020304" pitchFamily="18" charset="0"/>
            </a:endParaRPr>
          </a:p>
          <a:p>
            <a:pPr algn="ctr"/>
            <a:endParaRPr lang="en-US" sz="2400" dirty="0">
              <a:solidFill>
                <a:srgbClr val="000000"/>
              </a:solidFill>
              <a:latin typeface="Times New Roman" panose="02020603050405020304" pitchFamily="18" charset="0"/>
              <a:cs typeface="Times New Roman" panose="02020603050405020304" pitchFamily="18" charset="0"/>
            </a:endParaRPr>
          </a:p>
          <a:p>
            <a:pPr algn="ctr"/>
            <a:endParaRPr lang="en-US" sz="2400" dirty="0">
              <a:solidFill>
                <a:srgbClr val="000000"/>
              </a:solidFill>
              <a:latin typeface="Times New Roman" panose="02020603050405020304" pitchFamily="18" charset="0"/>
              <a:cs typeface="Times New Roman" panose="02020603050405020304" pitchFamily="18" charset="0"/>
            </a:endParaRPr>
          </a:p>
          <a:p>
            <a:pPr algn="ctr"/>
            <a:endParaRPr lang="en-US" sz="2400" dirty="0">
              <a:solidFill>
                <a:srgbClr val="000000"/>
              </a:solidFill>
              <a:latin typeface="Times New Roman" panose="02020603050405020304" pitchFamily="18" charset="0"/>
              <a:cs typeface="Times New Roman" panose="02020603050405020304" pitchFamily="18" charset="0"/>
            </a:endParaRPr>
          </a:p>
          <a:p>
            <a:pPr algn="ct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46112978-D96E-8E68-BE7F-69847671B9D9}"/>
              </a:ext>
            </a:extLst>
          </p:cNvPr>
          <p:cNvSpPr/>
          <p:nvPr/>
        </p:nvSpPr>
        <p:spPr>
          <a:xfrm>
            <a:off x="4342204" y="597862"/>
            <a:ext cx="4660826" cy="3722132"/>
          </a:xfrm>
          <a:prstGeom prst="round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Times New Roman" panose="02020603050405020304" pitchFamily="18" charset="0"/>
                <a:cs typeface="Times New Roman" panose="02020603050405020304" pitchFamily="18" charset="0"/>
              </a:rPr>
              <a:t>Dấu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nhận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biết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khiến</a:t>
            </a:r>
            <a:r>
              <a:rPr lang="en-US" sz="2800" dirty="0">
                <a:solidFill>
                  <a:srgbClr val="000000"/>
                </a:solidFill>
                <a:latin typeface="Times New Roman" panose="02020603050405020304" pitchFamily="18" charset="0"/>
                <a:cs typeface="Times New Roman" panose="02020603050405020304" pitchFamily="18" charset="0"/>
              </a:rPr>
              <a:t>:</a:t>
            </a:r>
          </a:p>
          <a:p>
            <a:pPr algn="ctr"/>
            <a:endParaRPr lang="en-US" sz="2400" dirty="0">
              <a:solidFill>
                <a:srgbClr val="000000"/>
              </a:solidFill>
              <a:latin typeface="Times New Roman" panose="02020603050405020304" pitchFamily="18" charset="0"/>
              <a:cs typeface="Times New Roman" panose="02020603050405020304" pitchFamily="18" charset="0"/>
            </a:endParaRPr>
          </a:p>
          <a:p>
            <a:pPr algn="ctr"/>
            <a:endParaRPr lang="en-US" sz="2400" dirty="0">
              <a:solidFill>
                <a:srgbClr val="000000"/>
              </a:solidFill>
              <a:latin typeface="Times New Roman" panose="02020603050405020304" pitchFamily="18" charset="0"/>
              <a:cs typeface="Times New Roman" panose="02020603050405020304" pitchFamily="18" charset="0"/>
            </a:endParaRPr>
          </a:p>
          <a:p>
            <a:pPr algn="ctr"/>
            <a:endParaRPr lang="en-US" sz="2400" dirty="0">
              <a:solidFill>
                <a:srgbClr val="000000"/>
              </a:solidFill>
              <a:latin typeface="Times New Roman" panose="02020603050405020304" pitchFamily="18" charset="0"/>
              <a:cs typeface="Times New Roman" panose="02020603050405020304" pitchFamily="18" charset="0"/>
            </a:endParaRPr>
          </a:p>
          <a:p>
            <a:pPr algn="ctr"/>
            <a:endParaRPr lang="en-US" sz="2400" dirty="0">
              <a:solidFill>
                <a:srgbClr val="000000"/>
              </a:solidFill>
              <a:latin typeface="Times New Roman" panose="02020603050405020304" pitchFamily="18" charset="0"/>
              <a:cs typeface="Times New Roman" panose="02020603050405020304" pitchFamily="18" charset="0"/>
            </a:endParaRPr>
          </a:p>
          <a:p>
            <a:pPr algn="ctr"/>
            <a:endParaRPr lang="en-US" sz="2400" dirty="0">
              <a:solidFill>
                <a:srgbClr val="000000"/>
              </a:solidFill>
              <a:latin typeface="Times New Roman" panose="02020603050405020304" pitchFamily="18" charset="0"/>
              <a:cs typeface="Times New Roman" panose="02020603050405020304" pitchFamily="18" charset="0"/>
            </a:endParaRPr>
          </a:p>
          <a:p>
            <a:pPr algn="ctr"/>
            <a:endParaRPr lang="en-US" sz="2400" dirty="0">
              <a:solidFill>
                <a:srgbClr val="000000"/>
              </a:solidFill>
            </a:endParaRPr>
          </a:p>
        </p:txBody>
      </p:sp>
      <p:sp>
        <p:nvSpPr>
          <p:cNvPr id="8" name="TextBox 7">
            <a:extLst>
              <a:ext uri="{FF2B5EF4-FFF2-40B4-BE49-F238E27FC236}">
                <a16:creationId xmlns:a16="http://schemas.microsoft.com/office/drawing/2014/main" id="{0B8A58C6-DD62-F0D5-E2E1-8EB70E37D789}"/>
              </a:ext>
            </a:extLst>
          </p:cNvPr>
          <p:cNvSpPr txBox="1"/>
          <p:nvPr/>
        </p:nvSpPr>
        <p:spPr>
          <a:xfrm>
            <a:off x="598413" y="1428750"/>
            <a:ext cx="3505970" cy="1815882"/>
          </a:xfrm>
          <a:prstGeom prst="rect">
            <a:avLst/>
          </a:prstGeom>
          <a:noFill/>
        </p:spPr>
        <p:txBody>
          <a:bodyPr wrap="square" rtlCol="0">
            <a:spAutoFit/>
          </a:bodyPr>
          <a:lstStyle/>
          <a:p>
            <a:pPr marL="182880"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C992CD59-5C10-7DC4-EE99-F67213E6ADB7}"/>
              </a:ext>
            </a:extLst>
          </p:cNvPr>
          <p:cNvSpPr txBox="1"/>
          <p:nvPr/>
        </p:nvSpPr>
        <p:spPr>
          <a:xfrm>
            <a:off x="457200" y="3083064"/>
            <a:ext cx="3647183" cy="1077218"/>
          </a:xfrm>
          <a:prstGeom prst="rect">
            <a:avLst/>
          </a:prstGeom>
          <a:noFill/>
        </p:spPr>
        <p:txBody>
          <a:bodyPr wrap="square" rtlCol="0">
            <a:spAutoFit/>
          </a:bodyPr>
          <a:lstStyle/>
          <a:p>
            <a:pPr marL="182880"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bộc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AD6CB1A7-0334-D2CD-F276-3B6A9D376E6A}"/>
              </a:ext>
            </a:extLst>
          </p:cNvPr>
          <p:cNvSpPr txBox="1"/>
          <p:nvPr/>
        </p:nvSpPr>
        <p:spPr>
          <a:xfrm>
            <a:off x="4419600" y="1922443"/>
            <a:ext cx="4419600" cy="954107"/>
          </a:xfrm>
          <a:prstGeom prst="rect">
            <a:avLst/>
          </a:prstGeom>
          <a:noFill/>
        </p:spPr>
        <p:txBody>
          <a:bodyPr wrap="square" rtlCol="0">
            <a:spAutoFit/>
          </a:bodyPr>
          <a:lstStyle/>
          <a:p>
            <a:pPr marL="182880"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57808914-9CF4-C160-5F6C-A32F925D036F}"/>
              </a:ext>
            </a:extLst>
          </p:cNvPr>
          <p:cNvSpPr txBox="1"/>
          <p:nvPr/>
        </p:nvSpPr>
        <p:spPr>
          <a:xfrm>
            <a:off x="4622668" y="2876550"/>
            <a:ext cx="4140332" cy="1077218"/>
          </a:xfrm>
          <a:prstGeom prst="rect">
            <a:avLst/>
          </a:prstGeom>
          <a:noFill/>
        </p:spPr>
        <p:txBody>
          <a:bodyPr wrap="square" rtlCol="0">
            <a:spAutoFit/>
          </a:bodyPr>
          <a:lstStyle/>
          <a:p>
            <a:pPr marL="182880" algn="just"/>
            <a:r>
              <a:rPr lang="en-US" sz="3200" dirty="0"/>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khiến</a:t>
            </a:r>
            <a:r>
              <a:rPr lang="en-US" sz="3200" dirty="0">
                <a:latin typeface="Times New Roman" panose="02020603050405020304" pitchFamily="18" charset="0"/>
                <a:cs typeface="Times New Roman" panose="02020603050405020304" pitchFamily="18" charset="0"/>
              </a:rPr>
              <a:t>.</a:t>
            </a:r>
          </a:p>
        </p:txBody>
      </p:sp>
      <p:pic>
        <p:nvPicPr>
          <p:cNvPr id="16" name="Picture 15" descr="Premium Vector | Happy cute little kid girl with idea lamp sign">
            <a:extLst>
              <a:ext uri="{FF2B5EF4-FFF2-40B4-BE49-F238E27FC236}">
                <a16:creationId xmlns:a16="http://schemas.microsoft.com/office/drawing/2014/main" id="{D7117288-AF31-7F7C-53C0-A70AED4D567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06" b="89960" l="10000" r="90000">
                        <a14:foregroundMark x1="36750" y1="32530" x2="59100" y2="32798"/>
                        <a14:foregroundMark x1="47650" y1="81348" x2="54000" y2="86435"/>
                        <a14:foregroundMark x1="54000" y1="86435" x2="55400" y2="86881"/>
                        <a14:foregroundMark x1="39800" y1="82240" x2="34050" y2="87506"/>
                        <a14:foregroundMark x1="38600" y1="88532" x2="48700" y2="88710"/>
                        <a14:foregroundMark x1="49000" y1="89603" x2="54900" y2="88844"/>
                        <a14:foregroundMark x1="33550" y1="88844" x2="38450" y2="89157"/>
                        <a14:foregroundMark x1="54550" y1="89424" x2="56400" y2="89290"/>
                        <a14:foregroundMark x1="32050" y1="88844" x2="34400" y2="88844"/>
                        <a14:foregroundMark x1="57600" y1="89157" x2="57600" y2="89157"/>
                        <a14:foregroundMark x1="81361" y1="22352" x2="81400" y2="22624"/>
                        <a14:backgroundMark x1="69600" y1="8880" x2="83700" y2="19902"/>
                        <a14:backgroundMark x1="83700" y1="19902" x2="83700" y2="20080"/>
                        <a14:backgroundMark x1="66800" y1="19366" x2="80000" y2="11736"/>
                        <a14:backgroundMark x1="80000" y1="11736" x2="79700" y2="22535"/>
                        <a14:backgroundMark x1="70550" y1="16510" x2="70000" y2="11914"/>
                        <a14:backgroundMark x1="70550" y1="10843" x2="67400" y2="19723"/>
                        <a14:backgroundMark x1="67400" y1="19723" x2="67400" y2="19902"/>
                        <a14:backgroundMark x1="77750" y1="9594" x2="77750" y2="12628"/>
                        <a14:backgroundMark x1="67800" y1="14056" x2="77450" y2="15127"/>
                        <a14:backgroundMark x1="77450" y1="15127" x2="83000" y2="22490"/>
                        <a14:backgroundMark x1="83000" y1="22490" x2="78950" y2="13833"/>
                        <a14:backgroundMark x1="78950" y1="13833" x2="74150" y2="10843"/>
                        <a14:backgroundMark x1="69400" y1="11736" x2="65000" y2="14904"/>
                        <a14:backgroundMark x1="67400" y1="15797" x2="66800" y2="18474"/>
                        <a14:backgroundMark x1="74750" y1="16510" x2="71350" y2="22044"/>
                        <a14:backgroundMark x1="76350" y1="9951" x2="76350" y2="11736"/>
                        <a14:backgroundMark x1="75350" y1="11379" x2="74150" y2="11914"/>
                        <a14:backgroundMark x1="74750" y1="10843" x2="81700" y2="11736"/>
                        <a14:backgroundMark x1="66800" y1="15440" x2="68600" y2="15440"/>
                        <a14:backgroundMark x1="75350" y1="16154" x2="73750" y2="16154"/>
                        <a14:backgroundMark x1="74950" y1="10486" x2="74350" y2="11022"/>
                        <a14:backgroundMark x1="69000" y1="9594" x2="68400" y2="10665"/>
                        <a14:backgroundMark x1="69800" y1="11557" x2="68600" y2="11379"/>
                        <a14:backgroundMark x1="82700" y1="22044" x2="81700" y2="21687"/>
                        <a14:backgroundMark x1="81500" y1="22713" x2="81500" y2="22713"/>
                        <a14:backgroundMark x1="83500" y1="20616" x2="86700" y2="22535"/>
                      </a14:backgroundRemoval>
                    </a14:imgEffect>
                  </a14:imgLayer>
                </a14:imgProps>
              </a:ext>
              <a:ext uri="{28A0092B-C50C-407E-A947-70E740481C1C}">
                <a14:useLocalDpi xmlns:a14="http://schemas.microsoft.com/office/drawing/2010/main" val="0"/>
              </a:ext>
            </a:extLst>
          </a:blip>
          <a:srcRect l="22940" t="11748" r="28730" b="8257"/>
          <a:stretch/>
        </p:blipFill>
        <p:spPr bwMode="auto">
          <a:xfrm>
            <a:off x="4021548" y="3610113"/>
            <a:ext cx="811365" cy="150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91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148"/>
        <p:cNvGrpSpPr/>
        <p:nvPr/>
      </p:nvGrpSpPr>
      <p:grpSpPr>
        <a:xfrm>
          <a:off x="0" y="0"/>
          <a:ext cx="0" cy="0"/>
          <a:chOff x="0" y="0"/>
          <a:chExt cx="0" cy="0"/>
        </a:xfrm>
      </p:grpSpPr>
      <p:grpSp>
        <p:nvGrpSpPr>
          <p:cNvPr id="8151" name="Google Shape;8151;p36"/>
          <p:cNvGrpSpPr/>
          <p:nvPr/>
        </p:nvGrpSpPr>
        <p:grpSpPr>
          <a:xfrm>
            <a:off x="1524394" y="1164050"/>
            <a:ext cx="2976567" cy="2815400"/>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199" tIns="91199" rIns="91199" bIns="91199" anchor="ctr" anchorCtr="0">
              <a:noAutofit/>
            </a:bodyPr>
            <a:lstStyle/>
            <a:p>
              <a:endParaRPr sz="185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199" tIns="91199" rIns="91199" bIns="91199" anchor="ctr" anchorCtr="0">
              <a:noAutofit/>
            </a:bodyPr>
            <a:lstStyle/>
            <a:p>
              <a:endParaRPr sz="1859"/>
            </a:p>
          </p:txBody>
        </p:sp>
      </p:grpSp>
      <p:sp>
        <p:nvSpPr>
          <p:cNvPr id="24" name="TextBox 23">
            <a:extLst>
              <a:ext uri="{FF2B5EF4-FFF2-40B4-BE49-F238E27FC236}">
                <a16:creationId xmlns:a16="http://schemas.microsoft.com/office/drawing/2014/main" id="{B78922B8-B69A-A17B-82F8-FEE0BC25FA44}"/>
              </a:ext>
            </a:extLst>
          </p:cNvPr>
          <p:cNvSpPr txBox="1"/>
          <p:nvPr/>
        </p:nvSpPr>
        <p:spPr>
          <a:xfrm>
            <a:off x="2344549" y="285750"/>
            <a:ext cx="4454901" cy="1323439"/>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VẬN DỤNG</a:t>
            </a:r>
          </a:p>
          <a:p>
            <a:pPr algn="ctr"/>
            <a:r>
              <a:rPr lang="en-US" sz="4000" b="1" dirty="0">
                <a:latin typeface="Times New Roman" panose="02020603050405020304" pitchFamily="18" charset="0"/>
                <a:cs typeface="Times New Roman" panose="02020603050405020304" pitchFamily="18" charset="0"/>
              </a:rPr>
              <a:t>MỞ RỘNG</a:t>
            </a:r>
          </a:p>
        </p:txBody>
      </p:sp>
      <p:sp>
        <p:nvSpPr>
          <p:cNvPr id="2" name="TextBox 1">
            <a:extLst>
              <a:ext uri="{FF2B5EF4-FFF2-40B4-BE49-F238E27FC236}">
                <a16:creationId xmlns:a16="http://schemas.microsoft.com/office/drawing/2014/main" id="{D0E909C8-4B23-EE3E-ABDD-2BAA008A0571}"/>
              </a:ext>
            </a:extLst>
          </p:cNvPr>
          <p:cNvSpPr txBox="1"/>
          <p:nvPr/>
        </p:nvSpPr>
        <p:spPr>
          <a:xfrm>
            <a:off x="191308" y="2113657"/>
            <a:ext cx="8681341" cy="1323439"/>
          </a:xfrm>
          <a:prstGeom prst="rect">
            <a:avLst/>
          </a:prstGeom>
          <a:no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Nói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đặc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điểm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hôm</a:t>
            </a:r>
            <a:r>
              <a:rPr lang="en-US" sz="4000" b="1" dirty="0">
                <a:latin typeface="Times New Roman" panose="02020603050405020304" pitchFamily="18" charset="0"/>
                <a:cs typeface="Times New Roman" panose="02020603050405020304" pitchFamily="18" charset="0"/>
              </a:rPr>
              <a:t> nay.</a:t>
            </a:r>
          </a:p>
        </p:txBody>
      </p:sp>
    </p:spTree>
    <p:extLst>
      <p:ext uri="{BB962C8B-B14F-4D97-AF65-F5344CB8AC3E}">
        <p14:creationId xmlns:p14="http://schemas.microsoft.com/office/powerpoint/2010/main" val="17067776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946791" y="1531381"/>
            <a:ext cx="7250418" cy="2080739"/>
          </a:xfrm>
          <a:prstGeom prst="rect">
            <a:avLst/>
          </a:prstGeom>
        </p:spPr>
        <p:txBody>
          <a:bodyPr spcFirstLastPara="1" wrap="square" lIns="91199" tIns="91199" rIns="91199" bIns="9119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8625">
                <a:solidFill>
                  <a:srgbClr val="002060"/>
                </a:solidFill>
                <a:latin typeface="+mj-lt"/>
              </a:rPr>
              <a:t>DẶN DÒ</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410675" y="1047750"/>
            <a:ext cx="8322650" cy="784830"/>
          </a:xfrm>
          <a:prstGeom prst="rect">
            <a:avLst/>
          </a:prstGeom>
          <a:noFill/>
        </p:spPr>
        <p:txBody>
          <a:bodyPr wrap="square" rtlCol="0">
            <a:spAutoFit/>
          </a:bodyPr>
          <a:lstStyle/>
          <a:p>
            <a:pPr algn="ctr"/>
            <a:r>
              <a:rPr lang="en-US" sz="4500" b="1" dirty="0">
                <a:solidFill>
                  <a:srgbClr val="0070C0"/>
                </a:solidFill>
                <a:latin typeface="Times New Roman" panose="02020603050405020304" pitchFamily="18" charset="0"/>
                <a:cs typeface="Times New Roman" panose="02020603050405020304" pitchFamily="18" charset="0"/>
              </a:rPr>
              <a:t>KHỞI ĐỘNG</a:t>
            </a:r>
          </a:p>
        </p:txBody>
      </p:sp>
      <p:pic>
        <p:nvPicPr>
          <p:cNvPr id="3" name="Picture 2">
            <a:extLst>
              <a:ext uri="{FF2B5EF4-FFF2-40B4-BE49-F238E27FC236}">
                <a16:creationId xmlns:a16="http://schemas.microsoft.com/office/drawing/2014/main" id="{A9C4722E-1425-343E-FF2D-CD93C60E7305}"/>
              </a:ext>
            </a:extLst>
          </p:cNvPr>
          <p:cNvPicPr>
            <a:picLocks noChangeAspect="1"/>
          </p:cNvPicPr>
          <p:nvPr/>
        </p:nvPicPr>
        <p:blipFill>
          <a:blip r:embed="rId3"/>
          <a:stretch>
            <a:fillRect/>
          </a:stretch>
        </p:blipFill>
        <p:spPr>
          <a:xfrm>
            <a:off x="3200400" y="2114550"/>
            <a:ext cx="1905000" cy="2853498"/>
          </a:xfrm>
          <a:prstGeom prst="rect">
            <a:avLst/>
          </a:prstGeom>
        </p:spPr>
      </p:pic>
    </p:spTree>
    <p:extLst>
      <p:ext uri="{BB962C8B-B14F-4D97-AF65-F5344CB8AC3E}">
        <p14:creationId xmlns:p14="http://schemas.microsoft.com/office/powerpoint/2010/main" val="41779062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08A2C5-E741-7D9C-D170-B197C4898E4A}"/>
              </a:ext>
            </a:extLst>
          </p:cNvPr>
          <p:cNvPicPr>
            <a:picLocks noChangeAspect="1"/>
          </p:cNvPicPr>
          <p:nvPr/>
        </p:nvPicPr>
        <p:blipFill>
          <a:blip r:embed="rId5"/>
          <a:stretch>
            <a:fillRect/>
          </a:stretch>
        </p:blipFill>
        <p:spPr>
          <a:xfrm>
            <a:off x="296377" y="167885"/>
            <a:ext cx="8551246" cy="5604265"/>
          </a:xfrm>
          <a:prstGeom prst="rect">
            <a:avLst/>
          </a:prstGeom>
        </p:spPr>
      </p:pic>
      <p:pic>
        <p:nvPicPr>
          <p:cNvPr id="4" name="Picture 3">
            <a:extLst>
              <a:ext uri="{FF2B5EF4-FFF2-40B4-BE49-F238E27FC236}">
                <a16:creationId xmlns:a16="http://schemas.microsoft.com/office/drawing/2014/main" id="{07ACD076-5ADE-B962-812C-FF57E76DB69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4845" t="2332" b="73830"/>
          <a:stretch/>
        </p:blipFill>
        <p:spPr>
          <a:xfrm>
            <a:off x="2523898" y="0"/>
            <a:ext cx="3555285" cy="1272449"/>
          </a:xfrm>
          <a:prstGeom prst="ellipse">
            <a:avLst/>
          </a:prstGeom>
          <a:ln>
            <a:noFill/>
          </a:ln>
          <a:effectLst>
            <a:softEdge rad="112500"/>
          </a:effectLst>
        </p:spPr>
      </p:pic>
      <p:pic>
        <p:nvPicPr>
          <p:cNvPr id="2" name="Mưa bóng mây Karaok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64698" y="195925"/>
            <a:ext cx="9144000" cy="5143500"/>
          </a:xfrm>
          <a:prstGeom prst="rect">
            <a:avLst/>
          </a:prstGeom>
        </p:spPr>
      </p:pic>
    </p:spTree>
    <p:extLst>
      <p:ext uri="{BB962C8B-B14F-4D97-AF65-F5344CB8AC3E}">
        <p14:creationId xmlns:p14="http://schemas.microsoft.com/office/powerpoint/2010/main" val="10972906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_文本框 11">
            <a:extLst>
              <a:ext uri="{FF2B5EF4-FFF2-40B4-BE49-F238E27FC236}">
                <a16:creationId xmlns:a16="http://schemas.microsoft.com/office/drawing/2014/main" id="{A179362E-546F-4084-B143-18F540149B82}"/>
              </a:ext>
            </a:extLst>
          </p:cNvPr>
          <p:cNvSpPr txBox="1"/>
          <p:nvPr/>
        </p:nvSpPr>
        <p:spPr>
          <a:xfrm>
            <a:off x="1295400" y="186619"/>
            <a:ext cx="6940134" cy="4801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70000"/>
              </a:lnSpc>
              <a:spcBef>
                <a:spcPts val="0"/>
              </a:spcBef>
              <a:spcAft>
                <a:spcPts val="0"/>
              </a:spcAft>
              <a:buClrTx/>
              <a:buSzTx/>
              <a:buFont typeface="Arial"/>
              <a:buNone/>
              <a:tabLst/>
              <a:defRPr/>
            </a:pPr>
            <a:r>
              <a:rPr kumimoji="0" lang="en-US" altLang="zh-CN" sz="3600" b="0" i="0" u="none" strike="noStrike" kern="1200" cap="none" spc="0" normalizeH="0" baseline="0" noProof="0" dirty="0" err="1">
                <a:ln w="0">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Arial"/>
              </a:rPr>
              <a:t>Thứ</a:t>
            </a:r>
            <a:r>
              <a:rPr kumimoji="0" lang="en-US" altLang="zh-CN" sz="3600" b="0" i="0" u="none" strike="noStrike" kern="1200" cap="none" spc="0" normalizeH="0" baseline="0" noProof="0" dirty="0">
                <a:ln w="0">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Arial"/>
              </a:rPr>
              <a:t> </a:t>
            </a:r>
            <a:r>
              <a:rPr kumimoji="0" lang="en-US" altLang="zh-CN" sz="3600" b="0" i="0" u="none" strike="noStrike" kern="1200" cap="none" spc="0" normalizeH="0" baseline="0" noProof="0" dirty="0" err="1" smtClean="0">
                <a:ln w="0">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Arial"/>
              </a:rPr>
              <a:t>năm</a:t>
            </a:r>
            <a:r>
              <a:rPr kumimoji="0" lang="en-US" altLang="zh-CN" sz="3600" b="0" i="0" u="none" strike="noStrike" kern="1200" cap="none" spc="0" normalizeH="0" baseline="0" noProof="0" dirty="0" smtClean="0">
                <a:ln w="0">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Arial"/>
              </a:rPr>
              <a:t> </a:t>
            </a:r>
            <a:r>
              <a:rPr kumimoji="0" lang="en-US" altLang="zh-CN" sz="3600" b="0" i="0" u="none" strike="noStrike" kern="1200" cap="none" spc="0" normalizeH="0" baseline="0" noProof="0" dirty="0" err="1">
                <a:ln w="0">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Arial"/>
              </a:rPr>
              <a:t>ngày</a:t>
            </a:r>
            <a:r>
              <a:rPr kumimoji="0" lang="en-US" altLang="zh-CN" sz="3600" b="0" i="0" u="none" strike="noStrike" kern="1200" cap="none" spc="0" normalizeH="0" baseline="0" noProof="0" dirty="0">
                <a:ln w="0">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Arial"/>
              </a:rPr>
              <a:t> </a:t>
            </a:r>
            <a:r>
              <a:rPr kumimoji="0" lang="en-US" altLang="zh-CN" sz="3600" b="0" i="0" u="none" strike="noStrike" kern="1200" cap="none" spc="0" normalizeH="0" baseline="0" noProof="0" dirty="0" smtClean="0">
                <a:ln w="0">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Arial"/>
              </a:rPr>
              <a:t>18 </a:t>
            </a:r>
            <a:r>
              <a:rPr kumimoji="0" lang="en-US" altLang="zh-CN" sz="3600" b="0" i="0" u="none" strike="noStrike" kern="1200" cap="none" spc="0" normalizeH="0" baseline="0" noProof="0" dirty="0" err="1">
                <a:ln w="0">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Arial"/>
              </a:rPr>
              <a:t>tháng</a:t>
            </a:r>
            <a:r>
              <a:rPr kumimoji="0" lang="en-US" altLang="zh-CN" sz="3600" b="0" i="0" u="none" strike="noStrike" kern="1200" cap="none" spc="0" normalizeH="0" baseline="0" noProof="0" dirty="0">
                <a:ln w="0">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Arial"/>
              </a:rPr>
              <a:t> </a:t>
            </a:r>
            <a:r>
              <a:rPr kumimoji="0" lang="en-US" altLang="zh-CN" sz="3600" b="0" i="0" u="none" strike="noStrike" kern="1200" cap="none" spc="0" normalizeH="0" baseline="0" noProof="0" dirty="0" smtClean="0">
                <a:ln w="0">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Arial"/>
              </a:rPr>
              <a:t>1 </a:t>
            </a:r>
            <a:r>
              <a:rPr kumimoji="0" lang="en-US" altLang="zh-CN" sz="3600" b="0" i="0" u="none" strike="noStrike" kern="1200" cap="none" spc="0" normalizeH="0" baseline="0" noProof="0" dirty="0" err="1">
                <a:ln w="0">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Arial"/>
              </a:rPr>
              <a:t>năm</a:t>
            </a:r>
            <a:r>
              <a:rPr kumimoji="0" lang="en-US" altLang="zh-CN" sz="3600" b="0" i="0" u="none" strike="noStrike" kern="1200" cap="none" spc="0" normalizeH="0" baseline="0" noProof="0" dirty="0">
                <a:ln w="0">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Arial"/>
              </a:rPr>
              <a:t> </a:t>
            </a:r>
            <a:r>
              <a:rPr kumimoji="0" lang="en-US" altLang="zh-CN" sz="3600" b="0" i="0" u="none" strike="noStrike" kern="1200" cap="none" spc="0" normalizeH="0" baseline="0" noProof="0" dirty="0" smtClean="0">
                <a:ln w="0">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Arial"/>
              </a:rPr>
              <a:t>2024</a:t>
            </a:r>
            <a:endParaRPr kumimoji="0" lang="zh-CN" altLang="en-US" sz="3600" b="0" i="0" u="none" strike="noStrike" kern="1200" cap="none" spc="0" normalizeH="0" baseline="0" noProof="0" dirty="0">
              <a:ln w="0">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857305D5-095B-8FCD-6D3A-AB4393C235FB}"/>
              </a:ext>
            </a:extLst>
          </p:cNvPr>
          <p:cNvSpPr txBox="1"/>
          <p:nvPr/>
        </p:nvSpPr>
        <p:spPr>
          <a:xfrm>
            <a:off x="685800" y="666750"/>
            <a:ext cx="63997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sng"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Tiếng</a:t>
            </a:r>
            <a:r>
              <a:rPr kumimoji="0" lang="en-US" sz="3600" b="1" i="0" u="sng"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600" b="1" i="0" u="sng"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Việt</a:t>
            </a:r>
            <a:r>
              <a:rPr kumimoji="0" lang="en-US" sz="36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Mưa</a:t>
            </a:r>
            <a:r>
              <a:rPr kumimoji="0" lang="en-US" sz="3600" b="1" i="0" u="none" strike="noStrike" kern="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tiết</a:t>
            </a:r>
            <a:r>
              <a:rPr kumimoji="0" lang="en-US" sz="3600" b="1" i="0" u="none" strike="noStrike" kern="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 3)</a:t>
            </a:r>
            <a:endPar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4963506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194"/>
        <p:cNvGrpSpPr/>
        <p:nvPr/>
      </p:nvGrpSpPr>
      <p:grpSpPr>
        <a:xfrm>
          <a:off x="0" y="0"/>
          <a:ext cx="0" cy="0"/>
          <a:chOff x="0" y="0"/>
          <a:chExt cx="0" cy="0"/>
        </a:xfrm>
      </p:grpSpPr>
      <p:sp>
        <p:nvSpPr>
          <p:cNvPr id="70" name="Google Shape;7902;p32">
            <a:extLst>
              <a:ext uri="{FF2B5EF4-FFF2-40B4-BE49-F238E27FC236}">
                <a16:creationId xmlns:a16="http://schemas.microsoft.com/office/drawing/2014/main" id="{21973A8E-52D6-EE07-DDEA-61A631206C4D}"/>
              </a:ext>
            </a:extLst>
          </p:cNvPr>
          <p:cNvSpPr txBox="1">
            <a:spLocks/>
          </p:cNvSpPr>
          <p:nvPr/>
        </p:nvSpPr>
        <p:spPr>
          <a:xfrm>
            <a:off x="1621617" y="994846"/>
            <a:ext cx="5900765" cy="875297"/>
          </a:xfrm>
          <a:prstGeom prst="rect">
            <a:avLst/>
          </a:prstGeom>
          <a:noFill/>
          <a:ln>
            <a:noFill/>
          </a:ln>
        </p:spPr>
        <p:txBody>
          <a:bodyPr spcFirstLastPara="1" wrap="square" lIns="91199" tIns="91199" rIns="91199" bIns="9119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500" b="1" dirty="0" err="1">
                <a:solidFill>
                  <a:srgbClr val="FF0000"/>
                </a:solidFill>
                <a:latin typeface="Times New Roman" panose="02020603050405020304" pitchFamily="18" charset="0"/>
                <a:cs typeface="Times New Roman" panose="02020603050405020304" pitchFamily="18" charset="0"/>
              </a:rPr>
              <a:t>Luyện</a:t>
            </a:r>
            <a:r>
              <a:rPr lang="en-US" sz="4500" b="1" dirty="0">
                <a:solidFill>
                  <a:srgbClr val="FF0000"/>
                </a:solidFill>
                <a:latin typeface="Times New Roman" panose="02020603050405020304" pitchFamily="18" charset="0"/>
                <a:cs typeface="Times New Roman" panose="02020603050405020304" pitchFamily="18" charset="0"/>
              </a:rPr>
              <a:t> </a:t>
            </a:r>
            <a:r>
              <a:rPr lang="en-US" sz="4500" b="1" dirty="0" err="1">
                <a:solidFill>
                  <a:srgbClr val="FF0000"/>
                </a:solidFill>
                <a:latin typeface="Times New Roman" panose="02020603050405020304" pitchFamily="18" charset="0"/>
                <a:cs typeface="Times New Roman" panose="02020603050405020304" pitchFamily="18" charset="0"/>
              </a:rPr>
              <a:t>tập</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2" name="Google Shape;7902;p32">
            <a:extLst>
              <a:ext uri="{FF2B5EF4-FFF2-40B4-BE49-F238E27FC236}">
                <a16:creationId xmlns:a16="http://schemas.microsoft.com/office/drawing/2014/main" id="{091845BB-49D6-355F-FB7C-16A00B34D5FD}"/>
              </a:ext>
            </a:extLst>
          </p:cNvPr>
          <p:cNvSpPr txBox="1">
            <a:spLocks/>
          </p:cNvSpPr>
          <p:nvPr/>
        </p:nvSpPr>
        <p:spPr>
          <a:xfrm>
            <a:off x="118375" y="2266950"/>
            <a:ext cx="8949425" cy="875297"/>
          </a:xfrm>
          <a:prstGeom prst="rect">
            <a:avLst/>
          </a:prstGeom>
          <a:noFill/>
          <a:ln>
            <a:noFill/>
          </a:ln>
        </p:spPr>
        <p:txBody>
          <a:bodyPr spcFirstLastPara="1" wrap="square" lIns="91199" tIns="91199" rIns="91199" bIns="9119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3200" b="1" dirty="0" err="1">
                <a:solidFill>
                  <a:srgbClr val="002060"/>
                </a:solidFill>
                <a:latin typeface="Times New Roman" panose="02020603050405020304" pitchFamily="18" charset="0"/>
                <a:cs typeface="Times New Roman" panose="02020603050405020304" pitchFamily="18" charset="0"/>
              </a:rPr>
              <a:t>Mở</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rộng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vốn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từ</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về</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hiện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tượng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tự</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nhiên</a:t>
            </a:r>
            <a:r>
              <a:rPr lang="en-US" sz="3200" b="1" dirty="0">
                <a:solidFill>
                  <a:srgbClr val="002060"/>
                </a:solidFill>
                <a:latin typeface="Times New Roman" panose="02020603050405020304" pitchFamily="18" charset="0"/>
                <a:cs typeface="Times New Roman" panose="02020603050405020304" pitchFamily="18" charset="0"/>
              </a:rPr>
              <a:t>;</a:t>
            </a:r>
          </a:p>
          <a:p>
            <a:pPr algn="ctr"/>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cảm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khiến</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graphicFrame>
        <p:nvGraphicFramePr>
          <p:cNvPr id="20" name="Table 20">
            <a:extLst>
              <a:ext uri="{FF2B5EF4-FFF2-40B4-BE49-F238E27FC236}">
                <a16:creationId xmlns:a16="http://schemas.microsoft.com/office/drawing/2014/main" id="{FF0B5F51-C913-914C-1AAB-237C6FCA0CC5}"/>
              </a:ext>
            </a:extLst>
          </p:cNvPr>
          <p:cNvGraphicFramePr>
            <a:graphicFrameLocks noGrp="1"/>
          </p:cNvGraphicFramePr>
          <p:nvPr>
            <p:extLst>
              <p:ext uri="{D42A27DB-BD31-4B8C-83A1-F6EECF244321}">
                <p14:modId xmlns:p14="http://schemas.microsoft.com/office/powerpoint/2010/main" val="2514426847"/>
              </p:ext>
            </p:extLst>
          </p:nvPr>
        </p:nvGraphicFramePr>
        <p:xfrm>
          <a:off x="174010" y="1687249"/>
          <a:ext cx="8787690" cy="3421525"/>
        </p:xfrm>
        <a:graphic>
          <a:graphicData uri="http://schemas.openxmlformats.org/drawingml/2006/table">
            <a:tbl>
              <a:tblPr firstRow="1" bandRow="1">
                <a:tableStyleId>{5C37ABA6-AB6B-45FD-819B-BAF1B2A5BBCB}</a:tableStyleId>
              </a:tblPr>
              <a:tblGrid>
                <a:gridCol w="5464790">
                  <a:extLst>
                    <a:ext uri="{9D8B030D-6E8A-4147-A177-3AD203B41FA5}">
                      <a16:colId xmlns:a16="http://schemas.microsoft.com/office/drawing/2014/main" val="242039329"/>
                    </a:ext>
                  </a:extLst>
                </a:gridCol>
                <a:gridCol w="3322900">
                  <a:extLst>
                    <a:ext uri="{9D8B030D-6E8A-4147-A177-3AD203B41FA5}">
                      <a16:colId xmlns:a16="http://schemas.microsoft.com/office/drawing/2014/main" val="335400916"/>
                    </a:ext>
                  </a:extLst>
                </a:gridCol>
              </a:tblGrid>
              <a:tr h="444798">
                <a:tc>
                  <a:txBody>
                    <a:bodyPr/>
                    <a:lstStyle/>
                    <a:p>
                      <a:pPr algn="ct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chỉ</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tượng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nhiên</a:t>
                      </a:r>
                      <a:endParaRPr lang="en-US" sz="2000" b="1" dirty="0">
                        <a:latin typeface="Times New Roman" panose="02020603050405020304" pitchFamily="18" charset="0"/>
                        <a:cs typeface="Times New Roman" panose="02020603050405020304" pitchFamily="18" charset="0"/>
                      </a:endParaRPr>
                    </a:p>
                  </a:txBody>
                  <a:tcPr marL="133877" marR="1338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0000"/>
                        <a:lumOff val="40000"/>
                      </a:schemeClr>
                    </a:solidFill>
                  </a:tcPr>
                </a:tc>
                <a:tc>
                  <a:txBody>
                    <a:bodyPr/>
                    <a:lstStyle/>
                    <a:p>
                      <a:pPr algn="ctr"/>
                      <a:r>
                        <a:rPr lang="en-US" sz="2000" b="1">
                          <a:latin typeface="Times New Roman" panose="02020603050405020304" pitchFamily="18" charset="0"/>
                          <a:cs typeface="Times New Roman" panose="02020603050405020304" pitchFamily="18" charset="0"/>
                        </a:rPr>
                        <a:t>Từ ngữ chỉ đặc điểm</a:t>
                      </a:r>
                    </a:p>
                  </a:txBody>
                  <a:tcPr marL="133877" marR="1338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763525606"/>
                  </a:ext>
                </a:extLst>
              </a:tr>
              <a:tr h="2976727">
                <a:tc>
                  <a:txBody>
                    <a:bodyPr/>
                    <a:lstStyle/>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txBody>
                  <a:tcPr marL="133877" marR="1338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endParaRPr lang="en-US" dirty="0">
                        <a:latin typeface="Times New Roman" panose="02020603050405020304" pitchFamily="18" charset="0"/>
                        <a:cs typeface="Times New Roman" panose="02020603050405020304" pitchFamily="18" charset="0"/>
                      </a:endParaRPr>
                    </a:p>
                  </a:txBody>
                  <a:tcPr marL="133877" marR="1338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992310429"/>
                  </a:ext>
                </a:extLst>
              </a:tr>
            </a:tbl>
          </a:graphicData>
        </a:graphic>
      </p:graphicFrame>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533400" y="-247650"/>
            <a:ext cx="8362339" cy="762324"/>
          </a:xfrm>
          <a:prstGeom prst="rect">
            <a:avLst/>
          </a:prstGeom>
          <a:solidFill>
            <a:schemeClr val="bg2"/>
          </a:solidFill>
          <a:ln>
            <a:noFill/>
          </a:ln>
        </p:spPr>
        <p:txBody>
          <a:bodyPr spcFirstLastPara="1" wrap="square" lIns="91199" tIns="91199" rIns="91199" bIns="9119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2000" b="1" dirty="0">
                <a:solidFill>
                  <a:srgbClr val="FF0000"/>
                </a:solidFill>
                <a:latin typeface="Times New Roman" panose="02020603050405020304" pitchFamily="18" charset="0"/>
                <a:cs typeface="Times New Roman" panose="02020603050405020304" pitchFamily="18" charset="0"/>
              </a:rPr>
              <a:t>1</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Xếp</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các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từ</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ngữ</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dưới</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đây</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vào</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nhóm</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thích</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hợp</a:t>
            </a:r>
            <a:r>
              <a:rPr lang="en-US" sz="2000" dirty="0">
                <a:solidFill>
                  <a:srgbClr val="000000"/>
                </a:solidFill>
                <a:latin typeface="Times New Roman" panose="02020603050405020304" pitchFamily="18" charset="0"/>
                <a:cs typeface="Times New Roman" panose="02020603050405020304" pitchFamily="18" charset="0"/>
              </a:rPr>
              <a:t>.</a:t>
            </a:r>
          </a:p>
        </p:txBody>
      </p:sp>
      <p:sp>
        <p:nvSpPr>
          <p:cNvPr id="2" name="Rectangle: Rounded Corners 1">
            <a:extLst>
              <a:ext uri="{FF2B5EF4-FFF2-40B4-BE49-F238E27FC236}">
                <a16:creationId xmlns:a16="http://schemas.microsoft.com/office/drawing/2014/main" id="{2B76BFBF-68FD-267C-A413-E3D42F659F0A}"/>
              </a:ext>
            </a:extLst>
          </p:cNvPr>
          <p:cNvSpPr/>
          <p:nvPr/>
        </p:nvSpPr>
        <p:spPr>
          <a:xfrm>
            <a:off x="457200" y="476404"/>
            <a:ext cx="1844042" cy="36431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cs typeface="Times New Roman" panose="02020603050405020304" pitchFamily="18" charset="0"/>
              </a:rPr>
              <a:t>mưa</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B3491070-BE52-838F-BC14-0B91625CB4B6}"/>
              </a:ext>
            </a:extLst>
          </p:cNvPr>
          <p:cNvSpPr/>
          <p:nvPr/>
        </p:nvSpPr>
        <p:spPr>
          <a:xfrm>
            <a:off x="2410616" y="456301"/>
            <a:ext cx="1844042" cy="36431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cs typeface="Times New Roman" panose="02020603050405020304" pitchFamily="18" charset="0"/>
              </a:rPr>
              <a:t>nóng</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7CD826A9-6DDA-0EA1-3210-570AC8E2FA50}"/>
              </a:ext>
            </a:extLst>
          </p:cNvPr>
          <p:cNvSpPr/>
          <p:nvPr/>
        </p:nvSpPr>
        <p:spPr>
          <a:xfrm>
            <a:off x="4411978" y="476404"/>
            <a:ext cx="1844042" cy="36431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cs typeface="Times New Roman" panose="02020603050405020304" pitchFamily="18" charset="0"/>
              </a:rPr>
              <a:t>gió</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1B4EB315-F8CB-D72D-F3E2-1B9AF52F47C2}"/>
              </a:ext>
            </a:extLst>
          </p:cNvPr>
          <p:cNvSpPr/>
          <p:nvPr/>
        </p:nvSpPr>
        <p:spPr>
          <a:xfrm>
            <a:off x="6567210" y="476404"/>
            <a:ext cx="1844042" cy="36431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cs typeface="Times New Roman" panose="02020603050405020304" pitchFamily="18" charset="0"/>
              </a:rPr>
              <a:t>xối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xả</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390D1B4-7464-FB6A-8B14-5C562D971636}"/>
              </a:ext>
            </a:extLst>
          </p:cNvPr>
          <p:cNvSpPr/>
          <p:nvPr/>
        </p:nvSpPr>
        <p:spPr>
          <a:xfrm>
            <a:off x="457200" y="878635"/>
            <a:ext cx="1844042" cy="36431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cs typeface="Times New Roman" panose="02020603050405020304" pitchFamily="18" charset="0"/>
              </a:rPr>
              <a:t>mát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rượi</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E6EACE58-2966-26DC-E5B8-3DED941DACD8}"/>
              </a:ext>
            </a:extLst>
          </p:cNvPr>
          <p:cNvSpPr/>
          <p:nvPr/>
        </p:nvSpPr>
        <p:spPr>
          <a:xfrm>
            <a:off x="2499358" y="878635"/>
            <a:ext cx="1844042" cy="36431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cs typeface="Times New Roman" panose="02020603050405020304" pitchFamily="18" charset="0"/>
              </a:rPr>
              <a:t>nắng</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547C6D65-E42A-4AC2-E1FB-9CE226CE993B}"/>
              </a:ext>
            </a:extLst>
          </p:cNvPr>
          <p:cNvSpPr/>
          <p:nvPr/>
        </p:nvSpPr>
        <p:spPr>
          <a:xfrm>
            <a:off x="4411978" y="878635"/>
            <a:ext cx="1844042" cy="36431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cs typeface="Times New Roman" panose="02020603050405020304" pitchFamily="18" charset="0"/>
              </a:rPr>
              <a:t>bão</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8028E439-B613-7442-109E-607620AEA251}"/>
              </a:ext>
            </a:extLst>
          </p:cNvPr>
          <p:cNvSpPr/>
          <p:nvPr/>
        </p:nvSpPr>
        <p:spPr>
          <a:xfrm>
            <a:off x="6537958" y="878635"/>
            <a:ext cx="1844042" cy="36431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cs typeface="Times New Roman" panose="02020603050405020304" pitchFamily="18" charset="0"/>
              </a:rPr>
              <a:t>lũ</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E3FBBD78-E716-9A4E-AFFA-80BF4FC056F3}"/>
              </a:ext>
            </a:extLst>
          </p:cNvPr>
          <p:cNvSpPr/>
          <p:nvPr/>
        </p:nvSpPr>
        <p:spPr>
          <a:xfrm>
            <a:off x="457200" y="1276631"/>
            <a:ext cx="1844042" cy="36431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cs typeface="Times New Roman" panose="02020603050405020304" pitchFamily="18" charset="0"/>
              </a:rPr>
              <a:t>hạn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hán</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2DA454B3-A373-D5BB-AE04-D3A86B47B882}"/>
              </a:ext>
            </a:extLst>
          </p:cNvPr>
          <p:cNvSpPr/>
          <p:nvPr/>
        </p:nvSpPr>
        <p:spPr>
          <a:xfrm>
            <a:off x="2499358" y="1276631"/>
            <a:ext cx="1844042" cy="36431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cs typeface="Times New Roman" panose="02020603050405020304" pitchFamily="18" charset="0"/>
              </a:rPr>
              <a:t>lạnh</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63C51CF-4DEB-2676-CE43-7CA7B16D0EF7}"/>
              </a:ext>
            </a:extLst>
          </p:cNvPr>
          <p:cNvSpPr/>
          <p:nvPr/>
        </p:nvSpPr>
        <p:spPr>
          <a:xfrm>
            <a:off x="4411978" y="1276631"/>
            <a:ext cx="1844042" cy="36431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cs typeface="Times New Roman" panose="02020603050405020304" pitchFamily="18" charset="0"/>
              </a:rPr>
              <a:t>nứt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nẻ</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3CC02573-B54C-285B-7D98-87427863B8EA}"/>
              </a:ext>
            </a:extLst>
          </p:cNvPr>
          <p:cNvSpPr/>
          <p:nvPr/>
        </p:nvSpPr>
        <p:spPr>
          <a:xfrm>
            <a:off x="6537958" y="1276631"/>
            <a:ext cx="1844042" cy="36431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cs typeface="Times New Roman" panose="02020603050405020304" pitchFamily="18" charset="0"/>
              </a:rPr>
              <a:t>chói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chang</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239CF8C6-EADD-B96A-098C-34027D818247}"/>
              </a:ext>
            </a:extLst>
          </p:cNvPr>
          <p:cNvSpPr/>
          <p:nvPr/>
        </p:nvSpPr>
        <p:spPr>
          <a:xfrm>
            <a:off x="1379221" y="2188074"/>
            <a:ext cx="1844042" cy="44082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cs typeface="Times New Roman" panose="02020603050405020304" pitchFamily="18" charset="0"/>
              </a:rPr>
              <a:t>mưa</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23A48CD5-9961-F700-99D4-75005856F2EC}"/>
              </a:ext>
            </a:extLst>
          </p:cNvPr>
          <p:cNvSpPr/>
          <p:nvPr/>
        </p:nvSpPr>
        <p:spPr>
          <a:xfrm>
            <a:off x="1379221" y="2675899"/>
            <a:ext cx="1844042" cy="44082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cs typeface="Times New Roman" panose="02020603050405020304" pitchFamily="18" charset="0"/>
              </a:rPr>
              <a:t>hạn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hán</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B501A162-7D9A-EEFB-12CB-F884F59DACA4}"/>
              </a:ext>
            </a:extLst>
          </p:cNvPr>
          <p:cNvSpPr/>
          <p:nvPr/>
        </p:nvSpPr>
        <p:spPr>
          <a:xfrm>
            <a:off x="1379221" y="3145275"/>
            <a:ext cx="1844042" cy="44082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cs typeface="Times New Roman" panose="02020603050405020304" pitchFamily="18" charset="0"/>
              </a:rPr>
              <a:t>nắng</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2027D67D-3E89-97AF-E8A2-DD242EB15065}"/>
              </a:ext>
            </a:extLst>
          </p:cNvPr>
          <p:cNvSpPr/>
          <p:nvPr/>
        </p:nvSpPr>
        <p:spPr>
          <a:xfrm>
            <a:off x="1379221" y="3625032"/>
            <a:ext cx="1844042" cy="44082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cs typeface="Times New Roman" panose="02020603050405020304" pitchFamily="18" charset="0"/>
              </a:rPr>
              <a:t>gió</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1D23D2D9-961F-1EC5-1396-57E1B34AD9B9}"/>
              </a:ext>
            </a:extLst>
          </p:cNvPr>
          <p:cNvSpPr/>
          <p:nvPr/>
        </p:nvSpPr>
        <p:spPr>
          <a:xfrm>
            <a:off x="1379221" y="4054875"/>
            <a:ext cx="1844042" cy="44082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cs typeface="Times New Roman" panose="02020603050405020304" pitchFamily="18" charset="0"/>
              </a:rPr>
              <a:t>bão</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2E065343-8961-DF42-F3F1-D73CB8E8BF95}"/>
              </a:ext>
            </a:extLst>
          </p:cNvPr>
          <p:cNvSpPr/>
          <p:nvPr/>
        </p:nvSpPr>
        <p:spPr>
          <a:xfrm>
            <a:off x="1379221" y="4592178"/>
            <a:ext cx="1844042" cy="44082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cs typeface="Times New Roman" panose="02020603050405020304" pitchFamily="18" charset="0"/>
              </a:rPr>
              <a:t>lũ</a:t>
            </a:r>
            <a:endParaRPr lang="en-US" sz="2400" dirty="0">
              <a:solidFill>
                <a:srgbClr val="000000"/>
              </a:solidFill>
              <a:latin typeface="Times New Roman" panose="02020603050405020304" pitchFamily="18" charset="0"/>
              <a:cs typeface="Times New Roman" panose="02020603050405020304" pitchFamily="18" charset="0"/>
            </a:endParaRPr>
          </a:p>
        </p:txBody>
      </p:sp>
      <p:cxnSp>
        <p:nvCxnSpPr>
          <p:cNvPr id="28" name="Straight Connector 27">
            <a:extLst>
              <a:ext uri="{FF2B5EF4-FFF2-40B4-BE49-F238E27FC236}">
                <a16:creationId xmlns:a16="http://schemas.microsoft.com/office/drawing/2014/main" id="{9ECFBE69-9688-C003-AA8A-9375721B2BC9}"/>
              </a:ext>
            </a:extLst>
          </p:cNvPr>
          <p:cNvCxnSpPr>
            <a:cxnSpLocks/>
          </p:cNvCxnSpPr>
          <p:nvPr/>
        </p:nvCxnSpPr>
        <p:spPr>
          <a:xfrm>
            <a:off x="174010" y="2647950"/>
            <a:ext cx="8787690"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6034EAA-2DC9-23B8-A09D-2647F7E0EDD9}"/>
              </a:ext>
            </a:extLst>
          </p:cNvPr>
          <p:cNvCxnSpPr>
            <a:cxnSpLocks/>
          </p:cNvCxnSpPr>
          <p:nvPr/>
        </p:nvCxnSpPr>
        <p:spPr>
          <a:xfrm>
            <a:off x="157610" y="3128300"/>
            <a:ext cx="8787690"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B2B9D4F-AE37-5CDA-A5E3-DE792FF242CD}"/>
              </a:ext>
            </a:extLst>
          </p:cNvPr>
          <p:cNvCxnSpPr>
            <a:cxnSpLocks/>
          </p:cNvCxnSpPr>
          <p:nvPr/>
        </p:nvCxnSpPr>
        <p:spPr>
          <a:xfrm>
            <a:off x="164360" y="3597075"/>
            <a:ext cx="8787690"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B69E432-C16B-7706-3610-0DA9CE4DDB4A}"/>
              </a:ext>
            </a:extLst>
          </p:cNvPr>
          <p:cNvCxnSpPr>
            <a:cxnSpLocks/>
          </p:cNvCxnSpPr>
          <p:nvPr/>
        </p:nvCxnSpPr>
        <p:spPr>
          <a:xfrm>
            <a:off x="159535" y="4077425"/>
            <a:ext cx="8787690"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2B71C2E-8381-01E3-852C-4ACAAD60373D}"/>
              </a:ext>
            </a:extLst>
          </p:cNvPr>
          <p:cNvCxnSpPr>
            <a:cxnSpLocks/>
          </p:cNvCxnSpPr>
          <p:nvPr/>
        </p:nvCxnSpPr>
        <p:spPr>
          <a:xfrm>
            <a:off x="177860" y="4557775"/>
            <a:ext cx="8787690"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F3ED946C-4289-2C57-4A13-262228056E31}"/>
              </a:ext>
            </a:extLst>
          </p:cNvPr>
          <p:cNvSpPr/>
          <p:nvPr/>
        </p:nvSpPr>
        <p:spPr>
          <a:xfrm>
            <a:off x="5906139" y="2178001"/>
            <a:ext cx="1397486" cy="43891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cs typeface="Times New Roman" panose="02020603050405020304" pitchFamily="18" charset="0"/>
              </a:rPr>
              <a:t>mát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rượi</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36" name="Rectangle: Rounded Corners 35">
            <a:extLst>
              <a:ext uri="{FF2B5EF4-FFF2-40B4-BE49-F238E27FC236}">
                <a16:creationId xmlns:a16="http://schemas.microsoft.com/office/drawing/2014/main" id="{40D56C68-744D-BD24-54BF-681BD9AF09BB}"/>
              </a:ext>
            </a:extLst>
          </p:cNvPr>
          <p:cNvSpPr/>
          <p:nvPr/>
        </p:nvSpPr>
        <p:spPr>
          <a:xfrm>
            <a:off x="6041160" y="2638224"/>
            <a:ext cx="919413" cy="43891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cs typeface="Times New Roman" panose="02020603050405020304" pitchFamily="18" charset="0"/>
              </a:rPr>
              <a:t>nóng</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7397912C-B09E-55B6-5A28-6292899E0C53}"/>
              </a:ext>
            </a:extLst>
          </p:cNvPr>
          <p:cNvSpPr/>
          <p:nvPr/>
        </p:nvSpPr>
        <p:spPr>
          <a:xfrm>
            <a:off x="5906139" y="3636941"/>
            <a:ext cx="1844042" cy="43891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cs typeface="Times New Roman" panose="02020603050405020304" pitchFamily="18" charset="0"/>
              </a:rPr>
              <a:t>nứt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nẻ</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198CBE46-A07A-5725-DD7A-FC54B8AB3F35}"/>
              </a:ext>
            </a:extLst>
          </p:cNvPr>
          <p:cNvSpPr/>
          <p:nvPr/>
        </p:nvSpPr>
        <p:spPr>
          <a:xfrm>
            <a:off x="5935182" y="4101737"/>
            <a:ext cx="1844042" cy="43891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cs typeface="Times New Roman" panose="02020603050405020304" pitchFamily="18" charset="0"/>
              </a:rPr>
              <a:t>xối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xả</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40" name="Rectangle: Rounded Corners 39">
            <a:extLst>
              <a:ext uri="{FF2B5EF4-FFF2-40B4-BE49-F238E27FC236}">
                <a16:creationId xmlns:a16="http://schemas.microsoft.com/office/drawing/2014/main" id="{89D039B8-18DC-D544-6883-B1EFC3585E61}"/>
              </a:ext>
            </a:extLst>
          </p:cNvPr>
          <p:cNvSpPr/>
          <p:nvPr/>
        </p:nvSpPr>
        <p:spPr>
          <a:xfrm>
            <a:off x="6041160" y="4669862"/>
            <a:ext cx="1844042" cy="43891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cs typeface="Times New Roman" panose="02020603050405020304" pitchFamily="18" charset="0"/>
              </a:rPr>
              <a:t>chói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chang</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322FD50E-3F2A-4994-141C-90D57E68768A}"/>
              </a:ext>
            </a:extLst>
          </p:cNvPr>
          <p:cNvSpPr/>
          <p:nvPr/>
        </p:nvSpPr>
        <p:spPr>
          <a:xfrm>
            <a:off x="6041161" y="3135014"/>
            <a:ext cx="1135379" cy="43891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cs typeface="Times New Roman" panose="02020603050405020304" pitchFamily="18" charset="0"/>
              </a:rPr>
              <a:t>lạnh</a:t>
            </a:r>
            <a:endParaRPr lang="en-US"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465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250"/>
                                        <p:tgtEl>
                                          <p:spTgt spid="28"/>
                                        </p:tgtEl>
                                      </p:cBhvr>
                                    </p:animEffect>
                                  </p:childTnLst>
                                </p:cTn>
                              </p:par>
                              <p:par>
                                <p:cTn id="8" presetID="22" presetClass="entr" presetSubtype="8"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1250"/>
                                        <p:tgtEl>
                                          <p:spTgt spid="31"/>
                                        </p:tgtEl>
                                      </p:cBhvr>
                                    </p:animEffect>
                                  </p:childTnLst>
                                </p:cTn>
                              </p:par>
                              <p:par>
                                <p:cTn id="11" presetID="22" presetClass="entr" presetSubtype="8"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1250"/>
                                        <p:tgtEl>
                                          <p:spTgt spid="32"/>
                                        </p:tgtEl>
                                      </p:cBhvr>
                                    </p:animEffect>
                                  </p:childTnLst>
                                </p:cTn>
                              </p:par>
                              <p:par>
                                <p:cTn id="14" presetID="22" presetClass="entr" presetSubtype="8"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1250"/>
                                        <p:tgtEl>
                                          <p:spTgt spid="33"/>
                                        </p:tgtEl>
                                      </p:cBhvr>
                                    </p:animEffect>
                                  </p:childTnLst>
                                </p:cTn>
                              </p:par>
                              <p:par>
                                <p:cTn id="17" presetID="22" presetClass="entr" presetSubtype="8"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1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42" presetClass="exit" presetSubtype="0" fill="hold" grpId="0" nodeType="clickEffect">
                                  <p:stCondLst>
                                    <p:cond delay="0"/>
                                  </p:stCondLst>
                                  <p:childTnLst>
                                    <p:animEffect transition="out" filter="fade">
                                      <p:cBhvr>
                                        <p:cTn id="24" dur="1000"/>
                                        <p:tgtEl>
                                          <p:spTgt spid="2"/>
                                        </p:tgtEl>
                                      </p:cBhvr>
                                    </p:animEffect>
                                    <p:anim calcmode="lin" valueType="num">
                                      <p:cBhvr>
                                        <p:cTn id="25" dur="1000"/>
                                        <p:tgtEl>
                                          <p:spTgt spid="2"/>
                                        </p:tgtEl>
                                        <p:attrNameLst>
                                          <p:attrName>ppt_x</p:attrName>
                                        </p:attrNameLst>
                                      </p:cBhvr>
                                      <p:tavLst>
                                        <p:tav tm="0">
                                          <p:val>
                                            <p:strVal val="ppt_x"/>
                                          </p:val>
                                        </p:tav>
                                        <p:tav tm="100000">
                                          <p:val>
                                            <p:strVal val="ppt_x"/>
                                          </p:val>
                                        </p:tav>
                                      </p:tavLst>
                                    </p:anim>
                                    <p:anim calcmode="lin" valueType="num">
                                      <p:cBhvr>
                                        <p:cTn id="26" dur="1000"/>
                                        <p:tgtEl>
                                          <p:spTgt spid="2"/>
                                        </p:tgtEl>
                                        <p:attrNameLst>
                                          <p:attrName>ppt_y</p:attrName>
                                        </p:attrNameLst>
                                      </p:cBhvr>
                                      <p:tavLst>
                                        <p:tav tm="0">
                                          <p:val>
                                            <p:strVal val="ppt_y"/>
                                          </p:val>
                                        </p:tav>
                                        <p:tav tm="100000">
                                          <p:val>
                                            <p:strVal val="ppt_y+.1"/>
                                          </p:val>
                                        </p:tav>
                                      </p:tavLst>
                                    </p:anim>
                                    <p:set>
                                      <p:cBhvr>
                                        <p:cTn id="27" dur="1" fill="hold">
                                          <p:stCondLst>
                                            <p:cond delay="999"/>
                                          </p:stCondLst>
                                        </p:cTn>
                                        <p:tgtEl>
                                          <p:spTgt spid="2"/>
                                        </p:tgtEl>
                                        <p:attrNameLst>
                                          <p:attrName>style.visibility</p:attrName>
                                        </p:attrNameLst>
                                      </p:cBhvr>
                                      <p:to>
                                        <p:strVal val="hidden"/>
                                      </p:to>
                                    </p:set>
                                  </p:childTnLst>
                                </p:cTn>
                              </p:par>
                            </p:childTnLst>
                          </p:cTn>
                        </p:par>
                        <p:par>
                          <p:cTn id="28" fill="hold">
                            <p:stCondLst>
                              <p:cond delay="1000"/>
                            </p:stCondLst>
                            <p:childTnLst>
                              <p:par>
                                <p:cTn id="29" presetID="47"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grpId="0" nodeType="clickEffect">
                                  <p:stCondLst>
                                    <p:cond delay="0"/>
                                  </p:stCondLst>
                                  <p:childTnLst>
                                    <p:animEffect transition="out" filter="fade">
                                      <p:cBhvr>
                                        <p:cTn id="38" dur="1000"/>
                                        <p:tgtEl>
                                          <p:spTgt spid="12"/>
                                        </p:tgtEl>
                                      </p:cBhvr>
                                    </p:animEffect>
                                    <p:anim calcmode="lin" valueType="num">
                                      <p:cBhvr>
                                        <p:cTn id="39" dur="1000"/>
                                        <p:tgtEl>
                                          <p:spTgt spid="12"/>
                                        </p:tgtEl>
                                        <p:attrNameLst>
                                          <p:attrName>ppt_x</p:attrName>
                                        </p:attrNameLst>
                                      </p:cBhvr>
                                      <p:tavLst>
                                        <p:tav tm="0">
                                          <p:val>
                                            <p:strVal val="ppt_x"/>
                                          </p:val>
                                        </p:tav>
                                        <p:tav tm="100000">
                                          <p:val>
                                            <p:strVal val="ppt_x"/>
                                          </p:val>
                                        </p:tav>
                                      </p:tavLst>
                                    </p:anim>
                                    <p:anim calcmode="lin" valueType="num">
                                      <p:cBhvr>
                                        <p:cTn id="40" dur="1000"/>
                                        <p:tgtEl>
                                          <p:spTgt spid="12"/>
                                        </p:tgtEl>
                                        <p:attrNameLst>
                                          <p:attrName>ppt_y</p:attrName>
                                        </p:attrNameLst>
                                      </p:cBhvr>
                                      <p:tavLst>
                                        <p:tav tm="0">
                                          <p:val>
                                            <p:strVal val="ppt_y"/>
                                          </p:val>
                                        </p:tav>
                                        <p:tav tm="100000">
                                          <p:val>
                                            <p:strVal val="ppt_y+.1"/>
                                          </p:val>
                                        </p:tav>
                                      </p:tavLst>
                                    </p:anim>
                                    <p:set>
                                      <p:cBhvr>
                                        <p:cTn id="41" dur="1" fill="hold">
                                          <p:stCondLst>
                                            <p:cond delay="999"/>
                                          </p:stCondLst>
                                        </p:cTn>
                                        <p:tgtEl>
                                          <p:spTgt spid="12"/>
                                        </p:tgtEl>
                                        <p:attrNameLst>
                                          <p:attrName>style.visibility</p:attrName>
                                        </p:attrNameLst>
                                      </p:cBhvr>
                                      <p:to>
                                        <p:strVal val="hidden"/>
                                      </p:to>
                                    </p:set>
                                  </p:childTnLst>
                                </p:cTn>
                              </p:par>
                            </p:childTnLst>
                          </p:cTn>
                        </p:par>
                        <p:par>
                          <p:cTn id="42" fill="hold">
                            <p:stCondLst>
                              <p:cond delay="1000"/>
                            </p:stCondLst>
                            <p:childTnLst>
                              <p:par>
                                <p:cTn id="43" presetID="47" presetClass="entr" presetSubtype="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42" presetClass="exit" presetSubtype="0" fill="hold" grpId="0" nodeType="clickEffect">
                                  <p:stCondLst>
                                    <p:cond delay="0"/>
                                  </p:stCondLst>
                                  <p:childTnLst>
                                    <p:animEffect transition="out" filter="fade">
                                      <p:cBhvr>
                                        <p:cTn id="52" dur="1000"/>
                                        <p:tgtEl>
                                          <p:spTgt spid="9"/>
                                        </p:tgtEl>
                                      </p:cBhvr>
                                    </p:animEffect>
                                    <p:anim calcmode="lin" valueType="num">
                                      <p:cBhvr>
                                        <p:cTn id="53" dur="1000"/>
                                        <p:tgtEl>
                                          <p:spTgt spid="9"/>
                                        </p:tgtEl>
                                        <p:attrNameLst>
                                          <p:attrName>ppt_x</p:attrName>
                                        </p:attrNameLst>
                                      </p:cBhvr>
                                      <p:tavLst>
                                        <p:tav tm="0">
                                          <p:val>
                                            <p:strVal val="ppt_x"/>
                                          </p:val>
                                        </p:tav>
                                        <p:tav tm="100000">
                                          <p:val>
                                            <p:strVal val="ppt_x"/>
                                          </p:val>
                                        </p:tav>
                                      </p:tavLst>
                                    </p:anim>
                                    <p:anim calcmode="lin" valueType="num">
                                      <p:cBhvr>
                                        <p:cTn id="54" dur="1000"/>
                                        <p:tgtEl>
                                          <p:spTgt spid="9"/>
                                        </p:tgtEl>
                                        <p:attrNameLst>
                                          <p:attrName>ppt_y</p:attrName>
                                        </p:attrNameLst>
                                      </p:cBhvr>
                                      <p:tavLst>
                                        <p:tav tm="0">
                                          <p:val>
                                            <p:strVal val="ppt_y"/>
                                          </p:val>
                                        </p:tav>
                                        <p:tav tm="100000">
                                          <p:val>
                                            <p:strVal val="ppt_y+.1"/>
                                          </p:val>
                                        </p:tav>
                                      </p:tavLst>
                                    </p:anim>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000"/>
                            </p:stCondLst>
                            <p:childTnLst>
                              <p:par>
                                <p:cTn id="57" presetID="47" presetClass="entr" presetSubtype="0"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1000"/>
                                        <p:tgtEl>
                                          <p:spTgt spid="23"/>
                                        </p:tgtEl>
                                      </p:cBhvr>
                                    </p:animEffect>
                                    <p:anim calcmode="lin" valueType="num">
                                      <p:cBhvr>
                                        <p:cTn id="60" dur="1000" fill="hold"/>
                                        <p:tgtEl>
                                          <p:spTgt spid="23"/>
                                        </p:tgtEl>
                                        <p:attrNameLst>
                                          <p:attrName>ppt_x</p:attrName>
                                        </p:attrNameLst>
                                      </p:cBhvr>
                                      <p:tavLst>
                                        <p:tav tm="0">
                                          <p:val>
                                            <p:strVal val="#ppt_x"/>
                                          </p:val>
                                        </p:tav>
                                        <p:tav tm="100000">
                                          <p:val>
                                            <p:strVal val="#ppt_x"/>
                                          </p:val>
                                        </p:tav>
                                      </p:tavLst>
                                    </p:anim>
                                    <p:anim calcmode="lin" valueType="num">
                                      <p:cBhvr>
                                        <p:cTn id="6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6"/>
                    </p:tgtEl>
                  </p:cond>
                </p:stCondLst>
                <p:endSync evt="end" delay="0">
                  <p:rtn val="all"/>
                </p:endSync>
                <p:childTnLst>
                  <p:par>
                    <p:cTn id="63" fill="hold">
                      <p:stCondLst>
                        <p:cond delay="0"/>
                      </p:stCondLst>
                      <p:childTnLst>
                        <p:par>
                          <p:cTn id="64" fill="hold">
                            <p:stCondLst>
                              <p:cond delay="0"/>
                            </p:stCondLst>
                            <p:childTnLst>
                              <p:par>
                                <p:cTn id="65" presetID="42" presetClass="exit" presetSubtype="0" fill="hold" grpId="0" nodeType="clickEffect">
                                  <p:stCondLst>
                                    <p:cond delay="0"/>
                                  </p:stCondLst>
                                  <p:childTnLst>
                                    <p:animEffect transition="out" filter="fade">
                                      <p:cBhvr>
                                        <p:cTn id="66" dur="1000"/>
                                        <p:tgtEl>
                                          <p:spTgt spid="6"/>
                                        </p:tgtEl>
                                      </p:cBhvr>
                                    </p:animEffect>
                                    <p:anim calcmode="lin" valueType="num">
                                      <p:cBhvr>
                                        <p:cTn id="67" dur="1000"/>
                                        <p:tgtEl>
                                          <p:spTgt spid="6"/>
                                        </p:tgtEl>
                                        <p:attrNameLst>
                                          <p:attrName>ppt_x</p:attrName>
                                        </p:attrNameLst>
                                      </p:cBhvr>
                                      <p:tavLst>
                                        <p:tav tm="0">
                                          <p:val>
                                            <p:strVal val="ppt_x"/>
                                          </p:val>
                                        </p:tav>
                                        <p:tav tm="100000">
                                          <p:val>
                                            <p:strVal val="ppt_x"/>
                                          </p:val>
                                        </p:tav>
                                      </p:tavLst>
                                    </p:anim>
                                    <p:anim calcmode="lin" valueType="num">
                                      <p:cBhvr>
                                        <p:cTn id="68" dur="1000"/>
                                        <p:tgtEl>
                                          <p:spTgt spid="6"/>
                                        </p:tgtEl>
                                        <p:attrNameLst>
                                          <p:attrName>ppt_y</p:attrName>
                                        </p:attrNameLst>
                                      </p:cBhvr>
                                      <p:tavLst>
                                        <p:tav tm="0">
                                          <p:val>
                                            <p:strVal val="ppt_y"/>
                                          </p:val>
                                        </p:tav>
                                        <p:tav tm="100000">
                                          <p:val>
                                            <p:strVal val="ppt_y+.1"/>
                                          </p:val>
                                        </p:tav>
                                      </p:tavLst>
                                    </p:anim>
                                    <p:set>
                                      <p:cBhvr>
                                        <p:cTn id="69" dur="1" fill="hold">
                                          <p:stCondLst>
                                            <p:cond delay="999"/>
                                          </p:stCondLst>
                                        </p:cTn>
                                        <p:tgtEl>
                                          <p:spTgt spid="6"/>
                                        </p:tgtEl>
                                        <p:attrNameLst>
                                          <p:attrName>style.visibility</p:attrName>
                                        </p:attrNameLst>
                                      </p:cBhvr>
                                      <p:to>
                                        <p:strVal val="hidden"/>
                                      </p:to>
                                    </p:set>
                                  </p:childTnLst>
                                </p:cTn>
                              </p:par>
                            </p:childTnLst>
                          </p:cTn>
                        </p:par>
                        <p:par>
                          <p:cTn id="70" fill="hold">
                            <p:stCondLst>
                              <p:cond delay="1000"/>
                            </p:stCondLst>
                            <p:childTnLst>
                              <p:par>
                                <p:cTn id="71" presetID="47" presetClass="entr" presetSubtype="0" fill="hold" grpId="0" nodeType="after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1000"/>
                                        <p:tgtEl>
                                          <p:spTgt spid="24"/>
                                        </p:tgtEl>
                                      </p:cBhvr>
                                    </p:animEffect>
                                    <p:anim calcmode="lin" valueType="num">
                                      <p:cBhvr>
                                        <p:cTn id="74" dur="1000" fill="hold"/>
                                        <p:tgtEl>
                                          <p:spTgt spid="24"/>
                                        </p:tgtEl>
                                        <p:attrNameLst>
                                          <p:attrName>ppt_x</p:attrName>
                                        </p:attrNameLst>
                                      </p:cBhvr>
                                      <p:tavLst>
                                        <p:tav tm="0">
                                          <p:val>
                                            <p:strVal val="#ppt_x"/>
                                          </p:val>
                                        </p:tav>
                                        <p:tav tm="100000">
                                          <p:val>
                                            <p:strVal val="#ppt_x"/>
                                          </p:val>
                                        </p:tav>
                                      </p:tavLst>
                                    </p:anim>
                                    <p:anim calcmode="lin" valueType="num">
                                      <p:cBhvr>
                                        <p:cTn id="7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76" restart="whenNotActive" fill="hold" evtFilter="cancelBubble" nodeType="interactiveSeq">
                <p:stCondLst>
                  <p:cond evt="onClick" delay="0">
                    <p:tgtEl>
                      <p:spTgt spid="10"/>
                    </p:tgtEl>
                  </p:cond>
                </p:stCondLst>
                <p:endSync evt="end" delay="0">
                  <p:rtn val="all"/>
                </p:endSync>
                <p:childTnLst>
                  <p:par>
                    <p:cTn id="77" fill="hold">
                      <p:stCondLst>
                        <p:cond delay="0"/>
                      </p:stCondLst>
                      <p:childTnLst>
                        <p:par>
                          <p:cTn id="78" fill="hold">
                            <p:stCondLst>
                              <p:cond delay="0"/>
                            </p:stCondLst>
                            <p:childTnLst>
                              <p:par>
                                <p:cTn id="79" presetID="42" presetClass="exit" presetSubtype="0" fill="hold" grpId="0" nodeType="clickEffect">
                                  <p:stCondLst>
                                    <p:cond delay="0"/>
                                  </p:stCondLst>
                                  <p:childTnLst>
                                    <p:animEffect transition="out" filter="fade">
                                      <p:cBhvr>
                                        <p:cTn id="80" dur="1000"/>
                                        <p:tgtEl>
                                          <p:spTgt spid="10"/>
                                        </p:tgtEl>
                                      </p:cBhvr>
                                    </p:animEffect>
                                    <p:anim calcmode="lin" valueType="num">
                                      <p:cBhvr>
                                        <p:cTn id="81" dur="1000"/>
                                        <p:tgtEl>
                                          <p:spTgt spid="10"/>
                                        </p:tgtEl>
                                        <p:attrNameLst>
                                          <p:attrName>ppt_x</p:attrName>
                                        </p:attrNameLst>
                                      </p:cBhvr>
                                      <p:tavLst>
                                        <p:tav tm="0">
                                          <p:val>
                                            <p:strVal val="ppt_x"/>
                                          </p:val>
                                        </p:tav>
                                        <p:tav tm="100000">
                                          <p:val>
                                            <p:strVal val="ppt_x"/>
                                          </p:val>
                                        </p:tav>
                                      </p:tavLst>
                                    </p:anim>
                                    <p:anim calcmode="lin" valueType="num">
                                      <p:cBhvr>
                                        <p:cTn id="82" dur="1000"/>
                                        <p:tgtEl>
                                          <p:spTgt spid="10"/>
                                        </p:tgtEl>
                                        <p:attrNameLst>
                                          <p:attrName>ppt_y</p:attrName>
                                        </p:attrNameLst>
                                      </p:cBhvr>
                                      <p:tavLst>
                                        <p:tav tm="0">
                                          <p:val>
                                            <p:strVal val="ppt_y"/>
                                          </p:val>
                                        </p:tav>
                                        <p:tav tm="100000">
                                          <p:val>
                                            <p:strVal val="ppt_y+.1"/>
                                          </p:val>
                                        </p:tav>
                                      </p:tavLst>
                                    </p:anim>
                                    <p:set>
                                      <p:cBhvr>
                                        <p:cTn id="83" dur="1" fill="hold">
                                          <p:stCondLst>
                                            <p:cond delay="999"/>
                                          </p:stCondLst>
                                        </p:cTn>
                                        <p:tgtEl>
                                          <p:spTgt spid="10"/>
                                        </p:tgtEl>
                                        <p:attrNameLst>
                                          <p:attrName>style.visibility</p:attrName>
                                        </p:attrNameLst>
                                      </p:cBhvr>
                                      <p:to>
                                        <p:strVal val="hidden"/>
                                      </p:to>
                                    </p:set>
                                  </p:childTnLst>
                                </p:cTn>
                              </p:par>
                            </p:childTnLst>
                          </p:cTn>
                        </p:par>
                        <p:par>
                          <p:cTn id="84" fill="hold">
                            <p:stCondLst>
                              <p:cond delay="1000"/>
                            </p:stCondLst>
                            <p:childTnLst>
                              <p:par>
                                <p:cTn id="85" presetID="47" presetClass="entr" presetSubtype="0" fill="hold" grpId="0" nodeType="after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1000"/>
                                        <p:tgtEl>
                                          <p:spTgt spid="25"/>
                                        </p:tgtEl>
                                      </p:cBhvr>
                                    </p:animEffect>
                                    <p:anim calcmode="lin" valueType="num">
                                      <p:cBhvr>
                                        <p:cTn id="88" dur="1000" fill="hold"/>
                                        <p:tgtEl>
                                          <p:spTgt spid="25"/>
                                        </p:tgtEl>
                                        <p:attrNameLst>
                                          <p:attrName>ppt_x</p:attrName>
                                        </p:attrNameLst>
                                      </p:cBhvr>
                                      <p:tavLst>
                                        <p:tav tm="0">
                                          <p:val>
                                            <p:strVal val="#ppt_x"/>
                                          </p:val>
                                        </p:tav>
                                        <p:tav tm="100000">
                                          <p:val>
                                            <p:strVal val="#ppt_x"/>
                                          </p:val>
                                        </p:tav>
                                      </p:tavLst>
                                    </p:anim>
                                    <p:anim calcmode="lin" valueType="num">
                                      <p:cBhvr>
                                        <p:cTn id="8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11"/>
                    </p:tgtEl>
                  </p:cond>
                </p:stCondLst>
                <p:endSync evt="end" delay="0">
                  <p:rtn val="all"/>
                </p:endSync>
                <p:childTnLst>
                  <p:par>
                    <p:cTn id="91" fill="hold">
                      <p:stCondLst>
                        <p:cond delay="0"/>
                      </p:stCondLst>
                      <p:childTnLst>
                        <p:par>
                          <p:cTn id="92" fill="hold">
                            <p:stCondLst>
                              <p:cond delay="0"/>
                            </p:stCondLst>
                            <p:childTnLst>
                              <p:par>
                                <p:cTn id="93" presetID="42" presetClass="exit" presetSubtype="0" fill="hold" grpId="0" nodeType="clickEffect">
                                  <p:stCondLst>
                                    <p:cond delay="0"/>
                                  </p:stCondLst>
                                  <p:childTnLst>
                                    <p:animEffect transition="out" filter="fade">
                                      <p:cBhvr>
                                        <p:cTn id="94" dur="1000"/>
                                        <p:tgtEl>
                                          <p:spTgt spid="11"/>
                                        </p:tgtEl>
                                      </p:cBhvr>
                                    </p:animEffect>
                                    <p:anim calcmode="lin" valueType="num">
                                      <p:cBhvr>
                                        <p:cTn id="95" dur="1000"/>
                                        <p:tgtEl>
                                          <p:spTgt spid="11"/>
                                        </p:tgtEl>
                                        <p:attrNameLst>
                                          <p:attrName>ppt_x</p:attrName>
                                        </p:attrNameLst>
                                      </p:cBhvr>
                                      <p:tavLst>
                                        <p:tav tm="0">
                                          <p:val>
                                            <p:strVal val="ppt_x"/>
                                          </p:val>
                                        </p:tav>
                                        <p:tav tm="100000">
                                          <p:val>
                                            <p:strVal val="ppt_x"/>
                                          </p:val>
                                        </p:tav>
                                      </p:tavLst>
                                    </p:anim>
                                    <p:anim calcmode="lin" valueType="num">
                                      <p:cBhvr>
                                        <p:cTn id="96" dur="1000"/>
                                        <p:tgtEl>
                                          <p:spTgt spid="11"/>
                                        </p:tgtEl>
                                        <p:attrNameLst>
                                          <p:attrName>ppt_y</p:attrName>
                                        </p:attrNameLst>
                                      </p:cBhvr>
                                      <p:tavLst>
                                        <p:tav tm="0">
                                          <p:val>
                                            <p:strVal val="ppt_y"/>
                                          </p:val>
                                        </p:tav>
                                        <p:tav tm="100000">
                                          <p:val>
                                            <p:strVal val="ppt_y+.1"/>
                                          </p:val>
                                        </p:tav>
                                      </p:tavLst>
                                    </p:anim>
                                    <p:set>
                                      <p:cBhvr>
                                        <p:cTn id="97" dur="1" fill="hold">
                                          <p:stCondLst>
                                            <p:cond delay="999"/>
                                          </p:stCondLst>
                                        </p:cTn>
                                        <p:tgtEl>
                                          <p:spTgt spid="11"/>
                                        </p:tgtEl>
                                        <p:attrNameLst>
                                          <p:attrName>style.visibility</p:attrName>
                                        </p:attrNameLst>
                                      </p:cBhvr>
                                      <p:to>
                                        <p:strVal val="hidden"/>
                                      </p:to>
                                    </p:set>
                                  </p:childTnLst>
                                </p:cTn>
                              </p:par>
                            </p:childTnLst>
                          </p:cTn>
                        </p:par>
                        <p:par>
                          <p:cTn id="98" fill="hold">
                            <p:stCondLst>
                              <p:cond delay="1000"/>
                            </p:stCondLst>
                            <p:childTnLst>
                              <p:par>
                                <p:cTn id="99" presetID="47" presetClass="entr" presetSubtype="0" fill="hold" grpId="0" nodeType="after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fade">
                                      <p:cBhvr>
                                        <p:cTn id="101" dur="1000"/>
                                        <p:tgtEl>
                                          <p:spTgt spid="26"/>
                                        </p:tgtEl>
                                      </p:cBhvr>
                                    </p:animEffect>
                                    <p:anim calcmode="lin" valueType="num">
                                      <p:cBhvr>
                                        <p:cTn id="102" dur="1000" fill="hold"/>
                                        <p:tgtEl>
                                          <p:spTgt spid="26"/>
                                        </p:tgtEl>
                                        <p:attrNameLst>
                                          <p:attrName>ppt_x</p:attrName>
                                        </p:attrNameLst>
                                      </p:cBhvr>
                                      <p:tavLst>
                                        <p:tav tm="0">
                                          <p:val>
                                            <p:strVal val="#ppt_x"/>
                                          </p:val>
                                        </p:tav>
                                        <p:tav tm="100000">
                                          <p:val>
                                            <p:strVal val="#ppt_x"/>
                                          </p:val>
                                        </p:tav>
                                      </p:tavLst>
                                    </p:anim>
                                    <p:anim calcmode="lin" valueType="num">
                                      <p:cBhvr>
                                        <p:cTn id="10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seq concurrent="1" nextAc="seek">
              <p:cTn id="104" restart="whenNotActive" fill="hold" evtFilter="cancelBubble" nodeType="interactiveSeq">
                <p:stCondLst>
                  <p:cond evt="onClick" delay="0">
                    <p:tgtEl>
                      <p:spTgt spid="8"/>
                    </p:tgtEl>
                  </p:cond>
                </p:stCondLst>
                <p:endSync evt="end" delay="0">
                  <p:rtn val="all"/>
                </p:endSync>
                <p:childTnLst>
                  <p:par>
                    <p:cTn id="105" fill="hold">
                      <p:stCondLst>
                        <p:cond delay="0"/>
                      </p:stCondLst>
                      <p:childTnLst>
                        <p:par>
                          <p:cTn id="106" fill="hold">
                            <p:stCondLst>
                              <p:cond delay="0"/>
                            </p:stCondLst>
                            <p:childTnLst>
                              <p:par>
                                <p:cTn id="107" presetID="42" presetClass="exit" presetSubtype="0" fill="hold" grpId="0" nodeType="clickEffect">
                                  <p:stCondLst>
                                    <p:cond delay="0"/>
                                  </p:stCondLst>
                                  <p:childTnLst>
                                    <p:animEffect transition="out" filter="fade">
                                      <p:cBhvr>
                                        <p:cTn id="108" dur="1000"/>
                                        <p:tgtEl>
                                          <p:spTgt spid="8"/>
                                        </p:tgtEl>
                                      </p:cBhvr>
                                    </p:animEffect>
                                    <p:anim calcmode="lin" valueType="num">
                                      <p:cBhvr>
                                        <p:cTn id="109" dur="1000"/>
                                        <p:tgtEl>
                                          <p:spTgt spid="8"/>
                                        </p:tgtEl>
                                        <p:attrNameLst>
                                          <p:attrName>ppt_x</p:attrName>
                                        </p:attrNameLst>
                                      </p:cBhvr>
                                      <p:tavLst>
                                        <p:tav tm="0">
                                          <p:val>
                                            <p:strVal val="ppt_x"/>
                                          </p:val>
                                        </p:tav>
                                        <p:tav tm="100000">
                                          <p:val>
                                            <p:strVal val="ppt_x"/>
                                          </p:val>
                                        </p:tav>
                                      </p:tavLst>
                                    </p:anim>
                                    <p:anim calcmode="lin" valueType="num">
                                      <p:cBhvr>
                                        <p:cTn id="110" dur="1000"/>
                                        <p:tgtEl>
                                          <p:spTgt spid="8"/>
                                        </p:tgtEl>
                                        <p:attrNameLst>
                                          <p:attrName>ppt_y</p:attrName>
                                        </p:attrNameLst>
                                      </p:cBhvr>
                                      <p:tavLst>
                                        <p:tav tm="0">
                                          <p:val>
                                            <p:strVal val="ppt_y"/>
                                          </p:val>
                                        </p:tav>
                                        <p:tav tm="100000">
                                          <p:val>
                                            <p:strVal val="ppt_y+.1"/>
                                          </p:val>
                                        </p:tav>
                                      </p:tavLst>
                                    </p:anim>
                                    <p:set>
                                      <p:cBhvr>
                                        <p:cTn id="111" dur="1" fill="hold">
                                          <p:stCondLst>
                                            <p:cond delay="999"/>
                                          </p:stCondLst>
                                        </p:cTn>
                                        <p:tgtEl>
                                          <p:spTgt spid="8"/>
                                        </p:tgtEl>
                                        <p:attrNameLst>
                                          <p:attrName>style.visibility</p:attrName>
                                        </p:attrNameLst>
                                      </p:cBhvr>
                                      <p:to>
                                        <p:strVal val="hidden"/>
                                      </p:to>
                                    </p:set>
                                  </p:childTnLst>
                                </p:cTn>
                              </p:par>
                            </p:childTnLst>
                          </p:cTn>
                        </p:par>
                        <p:par>
                          <p:cTn id="112" fill="hold">
                            <p:stCondLst>
                              <p:cond delay="1000"/>
                            </p:stCondLst>
                            <p:childTnLst>
                              <p:par>
                                <p:cTn id="113" presetID="47" presetClass="entr" presetSubtype="0" fill="hold" grpId="0" nodeType="after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fade">
                                      <p:cBhvr>
                                        <p:cTn id="115" dur="1000"/>
                                        <p:tgtEl>
                                          <p:spTgt spid="35"/>
                                        </p:tgtEl>
                                      </p:cBhvr>
                                    </p:animEffect>
                                    <p:anim calcmode="lin" valueType="num">
                                      <p:cBhvr>
                                        <p:cTn id="116" dur="1000" fill="hold"/>
                                        <p:tgtEl>
                                          <p:spTgt spid="35"/>
                                        </p:tgtEl>
                                        <p:attrNameLst>
                                          <p:attrName>ppt_x</p:attrName>
                                        </p:attrNameLst>
                                      </p:cBhvr>
                                      <p:tavLst>
                                        <p:tav tm="0">
                                          <p:val>
                                            <p:strVal val="#ppt_x"/>
                                          </p:val>
                                        </p:tav>
                                        <p:tav tm="100000">
                                          <p:val>
                                            <p:strVal val="#ppt_x"/>
                                          </p:val>
                                        </p:tav>
                                      </p:tavLst>
                                    </p:anim>
                                    <p:anim calcmode="lin" valueType="num">
                                      <p:cBhvr>
                                        <p:cTn id="11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118" restart="whenNotActive" fill="hold" evtFilter="cancelBubble" nodeType="interactiveSeq">
                <p:stCondLst>
                  <p:cond evt="onClick" delay="0">
                    <p:tgtEl>
                      <p:spTgt spid="3"/>
                    </p:tgtEl>
                  </p:cond>
                </p:stCondLst>
                <p:endSync evt="end" delay="0">
                  <p:rtn val="all"/>
                </p:endSync>
                <p:childTnLst>
                  <p:par>
                    <p:cTn id="119" fill="hold">
                      <p:stCondLst>
                        <p:cond delay="0"/>
                      </p:stCondLst>
                      <p:childTnLst>
                        <p:par>
                          <p:cTn id="120" fill="hold">
                            <p:stCondLst>
                              <p:cond delay="0"/>
                            </p:stCondLst>
                            <p:childTnLst>
                              <p:par>
                                <p:cTn id="121" presetID="42" presetClass="exit" presetSubtype="0" fill="hold" grpId="0" nodeType="clickEffect">
                                  <p:stCondLst>
                                    <p:cond delay="0"/>
                                  </p:stCondLst>
                                  <p:childTnLst>
                                    <p:animEffect transition="out" filter="fade">
                                      <p:cBhvr>
                                        <p:cTn id="122" dur="1000"/>
                                        <p:tgtEl>
                                          <p:spTgt spid="3"/>
                                        </p:tgtEl>
                                      </p:cBhvr>
                                    </p:animEffect>
                                    <p:anim calcmode="lin" valueType="num">
                                      <p:cBhvr>
                                        <p:cTn id="123" dur="1000"/>
                                        <p:tgtEl>
                                          <p:spTgt spid="3"/>
                                        </p:tgtEl>
                                        <p:attrNameLst>
                                          <p:attrName>ppt_x</p:attrName>
                                        </p:attrNameLst>
                                      </p:cBhvr>
                                      <p:tavLst>
                                        <p:tav tm="0">
                                          <p:val>
                                            <p:strVal val="ppt_x"/>
                                          </p:val>
                                        </p:tav>
                                        <p:tav tm="100000">
                                          <p:val>
                                            <p:strVal val="ppt_x"/>
                                          </p:val>
                                        </p:tav>
                                      </p:tavLst>
                                    </p:anim>
                                    <p:anim calcmode="lin" valueType="num">
                                      <p:cBhvr>
                                        <p:cTn id="124" dur="1000"/>
                                        <p:tgtEl>
                                          <p:spTgt spid="3"/>
                                        </p:tgtEl>
                                        <p:attrNameLst>
                                          <p:attrName>ppt_y</p:attrName>
                                        </p:attrNameLst>
                                      </p:cBhvr>
                                      <p:tavLst>
                                        <p:tav tm="0">
                                          <p:val>
                                            <p:strVal val="ppt_y"/>
                                          </p:val>
                                        </p:tav>
                                        <p:tav tm="100000">
                                          <p:val>
                                            <p:strVal val="ppt_y+.1"/>
                                          </p:val>
                                        </p:tav>
                                      </p:tavLst>
                                    </p:anim>
                                    <p:set>
                                      <p:cBhvr>
                                        <p:cTn id="125" dur="1" fill="hold">
                                          <p:stCondLst>
                                            <p:cond delay="999"/>
                                          </p:stCondLst>
                                        </p:cTn>
                                        <p:tgtEl>
                                          <p:spTgt spid="3"/>
                                        </p:tgtEl>
                                        <p:attrNameLst>
                                          <p:attrName>style.visibility</p:attrName>
                                        </p:attrNameLst>
                                      </p:cBhvr>
                                      <p:to>
                                        <p:strVal val="hidden"/>
                                      </p:to>
                                    </p:set>
                                  </p:childTnLst>
                                </p:cTn>
                              </p:par>
                            </p:childTnLst>
                          </p:cTn>
                        </p:par>
                        <p:par>
                          <p:cTn id="126" fill="hold">
                            <p:stCondLst>
                              <p:cond delay="1000"/>
                            </p:stCondLst>
                            <p:childTnLst>
                              <p:par>
                                <p:cTn id="127" presetID="47" presetClass="entr" presetSubtype="0" fill="hold" grpId="0" nodeType="afterEffect">
                                  <p:stCondLst>
                                    <p:cond delay="0"/>
                                  </p:stCondLst>
                                  <p:childTnLst>
                                    <p:set>
                                      <p:cBhvr>
                                        <p:cTn id="128" dur="1" fill="hold">
                                          <p:stCondLst>
                                            <p:cond delay="0"/>
                                          </p:stCondLst>
                                        </p:cTn>
                                        <p:tgtEl>
                                          <p:spTgt spid="36"/>
                                        </p:tgtEl>
                                        <p:attrNameLst>
                                          <p:attrName>style.visibility</p:attrName>
                                        </p:attrNameLst>
                                      </p:cBhvr>
                                      <p:to>
                                        <p:strVal val="visible"/>
                                      </p:to>
                                    </p:set>
                                    <p:animEffect transition="in" filter="fade">
                                      <p:cBhvr>
                                        <p:cTn id="129" dur="1000"/>
                                        <p:tgtEl>
                                          <p:spTgt spid="36"/>
                                        </p:tgtEl>
                                      </p:cBhvr>
                                    </p:animEffect>
                                    <p:anim calcmode="lin" valueType="num">
                                      <p:cBhvr>
                                        <p:cTn id="130" dur="1000" fill="hold"/>
                                        <p:tgtEl>
                                          <p:spTgt spid="36"/>
                                        </p:tgtEl>
                                        <p:attrNameLst>
                                          <p:attrName>ppt_x</p:attrName>
                                        </p:attrNameLst>
                                      </p:cBhvr>
                                      <p:tavLst>
                                        <p:tav tm="0">
                                          <p:val>
                                            <p:strVal val="#ppt_x"/>
                                          </p:val>
                                        </p:tav>
                                        <p:tav tm="100000">
                                          <p:val>
                                            <p:strVal val="#ppt_x"/>
                                          </p:val>
                                        </p:tav>
                                      </p:tavLst>
                                    </p:anim>
                                    <p:anim calcmode="lin" valueType="num">
                                      <p:cBhvr>
                                        <p:cTn id="13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
                  </p:tgtEl>
                </p:cond>
              </p:nextCondLst>
            </p:seq>
            <p:seq concurrent="1" nextAc="seek">
              <p:cTn id="132" restart="whenNotActive" fill="hold" evtFilter="cancelBubble" nodeType="interactiveSeq">
                <p:stCondLst>
                  <p:cond evt="onClick" delay="0">
                    <p:tgtEl>
                      <p:spTgt spid="13"/>
                    </p:tgtEl>
                  </p:cond>
                </p:stCondLst>
                <p:endSync evt="end" delay="0">
                  <p:rtn val="all"/>
                </p:endSync>
                <p:childTnLst>
                  <p:par>
                    <p:cTn id="133" fill="hold">
                      <p:stCondLst>
                        <p:cond delay="0"/>
                      </p:stCondLst>
                      <p:childTnLst>
                        <p:par>
                          <p:cTn id="134" fill="hold">
                            <p:stCondLst>
                              <p:cond delay="0"/>
                            </p:stCondLst>
                            <p:childTnLst>
                              <p:par>
                                <p:cTn id="135" presetID="42" presetClass="exit" presetSubtype="0" fill="hold" grpId="0" nodeType="clickEffect">
                                  <p:stCondLst>
                                    <p:cond delay="0"/>
                                  </p:stCondLst>
                                  <p:childTnLst>
                                    <p:animEffect transition="out" filter="fade">
                                      <p:cBhvr>
                                        <p:cTn id="136" dur="1000"/>
                                        <p:tgtEl>
                                          <p:spTgt spid="13"/>
                                        </p:tgtEl>
                                      </p:cBhvr>
                                    </p:animEffect>
                                    <p:anim calcmode="lin" valueType="num">
                                      <p:cBhvr>
                                        <p:cTn id="137" dur="1000"/>
                                        <p:tgtEl>
                                          <p:spTgt spid="13"/>
                                        </p:tgtEl>
                                        <p:attrNameLst>
                                          <p:attrName>ppt_x</p:attrName>
                                        </p:attrNameLst>
                                      </p:cBhvr>
                                      <p:tavLst>
                                        <p:tav tm="0">
                                          <p:val>
                                            <p:strVal val="ppt_x"/>
                                          </p:val>
                                        </p:tav>
                                        <p:tav tm="100000">
                                          <p:val>
                                            <p:strVal val="ppt_x"/>
                                          </p:val>
                                        </p:tav>
                                      </p:tavLst>
                                    </p:anim>
                                    <p:anim calcmode="lin" valueType="num">
                                      <p:cBhvr>
                                        <p:cTn id="138" dur="1000"/>
                                        <p:tgtEl>
                                          <p:spTgt spid="13"/>
                                        </p:tgtEl>
                                        <p:attrNameLst>
                                          <p:attrName>ppt_y</p:attrName>
                                        </p:attrNameLst>
                                      </p:cBhvr>
                                      <p:tavLst>
                                        <p:tav tm="0">
                                          <p:val>
                                            <p:strVal val="ppt_y"/>
                                          </p:val>
                                        </p:tav>
                                        <p:tav tm="100000">
                                          <p:val>
                                            <p:strVal val="ppt_y+.1"/>
                                          </p:val>
                                        </p:tav>
                                      </p:tavLst>
                                    </p:anim>
                                    <p:set>
                                      <p:cBhvr>
                                        <p:cTn id="139" dur="1" fill="hold">
                                          <p:stCondLst>
                                            <p:cond delay="999"/>
                                          </p:stCondLst>
                                        </p:cTn>
                                        <p:tgtEl>
                                          <p:spTgt spid="13"/>
                                        </p:tgtEl>
                                        <p:attrNameLst>
                                          <p:attrName>style.visibility</p:attrName>
                                        </p:attrNameLst>
                                      </p:cBhvr>
                                      <p:to>
                                        <p:strVal val="hidden"/>
                                      </p:to>
                                    </p:set>
                                  </p:childTnLst>
                                </p:cTn>
                              </p:par>
                            </p:childTnLst>
                          </p:cTn>
                        </p:par>
                        <p:par>
                          <p:cTn id="140" fill="hold">
                            <p:stCondLst>
                              <p:cond delay="1000"/>
                            </p:stCondLst>
                            <p:childTnLst>
                              <p:par>
                                <p:cTn id="141" presetID="47" presetClass="entr" presetSubtype="0" fill="hold" grpId="0" nodeType="afterEffect">
                                  <p:stCondLst>
                                    <p:cond delay="0"/>
                                  </p:stCondLst>
                                  <p:childTnLst>
                                    <p:set>
                                      <p:cBhvr>
                                        <p:cTn id="142" dur="1" fill="hold">
                                          <p:stCondLst>
                                            <p:cond delay="0"/>
                                          </p:stCondLst>
                                        </p:cTn>
                                        <p:tgtEl>
                                          <p:spTgt spid="43"/>
                                        </p:tgtEl>
                                        <p:attrNameLst>
                                          <p:attrName>style.visibility</p:attrName>
                                        </p:attrNameLst>
                                      </p:cBhvr>
                                      <p:to>
                                        <p:strVal val="visible"/>
                                      </p:to>
                                    </p:set>
                                    <p:animEffect transition="in" filter="fade">
                                      <p:cBhvr>
                                        <p:cTn id="143" dur="1000"/>
                                        <p:tgtEl>
                                          <p:spTgt spid="43"/>
                                        </p:tgtEl>
                                      </p:cBhvr>
                                    </p:animEffect>
                                    <p:anim calcmode="lin" valueType="num">
                                      <p:cBhvr>
                                        <p:cTn id="144" dur="1000" fill="hold"/>
                                        <p:tgtEl>
                                          <p:spTgt spid="43"/>
                                        </p:tgtEl>
                                        <p:attrNameLst>
                                          <p:attrName>ppt_x</p:attrName>
                                        </p:attrNameLst>
                                      </p:cBhvr>
                                      <p:tavLst>
                                        <p:tav tm="0">
                                          <p:val>
                                            <p:strVal val="#ppt_x"/>
                                          </p:val>
                                        </p:tav>
                                        <p:tav tm="100000">
                                          <p:val>
                                            <p:strVal val="#ppt_x"/>
                                          </p:val>
                                        </p:tav>
                                      </p:tavLst>
                                    </p:anim>
                                    <p:anim calcmode="lin" valueType="num">
                                      <p:cBhvr>
                                        <p:cTn id="14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146" restart="whenNotActive" fill="hold" evtFilter="cancelBubble" nodeType="interactiveSeq">
                <p:stCondLst>
                  <p:cond evt="onClick" delay="0">
                    <p:tgtEl>
                      <p:spTgt spid="14"/>
                    </p:tgtEl>
                  </p:cond>
                </p:stCondLst>
                <p:endSync evt="end" delay="0">
                  <p:rtn val="all"/>
                </p:endSync>
                <p:childTnLst>
                  <p:par>
                    <p:cTn id="147" fill="hold">
                      <p:stCondLst>
                        <p:cond delay="0"/>
                      </p:stCondLst>
                      <p:childTnLst>
                        <p:par>
                          <p:cTn id="148" fill="hold">
                            <p:stCondLst>
                              <p:cond delay="0"/>
                            </p:stCondLst>
                            <p:childTnLst>
                              <p:par>
                                <p:cTn id="149" presetID="42" presetClass="exit" presetSubtype="0" fill="hold" grpId="0" nodeType="clickEffect">
                                  <p:stCondLst>
                                    <p:cond delay="0"/>
                                  </p:stCondLst>
                                  <p:childTnLst>
                                    <p:animEffect transition="out" filter="fade">
                                      <p:cBhvr>
                                        <p:cTn id="150" dur="1000"/>
                                        <p:tgtEl>
                                          <p:spTgt spid="14"/>
                                        </p:tgtEl>
                                      </p:cBhvr>
                                    </p:animEffect>
                                    <p:anim calcmode="lin" valueType="num">
                                      <p:cBhvr>
                                        <p:cTn id="151" dur="1000"/>
                                        <p:tgtEl>
                                          <p:spTgt spid="14"/>
                                        </p:tgtEl>
                                        <p:attrNameLst>
                                          <p:attrName>ppt_x</p:attrName>
                                        </p:attrNameLst>
                                      </p:cBhvr>
                                      <p:tavLst>
                                        <p:tav tm="0">
                                          <p:val>
                                            <p:strVal val="ppt_x"/>
                                          </p:val>
                                        </p:tav>
                                        <p:tav tm="100000">
                                          <p:val>
                                            <p:strVal val="ppt_x"/>
                                          </p:val>
                                        </p:tav>
                                      </p:tavLst>
                                    </p:anim>
                                    <p:anim calcmode="lin" valueType="num">
                                      <p:cBhvr>
                                        <p:cTn id="152" dur="1000"/>
                                        <p:tgtEl>
                                          <p:spTgt spid="14"/>
                                        </p:tgtEl>
                                        <p:attrNameLst>
                                          <p:attrName>ppt_y</p:attrName>
                                        </p:attrNameLst>
                                      </p:cBhvr>
                                      <p:tavLst>
                                        <p:tav tm="0">
                                          <p:val>
                                            <p:strVal val="ppt_y"/>
                                          </p:val>
                                        </p:tav>
                                        <p:tav tm="100000">
                                          <p:val>
                                            <p:strVal val="ppt_y+.1"/>
                                          </p:val>
                                        </p:tav>
                                      </p:tavLst>
                                    </p:anim>
                                    <p:set>
                                      <p:cBhvr>
                                        <p:cTn id="153" dur="1" fill="hold">
                                          <p:stCondLst>
                                            <p:cond delay="999"/>
                                          </p:stCondLst>
                                        </p:cTn>
                                        <p:tgtEl>
                                          <p:spTgt spid="14"/>
                                        </p:tgtEl>
                                        <p:attrNameLst>
                                          <p:attrName>style.visibility</p:attrName>
                                        </p:attrNameLst>
                                      </p:cBhvr>
                                      <p:to>
                                        <p:strVal val="hidden"/>
                                      </p:to>
                                    </p:set>
                                  </p:childTnLst>
                                </p:cTn>
                              </p:par>
                            </p:childTnLst>
                          </p:cTn>
                        </p:par>
                        <p:par>
                          <p:cTn id="154" fill="hold">
                            <p:stCondLst>
                              <p:cond delay="1000"/>
                            </p:stCondLst>
                            <p:childTnLst>
                              <p:par>
                                <p:cTn id="155" presetID="47" presetClass="entr" presetSubtype="0" fill="hold" grpId="0" nodeType="afterEffect">
                                  <p:stCondLst>
                                    <p:cond delay="0"/>
                                  </p:stCondLst>
                                  <p:childTnLst>
                                    <p:set>
                                      <p:cBhvr>
                                        <p:cTn id="156" dur="1" fill="hold">
                                          <p:stCondLst>
                                            <p:cond delay="0"/>
                                          </p:stCondLst>
                                        </p:cTn>
                                        <p:tgtEl>
                                          <p:spTgt spid="38"/>
                                        </p:tgtEl>
                                        <p:attrNameLst>
                                          <p:attrName>style.visibility</p:attrName>
                                        </p:attrNameLst>
                                      </p:cBhvr>
                                      <p:to>
                                        <p:strVal val="visible"/>
                                      </p:to>
                                    </p:set>
                                    <p:animEffect transition="in" filter="fade">
                                      <p:cBhvr>
                                        <p:cTn id="157" dur="1000"/>
                                        <p:tgtEl>
                                          <p:spTgt spid="38"/>
                                        </p:tgtEl>
                                      </p:cBhvr>
                                    </p:animEffect>
                                    <p:anim calcmode="lin" valueType="num">
                                      <p:cBhvr>
                                        <p:cTn id="158" dur="1000" fill="hold"/>
                                        <p:tgtEl>
                                          <p:spTgt spid="38"/>
                                        </p:tgtEl>
                                        <p:attrNameLst>
                                          <p:attrName>ppt_x</p:attrName>
                                        </p:attrNameLst>
                                      </p:cBhvr>
                                      <p:tavLst>
                                        <p:tav tm="0">
                                          <p:val>
                                            <p:strVal val="#ppt_x"/>
                                          </p:val>
                                        </p:tav>
                                        <p:tav tm="100000">
                                          <p:val>
                                            <p:strVal val="#ppt_x"/>
                                          </p:val>
                                        </p:tav>
                                      </p:tavLst>
                                    </p:anim>
                                    <p:anim calcmode="lin" valueType="num">
                                      <p:cBhvr>
                                        <p:cTn id="15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seq concurrent="1" nextAc="seek">
              <p:cTn id="160" restart="whenNotActive" fill="hold" evtFilter="cancelBubble" nodeType="interactiveSeq">
                <p:stCondLst>
                  <p:cond evt="onClick" delay="0">
                    <p:tgtEl>
                      <p:spTgt spid="7"/>
                    </p:tgtEl>
                  </p:cond>
                </p:stCondLst>
                <p:endSync evt="end" delay="0">
                  <p:rtn val="all"/>
                </p:endSync>
                <p:childTnLst>
                  <p:par>
                    <p:cTn id="161" fill="hold">
                      <p:stCondLst>
                        <p:cond delay="0"/>
                      </p:stCondLst>
                      <p:childTnLst>
                        <p:par>
                          <p:cTn id="162" fill="hold">
                            <p:stCondLst>
                              <p:cond delay="0"/>
                            </p:stCondLst>
                            <p:childTnLst>
                              <p:par>
                                <p:cTn id="163" presetID="42" presetClass="exit" presetSubtype="0" fill="hold" grpId="0" nodeType="clickEffect">
                                  <p:stCondLst>
                                    <p:cond delay="0"/>
                                  </p:stCondLst>
                                  <p:childTnLst>
                                    <p:animEffect transition="out" filter="fade">
                                      <p:cBhvr>
                                        <p:cTn id="164" dur="1000"/>
                                        <p:tgtEl>
                                          <p:spTgt spid="7"/>
                                        </p:tgtEl>
                                      </p:cBhvr>
                                    </p:animEffect>
                                    <p:anim calcmode="lin" valueType="num">
                                      <p:cBhvr>
                                        <p:cTn id="165" dur="1000"/>
                                        <p:tgtEl>
                                          <p:spTgt spid="7"/>
                                        </p:tgtEl>
                                        <p:attrNameLst>
                                          <p:attrName>ppt_x</p:attrName>
                                        </p:attrNameLst>
                                      </p:cBhvr>
                                      <p:tavLst>
                                        <p:tav tm="0">
                                          <p:val>
                                            <p:strVal val="ppt_x"/>
                                          </p:val>
                                        </p:tav>
                                        <p:tav tm="100000">
                                          <p:val>
                                            <p:strVal val="ppt_x"/>
                                          </p:val>
                                        </p:tav>
                                      </p:tavLst>
                                    </p:anim>
                                    <p:anim calcmode="lin" valueType="num">
                                      <p:cBhvr>
                                        <p:cTn id="166" dur="1000"/>
                                        <p:tgtEl>
                                          <p:spTgt spid="7"/>
                                        </p:tgtEl>
                                        <p:attrNameLst>
                                          <p:attrName>ppt_y</p:attrName>
                                        </p:attrNameLst>
                                      </p:cBhvr>
                                      <p:tavLst>
                                        <p:tav tm="0">
                                          <p:val>
                                            <p:strVal val="ppt_y"/>
                                          </p:val>
                                        </p:tav>
                                        <p:tav tm="100000">
                                          <p:val>
                                            <p:strVal val="ppt_y+.1"/>
                                          </p:val>
                                        </p:tav>
                                      </p:tavLst>
                                    </p:anim>
                                    <p:set>
                                      <p:cBhvr>
                                        <p:cTn id="167" dur="1" fill="hold">
                                          <p:stCondLst>
                                            <p:cond delay="999"/>
                                          </p:stCondLst>
                                        </p:cTn>
                                        <p:tgtEl>
                                          <p:spTgt spid="7"/>
                                        </p:tgtEl>
                                        <p:attrNameLst>
                                          <p:attrName>style.visibility</p:attrName>
                                        </p:attrNameLst>
                                      </p:cBhvr>
                                      <p:to>
                                        <p:strVal val="hidden"/>
                                      </p:to>
                                    </p:set>
                                  </p:childTnLst>
                                </p:cTn>
                              </p:par>
                            </p:childTnLst>
                          </p:cTn>
                        </p:par>
                        <p:par>
                          <p:cTn id="168" fill="hold">
                            <p:stCondLst>
                              <p:cond delay="1000"/>
                            </p:stCondLst>
                            <p:childTnLst>
                              <p:par>
                                <p:cTn id="169" presetID="47" presetClass="entr" presetSubtype="0" fill="hold" grpId="0" nodeType="afterEffect">
                                  <p:stCondLst>
                                    <p:cond delay="0"/>
                                  </p:stCondLst>
                                  <p:childTnLst>
                                    <p:set>
                                      <p:cBhvr>
                                        <p:cTn id="170" dur="1" fill="hold">
                                          <p:stCondLst>
                                            <p:cond delay="0"/>
                                          </p:stCondLst>
                                        </p:cTn>
                                        <p:tgtEl>
                                          <p:spTgt spid="39"/>
                                        </p:tgtEl>
                                        <p:attrNameLst>
                                          <p:attrName>style.visibility</p:attrName>
                                        </p:attrNameLst>
                                      </p:cBhvr>
                                      <p:to>
                                        <p:strVal val="visible"/>
                                      </p:to>
                                    </p:set>
                                    <p:animEffect transition="in" filter="fade">
                                      <p:cBhvr>
                                        <p:cTn id="171" dur="1000"/>
                                        <p:tgtEl>
                                          <p:spTgt spid="39"/>
                                        </p:tgtEl>
                                      </p:cBhvr>
                                    </p:animEffect>
                                    <p:anim calcmode="lin" valueType="num">
                                      <p:cBhvr>
                                        <p:cTn id="172" dur="1000" fill="hold"/>
                                        <p:tgtEl>
                                          <p:spTgt spid="39"/>
                                        </p:tgtEl>
                                        <p:attrNameLst>
                                          <p:attrName>ppt_x</p:attrName>
                                        </p:attrNameLst>
                                      </p:cBhvr>
                                      <p:tavLst>
                                        <p:tav tm="0">
                                          <p:val>
                                            <p:strVal val="#ppt_x"/>
                                          </p:val>
                                        </p:tav>
                                        <p:tav tm="100000">
                                          <p:val>
                                            <p:strVal val="#ppt_x"/>
                                          </p:val>
                                        </p:tav>
                                      </p:tavLst>
                                    </p:anim>
                                    <p:anim calcmode="lin" valueType="num">
                                      <p:cBhvr>
                                        <p:cTn id="17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174" restart="whenNotActive" fill="hold" evtFilter="cancelBubble" nodeType="interactiveSeq">
                <p:stCondLst>
                  <p:cond evt="onClick" delay="0">
                    <p:tgtEl>
                      <p:spTgt spid="15"/>
                    </p:tgtEl>
                  </p:cond>
                </p:stCondLst>
                <p:endSync evt="end" delay="0">
                  <p:rtn val="all"/>
                </p:endSync>
                <p:childTnLst>
                  <p:par>
                    <p:cTn id="175" fill="hold">
                      <p:stCondLst>
                        <p:cond delay="0"/>
                      </p:stCondLst>
                      <p:childTnLst>
                        <p:par>
                          <p:cTn id="176" fill="hold">
                            <p:stCondLst>
                              <p:cond delay="0"/>
                            </p:stCondLst>
                            <p:childTnLst>
                              <p:par>
                                <p:cTn id="177" presetID="42" presetClass="exit" presetSubtype="0" fill="hold" grpId="0" nodeType="clickEffect">
                                  <p:stCondLst>
                                    <p:cond delay="0"/>
                                  </p:stCondLst>
                                  <p:childTnLst>
                                    <p:animEffect transition="out" filter="fade">
                                      <p:cBhvr>
                                        <p:cTn id="178" dur="1000"/>
                                        <p:tgtEl>
                                          <p:spTgt spid="15"/>
                                        </p:tgtEl>
                                      </p:cBhvr>
                                    </p:animEffect>
                                    <p:anim calcmode="lin" valueType="num">
                                      <p:cBhvr>
                                        <p:cTn id="179" dur="1000"/>
                                        <p:tgtEl>
                                          <p:spTgt spid="15"/>
                                        </p:tgtEl>
                                        <p:attrNameLst>
                                          <p:attrName>ppt_x</p:attrName>
                                        </p:attrNameLst>
                                      </p:cBhvr>
                                      <p:tavLst>
                                        <p:tav tm="0">
                                          <p:val>
                                            <p:strVal val="ppt_x"/>
                                          </p:val>
                                        </p:tav>
                                        <p:tav tm="100000">
                                          <p:val>
                                            <p:strVal val="ppt_x"/>
                                          </p:val>
                                        </p:tav>
                                      </p:tavLst>
                                    </p:anim>
                                    <p:anim calcmode="lin" valueType="num">
                                      <p:cBhvr>
                                        <p:cTn id="180" dur="1000"/>
                                        <p:tgtEl>
                                          <p:spTgt spid="15"/>
                                        </p:tgtEl>
                                        <p:attrNameLst>
                                          <p:attrName>ppt_y</p:attrName>
                                        </p:attrNameLst>
                                      </p:cBhvr>
                                      <p:tavLst>
                                        <p:tav tm="0">
                                          <p:val>
                                            <p:strVal val="ppt_y"/>
                                          </p:val>
                                        </p:tav>
                                        <p:tav tm="100000">
                                          <p:val>
                                            <p:strVal val="ppt_y+.1"/>
                                          </p:val>
                                        </p:tav>
                                      </p:tavLst>
                                    </p:anim>
                                    <p:set>
                                      <p:cBhvr>
                                        <p:cTn id="181" dur="1" fill="hold">
                                          <p:stCondLst>
                                            <p:cond delay="999"/>
                                          </p:stCondLst>
                                        </p:cTn>
                                        <p:tgtEl>
                                          <p:spTgt spid="15"/>
                                        </p:tgtEl>
                                        <p:attrNameLst>
                                          <p:attrName>style.visibility</p:attrName>
                                        </p:attrNameLst>
                                      </p:cBhvr>
                                      <p:to>
                                        <p:strVal val="hidden"/>
                                      </p:to>
                                    </p:set>
                                  </p:childTnLst>
                                </p:cTn>
                              </p:par>
                            </p:childTnLst>
                          </p:cTn>
                        </p:par>
                        <p:par>
                          <p:cTn id="182" fill="hold">
                            <p:stCondLst>
                              <p:cond delay="1000"/>
                            </p:stCondLst>
                            <p:childTnLst>
                              <p:par>
                                <p:cTn id="183" presetID="47" presetClass="entr" presetSubtype="0" fill="hold" grpId="0" nodeType="afterEffect">
                                  <p:stCondLst>
                                    <p:cond delay="0"/>
                                  </p:stCondLst>
                                  <p:childTnLst>
                                    <p:set>
                                      <p:cBhvr>
                                        <p:cTn id="184" dur="1" fill="hold">
                                          <p:stCondLst>
                                            <p:cond delay="0"/>
                                          </p:stCondLst>
                                        </p:cTn>
                                        <p:tgtEl>
                                          <p:spTgt spid="40"/>
                                        </p:tgtEl>
                                        <p:attrNameLst>
                                          <p:attrName>style.visibility</p:attrName>
                                        </p:attrNameLst>
                                      </p:cBhvr>
                                      <p:to>
                                        <p:strVal val="visible"/>
                                      </p:to>
                                    </p:set>
                                    <p:animEffect transition="in" filter="fade">
                                      <p:cBhvr>
                                        <p:cTn id="185" dur="1000"/>
                                        <p:tgtEl>
                                          <p:spTgt spid="40"/>
                                        </p:tgtEl>
                                      </p:cBhvr>
                                    </p:animEffect>
                                    <p:anim calcmode="lin" valueType="num">
                                      <p:cBhvr>
                                        <p:cTn id="186" dur="1000" fill="hold"/>
                                        <p:tgtEl>
                                          <p:spTgt spid="40"/>
                                        </p:tgtEl>
                                        <p:attrNameLst>
                                          <p:attrName>ppt_x</p:attrName>
                                        </p:attrNameLst>
                                      </p:cBhvr>
                                      <p:tavLst>
                                        <p:tav tm="0">
                                          <p:val>
                                            <p:strVal val="#ppt_x"/>
                                          </p:val>
                                        </p:tav>
                                        <p:tav tm="100000">
                                          <p:val>
                                            <p:strVal val="#ppt_x"/>
                                          </p:val>
                                        </p:tav>
                                      </p:tavLst>
                                    </p:anim>
                                    <p:anim calcmode="lin" valueType="num">
                                      <p:cBhvr>
                                        <p:cTn id="18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
                  </p:tgtEl>
                </p:cond>
              </p:nextCondLst>
            </p:seq>
          </p:childTnLst>
        </p:cTn>
      </p:par>
    </p:tnLst>
    <p:bldLst>
      <p:bldP spid="2" grpId="0" animBg="1"/>
      <p:bldP spid="3"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21" grpId="0" animBg="1"/>
      <p:bldP spid="22" grpId="0" animBg="1"/>
      <p:bldP spid="23" grpId="0" animBg="1"/>
      <p:bldP spid="24" grpId="0" animBg="1"/>
      <p:bldP spid="25" grpId="0" animBg="1"/>
      <p:bldP spid="26" grpId="0" animBg="1"/>
      <p:bldP spid="35" grpId="0" animBg="1"/>
      <p:bldP spid="36" grpId="0" animBg="1"/>
      <p:bldP spid="38" grpId="0" animBg="1"/>
      <p:bldP spid="39" grpId="0" animBg="1"/>
      <p:bldP spid="40"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6354" y="124547"/>
            <a:ext cx="4225246" cy="3361603"/>
          </a:xfrm>
          <a:prstGeom prst="rect">
            <a:avLst/>
          </a:prstGeom>
        </p:spPr>
      </p:pic>
      <p:pic>
        <p:nvPicPr>
          <p:cNvPr id="4" name="Picture 3"/>
          <p:cNvPicPr>
            <a:picLocks noChangeAspect="1"/>
          </p:cNvPicPr>
          <p:nvPr/>
        </p:nvPicPr>
        <p:blipFill>
          <a:blip r:embed="rId3"/>
          <a:stretch>
            <a:fillRect/>
          </a:stretch>
        </p:blipFill>
        <p:spPr>
          <a:xfrm>
            <a:off x="76200" y="124547"/>
            <a:ext cx="4690154" cy="3361603"/>
          </a:xfrm>
          <a:prstGeom prst="rect">
            <a:avLst/>
          </a:prstGeom>
        </p:spPr>
      </p:pic>
      <p:sp>
        <p:nvSpPr>
          <p:cNvPr id="6" name="Rectangle 5"/>
          <p:cNvSpPr/>
          <p:nvPr/>
        </p:nvSpPr>
        <p:spPr>
          <a:xfrm>
            <a:off x="152400" y="3638550"/>
            <a:ext cx="8839200" cy="1569660"/>
          </a:xfrm>
          <a:prstGeom prst="rect">
            <a:avLst/>
          </a:prstGeom>
        </p:spPr>
        <p:txBody>
          <a:bodyPr wrap="square">
            <a:spAutoFit/>
          </a:bodyPr>
          <a:lstStyle/>
          <a:p>
            <a:pPr algn="just"/>
            <a:r>
              <a:rPr lang="nl-NL" sz="2400" dirty="0">
                <a:solidFill>
                  <a:srgbClr val="C00000"/>
                </a:solidFill>
                <a:latin typeface="Times New Roman" panose="02020603050405020304" pitchFamily="18" charset="0"/>
                <a:ea typeface="Times New Roman" panose="02020603050405020304" pitchFamily="18" charset="0"/>
              </a:rPr>
              <a:t>Bão là trạng thái nhiễu động của khí quyển và là một loại hình thời tiết xấu (thời tiết khắc nghiệt hay còn gọi là cực đoan). Bão chỉ xuất hiện trên các vùng biển nhiệt </a:t>
            </a:r>
            <a:r>
              <a:rPr lang="nl-NL" sz="2400" dirty="0" smtClean="0">
                <a:solidFill>
                  <a:srgbClr val="C00000"/>
                </a:solidFill>
                <a:latin typeface="Times New Roman" panose="02020603050405020304" pitchFamily="18" charset="0"/>
                <a:ea typeface="Times New Roman" panose="02020603050405020304" pitchFamily="18" charset="0"/>
              </a:rPr>
              <a:t>đới hoặc đại dương nhiệt đới </a:t>
            </a:r>
            <a:r>
              <a:rPr lang="nl-NL" sz="2400" dirty="0">
                <a:solidFill>
                  <a:srgbClr val="C00000"/>
                </a:solidFill>
                <a:latin typeface="Times New Roman" panose="02020603050405020304" pitchFamily="18" charset="0"/>
                <a:ea typeface="Times New Roman" panose="02020603050405020304" pitchFamily="18" charset="0"/>
              </a:rPr>
              <a:t>thường có gió mạnh và mưa lớn.</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2286000" y="2094697"/>
            <a:ext cx="4572000" cy="954107"/>
          </a:xfrm>
          <a:prstGeom prst="rect">
            <a:avLst/>
          </a:prstGeom>
        </p:spPr>
        <p:txBody>
          <a:bodyPr>
            <a:spAutoFit/>
          </a:bodyPr>
          <a:lstStyle/>
          <a:p>
            <a:r>
              <a:rPr lang="vi-VN" dirty="0">
                <a:latin typeface="Nunito Sans"/>
              </a:rPr>
              <a:t>Mùa mưa bão nước ta thường bắt đầu khoảng tháng 5-6 tại miền Bắc, tháng 9-12 ở miền Trung. Trong đó, các thời gian tháng 9, 10, 11 là thường hay xảy ra nhiều cơn bão nhất.</a:t>
            </a:r>
            <a:endParaRPr lang="en-US" dirty="0"/>
          </a:p>
        </p:txBody>
      </p:sp>
    </p:spTree>
    <p:extLst>
      <p:ext uri="{BB962C8B-B14F-4D97-AF65-F5344CB8AC3E}">
        <p14:creationId xmlns:p14="http://schemas.microsoft.com/office/powerpoint/2010/main" val="2720591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82110"/>
            <a:ext cx="4419600" cy="2899239"/>
          </a:xfrm>
          <a:prstGeom prst="rect">
            <a:avLst/>
          </a:prstGeom>
        </p:spPr>
      </p:pic>
      <p:sp>
        <p:nvSpPr>
          <p:cNvPr id="7" name="Rectangle 6"/>
          <p:cNvSpPr/>
          <p:nvPr/>
        </p:nvSpPr>
        <p:spPr>
          <a:xfrm>
            <a:off x="228600" y="3333750"/>
            <a:ext cx="8763000" cy="1384995"/>
          </a:xfrm>
          <a:prstGeom prst="rect">
            <a:avLst/>
          </a:prstGeom>
        </p:spPr>
        <p:txBody>
          <a:bodyPr wrap="square">
            <a:spAutoFit/>
          </a:bodyPr>
          <a:lstStyle/>
          <a:p>
            <a:r>
              <a:rPr lang="nl-NL" sz="2800" dirty="0">
                <a:latin typeface="Times New Roman" panose="02020603050405020304" pitchFamily="18" charset="0"/>
                <a:ea typeface="Times New Roman" panose="02020603050405020304" pitchFamily="18" charset="0"/>
              </a:rPr>
              <a:t>Hạn hán là hiện tượng tự nhiên được coi là thiên tai do thiếu hụt nước trong 1 thời gian kéo dài nhiều tháng, hoặc nhiều </a:t>
            </a:r>
            <a:r>
              <a:rPr lang="nl-NL" sz="2800" dirty="0" smtClean="0">
                <a:latin typeface="Times New Roman" panose="02020603050405020304" pitchFamily="18" charset="0"/>
                <a:ea typeface="Times New Roman" panose="02020603050405020304" pitchFamily="18" charset="0"/>
              </a:rPr>
              <a:t>năm ở một khu vực nào đó.</a:t>
            </a:r>
            <a:endParaRPr lang="en-US" sz="28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28600"/>
            <a:ext cx="4343400" cy="2952749"/>
          </a:xfrm>
          <a:prstGeom prst="rect">
            <a:avLst/>
          </a:prstGeom>
        </p:spPr>
      </p:pic>
    </p:spTree>
    <p:extLst>
      <p:ext uri="{BB962C8B-B14F-4D97-AF65-F5344CB8AC3E}">
        <p14:creationId xmlns:p14="http://schemas.microsoft.com/office/powerpoint/2010/main" val="13748040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533400" y="0"/>
            <a:ext cx="8362339" cy="856723"/>
          </a:xfrm>
          <a:prstGeom prst="rect">
            <a:avLst/>
          </a:prstGeom>
          <a:solidFill>
            <a:schemeClr val="bg2"/>
          </a:solidFill>
          <a:ln>
            <a:noFill/>
          </a:ln>
        </p:spPr>
        <p:txBody>
          <a:bodyPr spcFirstLastPara="1" wrap="square" lIns="91199" tIns="91199" rIns="91199" bIns="9119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2400" b="1" dirty="0">
                <a:solidFill>
                  <a:srgbClr val="FF0000"/>
                </a:solidFill>
                <a:latin typeface="Times New Roman" panose="02020603050405020304" pitchFamily="18" charset="0"/>
                <a:cs typeface="Times New Roman" panose="02020603050405020304" pitchFamily="18" charset="0"/>
              </a:rPr>
              <a:t>2</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Ghép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thẻ</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gọi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loại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mưa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gió</a:t>
            </a:r>
            <a:r>
              <a:rPr lang="en-US" sz="2400" dirty="0">
                <a:solidFill>
                  <a:srgbClr val="00000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AE8319C2-6F7C-12EB-8576-B5B7ED397BE7}"/>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44216" y="1047750"/>
            <a:ext cx="7055568" cy="3709053"/>
          </a:xfrm>
          <a:prstGeom prst="rect">
            <a:avLst/>
          </a:prstGeom>
          <a:ln>
            <a:noFill/>
          </a:ln>
          <a:effectLst>
            <a:softEdge rad="112500"/>
          </a:effectLst>
        </p:spPr>
      </p:pic>
      <p:cxnSp>
        <p:nvCxnSpPr>
          <p:cNvPr id="7" name="Straight Connector 6">
            <a:extLst>
              <a:ext uri="{FF2B5EF4-FFF2-40B4-BE49-F238E27FC236}">
                <a16:creationId xmlns:a16="http://schemas.microsoft.com/office/drawing/2014/main" id="{91D4AA73-F9B2-C22E-C661-6463DC48842C}"/>
              </a:ext>
            </a:extLst>
          </p:cNvPr>
          <p:cNvCxnSpPr>
            <a:cxnSpLocks/>
          </p:cNvCxnSpPr>
          <p:nvPr/>
        </p:nvCxnSpPr>
        <p:spPr>
          <a:xfrm flipV="1">
            <a:off x="3733800" y="1657350"/>
            <a:ext cx="6096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4A767F8-1D2B-06AC-8013-A0E84900F8F5}"/>
              </a:ext>
            </a:extLst>
          </p:cNvPr>
          <p:cNvCxnSpPr>
            <a:cxnSpLocks/>
          </p:cNvCxnSpPr>
          <p:nvPr/>
        </p:nvCxnSpPr>
        <p:spPr>
          <a:xfrm>
            <a:off x="3733800" y="2114550"/>
            <a:ext cx="60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BDF6FEB-F783-78DB-2DC3-B9E92B4302EE}"/>
              </a:ext>
            </a:extLst>
          </p:cNvPr>
          <p:cNvCxnSpPr>
            <a:cxnSpLocks/>
          </p:cNvCxnSpPr>
          <p:nvPr/>
        </p:nvCxnSpPr>
        <p:spPr>
          <a:xfrm>
            <a:off x="3733800" y="2190750"/>
            <a:ext cx="609600" cy="914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4EF7A25-17F5-54CB-8363-229215FB9B8A}"/>
              </a:ext>
            </a:extLst>
          </p:cNvPr>
          <p:cNvCxnSpPr>
            <a:cxnSpLocks/>
          </p:cNvCxnSpPr>
          <p:nvPr/>
        </p:nvCxnSpPr>
        <p:spPr>
          <a:xfrm flipV="1">
            <a:off x="3744410" y="2571750"/>
            <a:ext cx="598990" cy="4448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65CA18-E355-16C2-1B34-FFA6F599758C}"/>
              </a:ext>
            </a:extLst>
          </p:cNvPr>
          <p:cNvCxnSpPr>
            <a:cxnSpLocks/>
          </p:cNvCxnSpPr>
          <p:nvPr/>
        </p:nvCxnSpPr>
        <p:spPr>
          <a:xfrm>
            <a:off x="3733800" y="3105150"/>
            <a:ext cx="620210" cy="6034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10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nguage Arts Subject for Elementary - 1st Grade: The Sounds of e and r">
  <a:themeElements>
    <a:clrScheme name="Simple Light">
      <a:dk1>
        <a:srgbClr val="FF9D8C"/>
      </a:dk1>
      <a:lt1>
        <a:srgbClr val="F15A24"/>
      </a:lt1>
      <a:dk2>
        <a:srgbClr val="FCF6DE"/>
      </a:dk2>
      <a:lt2>
        <a:srgbClr val="FEBC4D"/>
      </a:lt2>
      <a:accent1>
        <a:srgbClr val="B0BC2D"/>
      </a:accent1>
      <a:accent2>
        <a:srgbClr val="769039"/>
      </a:accent2>
      <a:accent3>
        <a:srgbClr val="B3D8E9"/>
      </a:accent3>
      <a:accent4>
        <a:srgbClr val="2591BA"/>
      </a:accent4>
      <a:accent5>
        <a:srgbClr val="929ECF"/>
      </a:accent5>
      <a:accent6>
        <a:srgbClr val="5A5A68"/>
      </a:accent6>
      <a:hlink>
        <a:srgbClr val="5A5A6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1749</TotalTime>
  <Words>500</Words>
  <Application>Microsoft Office PowerPoint</Application>
  <PresentationFormat>On-screen Show (16:9)</PresentationFormat>
  <Paragraphs>105</Paragraphs>
  <Slides>18</Slides>
  <Notes>10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Microsoft YaHei</vt:lpstr>
      <vt:lpstr>Arial</vt:lpstr>
      <vt:lpstr>Chewy</vt:lpstr>
      <vt:lpstr>Comfortaa</vt:lpstr>
      <vt:lpstr>Fredoka One</vt:lpstr>
      <vt:lpstr>Londrina Solid</vt:lpstr>
      <vt:lpstr>Maven Pro</vt:lpstr>
      <vt:lpstr>Montserrat</vt:lpstr>
      <vt:lpstr>Nunito</vt:lpstr>
      <vt:lpstr>Nunito Sans</vt:lpstr>
      <vt:lpstr>Staatliches</vt:lpstr>
      <vt:lpstr>Times New Roman</vt:lpstr>
      <vt:lpstr>Language Arts Subject for Elementary - 1st Grade: The Sounds of e and 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Lê Hiền Chi</dc:creator>
  <cp:lastModifiedBy>Admin</cp:lastModifiedBy>
  <cp:revision>204</cp:revision>
  <dcterms:modified xsi:type="dcterms:W3CDTF">2024-01-16T01:40:53Z</dcterms:modified>
</cp:coreProperties>
</file>