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311" r:id="rId2"/>
    <p:sldId id="312" r:id="rId3"/>
    <p:sldId id="320" r:id="rId4"/>
    <p:sldId id="319" r:id="rId5"/>
    <p:sldId id="318" r:id="rId6"/>
    <p:sldId id="317" r:id="rId7"/>
    <p:sldId id="284" r:id="rId8"/>
    <p:sldId id="265" r:id="rId9"/>
    <p:sldId id="305" r:id="rId10"/>
    <p:sldId id="306" r:id="rId11"/>
    <p:sldId id="300" r:id="rId12"/>
    <p:sldId id="303" r:id="rId13"/>
    <p:sldId id="307" r:id="rId14"/>
    <p:sldId id="309" r:id="rId15"/>
    <p:sldId id="31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7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4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26DDD-8FC3-4A37-8CF3-C27FED34DC6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5B33A-D2F1-45C6-93A8-7928DE2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4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hoa để tới câu hỏi</a:t>
            </a:r>
          </a:p>
          <a:p>
            <a:r>
              <a:rPr lang="en-US" baseline="0"/>
              <a:t>Tại slide câu hỏi, click vào hoa để quay về đây</a:t>
            </a:r>
          </a:p>
          <a:p>
            <a:r>
              <a:rPr lang="en-US" baseline="0"/>
              <a:t>Click vào mặt trời để đi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7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096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03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288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500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245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09E04-4649-4619-A034-C9E7928B9D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19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20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27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86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682258"/>
            <a:ext cx="12192000" cy="61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83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4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1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71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1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51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01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1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51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7295" indent="0">
              <a:buNone/>
              <a:defRPr sz="3200"/>
            </a:lvl3pPr>
            <a:lvl4pPr marL="1825625" indent="0">
              <a:buNone/>
              <a:defRPr sz="2700"/>
            </a:lvl4pPr>
            <a:lvl5pPr marL="2434590" indent="0">
              <a:buNone/>
              <a:defRPr sz="2700"/>
            </a:lvl5pPr>
            <a:lvl6pPr marL="3042920" indent="0">
              <a:buNone/>
              <a:defRPr sz="2700"/>
            </a:lvl6pPr>
            <a:lvl7pPr marL="3651885" indent="0">
              <a:buNone/>
              <a:defRPr sz="2700"/>
            </a:lvl7pPr>
            <a:lvl8pPr marL="4260215" indent="0">
              <a:buNone/>
              <a:defRPr sz="2700"/>
            </a:lvl8pPr>
            <a:lvl9pPr marL="486918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14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3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121729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6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2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75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72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5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38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4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9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8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1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8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8.emf"/><Relationship Id="rId3" Type="http://schemas.openxmlformats.org/officeDocument/2006/relationships/image" Target="../media/image6.gif"/><Relationship Id="rId7" Type="http://schemas.openxmlformats.org/officeDocument/2006/relationships/image" Target="../media/image3.emf"/><Relationship Id="rId12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5" Type="http://schemas.openxmlformats.org/officeDocument/2006/relationships/image" Target="../media/image10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emf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slide" Target="slide4.xml"/><Relationship Id="rId5" Type="http://schemas.openxmlformats.org/officeDocument/2006/relationships/slide" Target="slide6.xml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slide" Target="slide7.xml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781300" y="609600"/>
            <a:ext cx="7772400" cy="1219200"/>
          </a:xfrm>
        </p:spPr>
        <p:txBody>
          <a:bodyPr/>
          <a:lstStyle/>
          <a:p>
            <a:pPr eaLnBrk="1" hangingPunct="1"/>
            <a:r>
              <a:rPr lang="en-US" altLang="en-US" sz="4000"/>
              <a:t>  </a:t>
            </a:r>
          </a:p>
        </p:txBody>
      </p:sp>
      <p:pic>
        <p:nvPicPr>
          <p:cNvPr id="3075" name="Picture 4" descr="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0" y="4567237"/>
            <a:ext cx="1143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78324" y="-1605111"/>
            <a:ext cx="11917364" cy="6359526"/>
            <a:chOff x="-1906" y="-4284"/>
            <a:chExt cx="7507" cy="4006"/>
          </a:xfrm>
        </p:grpSpPr>
        <p:graphicFrame>
          <p:nvGraphicFramePr>
            <p:cNvPr id="3084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1267" y="-4284"/>
            <a:ext cx="1161" cy="1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0" name="Clip" r:id="rId4" imgW="1272703" imgH="1836525" progId="MS_ClipArt_Gallery.2">
                    <p:embed/>
                  </p:oleObj>
                </mc:Choice>
                <mc:Fallback>
                  <p:oleObj name="Clip" r:id="rId4" imgW="1272703" imgH="1836525" progId="MS_ClipArt_Gallery.2">
                    <p:embed/>
                    <p:pic>
                      <p:nvPicPr>
                        <p:cNvPr id="3084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7" y="-4284"/>
                          <a:ext cx="1161" cy="1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5" name="Object 11"/>
            <p:cNvGraphicFramePr>
              <a:graphicFrameLocks noChangeAspect="1"/>
            </p:cNvGraphicFramePr>
            <p:nvPr>
              <p:extLst/>
            </p:nvPr>
          </p:nvGraphicFramePr>
          <p:xfrm>
            <a:off x="4525" y="-3096"/>
            <a:ext cx="1076" cy="1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1" name="Clip" r:id="rId6" imgW="1272703" imgH="1836525" progId="MS_ClipArt_Gallery.2">
                    <p:embed/>
                  </p:oleObj>
                </mc:Choice>
                <mc:Fallback>
                  <p:oleObj name="Clip" r:id="rId6" imgW="1272703" imgH="1836525" progId="MS_ClipArt_Gallery.2">
                    <p:embed/>
                    <p:pic>
                      <p:nvPicPr>
                        <p:cNvPr id="3085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25" y="-3096"/>
                          <a:ext cx="1076" cy="1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086" name="Group 12"/>
            <p:cNvGrpSpPr>
              <a:grpSpLocks/>
            </p:cNvGrpSpPr>
            <p:nvPr/>
          </p:nvGrpSpPr>
          <p:grpSpPr bwMode="auto">
            <a:xfrm>
              <a:off x="-1906" y="-2215"/>
              <a:ext cx="7321" cy="1937"/>
              <a:chOff x="-749" y="-1213"/>
              <a:chExt cx="8754" cy="2195"/>
            </a:xfrm>
          </p:grpSpPr>
          <p:graphicFrame>
            <p:nvGraphicFramePr>
              <p:cNvPr id="3087" name="Object 1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749" y="-1056"/>
              <a:ext cx="1345" cy="20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2" name="Clip" r:id="rId8" imgW="1272703" imgH="1836525" progId="MS_ClipArt_Gallery.2">
                      <p:embed/>
                    </p:oleObj>
                  </mc:Choice>
                  <mc:Fallback>
                    <p:oleObj name="Clip" r:id="rId8" imgW="1272703" imgH="1836525" progId="MS_ClipArt_Gallery.2">
                      <p:embed/>
                      <p:pic>
                        <p:nvPicPr>
                          <p:cNvPr id="3087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749" y="-1056"/>
                            <a:ext cx="1345" cy="20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8" name="Object 1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901" y="-1213"/>
              <a:ext cx="1104" cy="13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3" name="Clip" r:id="rId10" imgW="1996647" imgH="1744770" progId="MS_ClipArt_Gallery.2">
                      <p:embed/>
                    </p:oleObj>
                  </mc:Choice>
                  <mc:Fallback>
                    <p:oleObj name="Clip" r:id="rId10" imgW="1996647" imgH="1744770" progId="MS_ClipArt_Gallery.2">
                      <p:embed/>
                      <p:pic>
                        <p:nvPicPr>
                          <p:cNvPr id="3088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901" y="-1213"/>
                            <a:ext cx="1104" cy="136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" name="Group 17"/>
          <p:cNvGrpSpPr>
            <a:grpSpLocks/>
          </p:cNvGrpSpPr>
          <p:nvPr/>
        </p:nvGrpSpPr>
        <p:grpSpPr bwMode="auto">
          <a:xfrm rot="21344447">
            <a:off x="9437044" y="4610188"/>
            <a:ext cx="2817813" cy="2297113"/>
            <a:chOff x="3718" y="2352"/>
            <a:chExt cx="2064" cy="1968"/>
          </a:xfrm>
        </p:grpSpPr>
        <p:pic>
          <p:nvPicPr>
            <p:cNvPr id="3082" name="Picture 15" descr="FLOWERS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" y="2352"/>
              <a:ext cx="1287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Picture 16" descr="FLOWERS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2736"/>
              <a:ext cx="1036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4700" name="WordArt 28"/>
          <p:cNvSpPr>
            <a:spLocks noChangeArrowheads="1" noChangeShapeType="1" noTextEdit="1"/>
          </p:cNvSpPr>
          <p:nvPr/>
        </p:nvSpPr>
        <p:spPr bwMode="auto">
          <a:xfrm>
            <a:off x="2119188" y="-29174"/>
            <a:ext cx="8035637" cy="1455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+mn-lt"/>
                <a:cs typeface="+mn-lt"/>
              </a:rPr>
              <a:t>KÍNH CHÀO  QUÝ THẦY CÔ GIÁO CÙNG CÁC EM HỌC SINH !</a:t>
            </a:r>
          </a:p>
        </p:txBody>
      </p:sp>
      <p:sp>
        <p:nvSpPr>
          <p:cNvPr id="284701" name="WordArt 29"/>
          <p:cNvSpPr>
            <a:spLocks noChangeArrowheads="1" noChangeShapeType="1" noTextEdit="1"/>
          </p:cNvSpPr>
          <p:nvPr/>
        </p:nvSpPr>
        <p:spPr bwMode="auto">
          <a:xfrm>
            <a:off x="4288299" y="4003660"/>
            <a:ext cx="2590800" cy="452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 </a:t>
            </a:r>
            <a:r>
              <a:rPr lang="en-US" sz="3600" kern="10" dirty="0" err="1"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Lớp</a:t>
            </a:r>
            <a:r>
              <a:rPr lang="en-US" sz="3600" kern="10" dirty="0"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kern="10" dirty="0" smtClean="0"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3</a:t>
            </a:r>
            <a:r>
              <a:rPr lang="en-US" sz="3600" kern="10" dirty="0" smtClean="0"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</a:t>
            </a:r>
            <a:endParaRPr lang="en-US" sz="3600" kern="10" dirty="0">
              <a:ln w="1270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84704" name="WordArt 32"/>
          <p:cNvSpPr>
            <a:spLocks noChangeArrowheads="1" noChangeShapeType="1" noTextEdit="1"/>
          </p:cNvSpPr>
          <p:nvPr/>
        </p:nvSpPr>
        <p:spPr bwMode="auto">
          <a:xfrm>
            <a:off x="3561905" y="6048741"/>
            <a:ext cx="434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Đơn vị : Trường Tiểu học Hứa Tạo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990000"/>
                </a:outerShdw>
              </a:effectLst>
              <a:ea typeface="+mn-lt"/>
              <a:cs typeface="+mn-lt"/>
            </a:endParaRPr>
          </a:p>
        </p:txBody>
      </p:sp>
      <p:sp>
        <p:nvSpPr>
          <p:cNvPr id="284705" name="WordArt 33"/>
          <p:cNvSpPr>
            <a:spLocks noChangeArrowheads="1" noChangeShapeType="1" noTextEdit="1"/>
          </p:cNvSpPr>
          <p:nvPr/>
        </p:nvSpPr>
        <p:spPr bwMode="auto">
          <a:xfrm>
            <a:off x="3311237" y="4893699"/>
            <a:ext cx="5400158" cy="6416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+mn-lt"/>
                <a:cs typeface="+mn-lt"/>
              </a:rPr>
              <a:t>Giáo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+mn-lt"/>
                <a:cs typeface="+mn-lt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+mn-lt"/>
                <a:cs typeface="+mn-lt"/>
              </a:rPr>
              <a:t>viên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+mn-lt"/>
                <a:cs typeface="+mn-lt"/>
              </a:rPr>
              <a:t> : Phan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+mn-lt"/>
                <a:cs typeface="+mn-lt"/>
              </a:rPr>
              <a:t>Thị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+mn-lt"/>
                <a:cs typeface="+mn-lt"/>
              </a:rPr>
              <a:t> Kim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+mn-lt"/>
                <a:cs typeface="+mn-lt"/>
              </a:rPr>
              <a:t>Cúc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ea typeface="+mn-lt"/>
              <a:cs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4619" y="1518486"/>
            <a:ext cx="1284413" cy="1278148"/>
          </a:xfrm>
          <a:prstGeom prst="rect">
            <a:avLst/>
          </a:prstGeom>
        </p:spPr>
      </p:pic>
      <p:sp>
        <p:nvSpPr>
          <p:cNvPr id="18" name="Rectangle 7"/>
          <p:cNvSpPr txBox="1">
            <a:spLocks noChangeArrowheads="1"/>
          </p:cNvSpPr>
          <p:nvPr/>
        </p:nvSpPr>
        <p:spPr>
          <a:xfrm>
            <a:off x="2489440" y="2791095"/>
            <a:ext cx="7235629" cy="13081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4800" b="1" u="sng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8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5">
            <a:extLst>
              <a:ext uri="{FF2B5EF4-FFF2-40B4-BE49-F238E27FC236}">
                <a16:creationId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-171187" y="-85515"/>
            <a:ext cx="1705774" cy="227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2977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284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0"/>
                                        <p:tgtEl>
                                          <p:spTgt spid="284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0"/>
                                        <p:tgtEl>
                                          <p:spTgt spid="284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84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84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284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7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286035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1783763" y="341452"/>
            <a:ext cx="9396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thêm 3 – 5 cặp từ chỉ đặc điểm có nghĩa trái ngược nhau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4D0C41-F808-4151-B3C4-5386C1279E7D}"/>
              </a:ext>
            </a:extLst>
          </p:cNvPr>
          <p:cNvSpPr txBox="1"/>
          <p:nvPr/>
        </p:nvSpPr>
        <p:spPr>
          <a:xfrm>
            <a:off x="4134482" y="1583926"/>
            <a:ext cx="4067175" cy="646331"/>
          </a:xfrm>
          <a:custGeom>
            <a:avLst/>
            <a:gdLst>
              <a:gd name="connsiteX0" fmla="*/ 0 w 4067175"/>
              <a:gd name="connsiteY0" fmla="*/ 119184 h 715089"/>
              <a:gd name="connsiteX1" fmla="*/ 119184 w 4067175"/>
              <a:gd name="connsiteY1" fmla="*/ 0 h 715089"/>
              <a:gd name="connsiteX2" fmla="*/ 3947991 w 4067175"/>
              <a:gd name="connsiteY2" fmla="*/ 0 h 715089"/>
              <a:gd name="connsiteX3" fmla="*/ 4067175 w 4067175"/>
              <a:gd name="connsiteY3" fmla="*/ 119184 h 715089"/>
              <a:gd name="connsiteX4" fmla="*/ 4067175 w 4067175"/>
              <a:gd name="connsiteY4" fmla="*/ 595905 h 715089"/>
              <a:gd name="connsiteX5" fmla="*/ 3947991 w 4067175"/>
              <a:gd name="connsiteY5" fmla="*/ 715089 h 715089"/>
              <a:gd name="connsiteX6" fmla="*/ 119184 w 4067175"/>
              <a:gd name="connsiteY6" fmla="*/ 715089 h 715089"/>
              <a:gd name="connsiteX7" fmla="*/ 0 w 4067175"/>
              <a:gd name="connsiteY7" fmla="*/ 595905 h 715089"/>
              <a:gd name="connsiteX8" fmla="*/ 0 w 406717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717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370244" y="-92648"/>
                  <a:pt x="3009019" y="-63196"/>
                  <a:pt x="3947991" y="0"/>
                </a:cubicBezTo>
                <a:cubicBezTo>
                  <a:pt x="4022982" y="7918"/>
                  <a:pt x="4065786" y="44172"/>
                  <a:pt x="4067175" y="119184"/>
                </a:cubicBezTo>
                <a:cubicBezTo>
                  <a:pt x="4075495" y="259279"/>
                  <a:pt x="4066337" y="460042"/>
                  <a:pt x="4067175" y="595905"/>
                </a:cubicBezTo>
                <a:cubicBezTo>
                  <a:pt x="4070202" y="667631"/>
                  <a:pt x="4011702" y="723261"/>
                  <a:pt x="3947991" y="715089"/>
                </a:cubicBezTo>
                <a:cubicBezTo>
                  <a:pt x="2273291" y="682596"/>
                  <a:pt x="576877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406717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970802" y="-3130"/>
                  <a:pt x="2904429" y="101176"/>
                  <a:pt x="3947991" y="0"/>
                </a:cubicBezTo>
                <a:cubicBezTo>
                  <a:pt x="4019501" y="10846"/>
                  <a:pt x="4070543" y="57810"/>
                  <a:pt x="4067175" y="119184"/>
                </a:cubicBezTo>
                <a:cubicBezTo>
                  <a:pt x="4076073" y="192102"/>
                  <a:pt x="4067156" y="410568"/>
                  <a:pt x="4067175" y="595905"/>
                </a:cubicBezTo>
                <a:cubicBezTo>
                  <a:pt x="4067236" y="660012"/>
                  <a:pt x="4008690" y="707803"/>
                  <a:pt x="3947991" y="715089"/>
                </a:cubicBezTo>
                <a:cubicBezTo>
                  <a:pt x="2184466" y="553844"/>
                  <a:pt x="1190108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C4408A-F5DF-467E-BC0F-226718856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2" y="2724149"/>
            <a:ext cx="11183616" cy="379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:a16="http://schemas.microsoft.com/office/drawing/2014/main" id="{E46924AE-AC38-4596-89EB-93AE67056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17044" y="146240"/>
            <a:ext cx="4993186" cy="6858000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C830C06D-C7C2-4285-85C1-69C8BED91E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07968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738FB6-17D8-4958-A423-DBD4A22BF236}"/>
              </a:ext>
            </a:extLst>
          </p:cNvPr>
          <p:cNvGrpSpPr/>
          <p:nvPr/>
        </p:nvGrpSpPr>
        <p:grpSpPr>
          <a:xfrm>
            <a:off x="8409706" y="-12700"/>
            <a:ext cx="3054350" cy="1895475"/>
            <a:chOff x="9144000" y="-12700"/>
            <a:chExt cx="3054350" cy="1895475"/>
          </a:xfrm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8A3F2B68-CD6E-46DF-9B71-FB8F82E17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60397" y="263655"/>
              <a:ext cx="272831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Wave1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55573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Chia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55573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sẻ</a:t>
              </a:r>
              <a:endParaRPr kumimoji="0" lang="zh-CN" altLang="zh-CN" sz="1800" b="1" i="0" u="none" strike="noStrike" kern="1200" cap="none" spc="0" normalizeH="0" baseline="0" noProof="0" dirty="0">
                <a:ln w="12700">
                  <a:solidFill>
                    <a:srgbClr val="FFFF66"/>
                  </a:solidFill>
                  <a:prstDash val="sysDash"/>
                </a:ln>
                <a:solidFill>
                  <a:srgbClr val="FF0066"/>
                </a:solidFill>
                <a:effectLst>
                  <a:glow rad="101600">
                    <a:srgbClr val="F55573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DAE0042-608F-4FBE-9877-4DE98E8D380B}"/>
                </a:ext>
              </a:extLst>
            </p:cNvPr>
            <p:cNvGrpSpPr/>
            <p:nvPr/>
          </p:nvGrpSpPr>
          <p:grpSpPr>
            <a:xfrm>
              <a:off x="9144000" y="-12700"/>
              <a:ext cx="3054350" cy="1895475"/>
              <a:chOff x="9144000" y="-12700"/>
              <a:chExt cx="3054350" cy="1895475"/>
            </a:xfrm>
            <a:solidFill>
              <a:srgbClr val="FF0066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7E9086B0-46E3-42DE-ADF1-43CB5D341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4000" y="-12700"/>
                <a:ext cx="1422400" cy="1631950"/>
              </a:xfrm>
              <a:custGeom>
                <a:avLst/>
                <a:gdLst>
                  <a:gd name="connsiteX0" fmla="*/ 741923 w 1422400"/>
                  <a:gd name="connsiteY0" fmla="*/ 19420 h 1631950"/>
                  <a:gd name="connsiteX1" fmla="*/ 239816 w 1422400"/>
                  <a:gd name="connsiteY1" fmla="*/ 197955 h 1631950"/>
                  <a:gd name="connsiteX2" fmla="*/ 22616 w 1422400"/>
                  <a:gd name="connsiteY2" fmla="*/ 671547 h 1631950"/>
                  <a:gd name="connsiteX3" fmla="*/ 168554 w 1422400"/>
                  <a:gd name="connsiteY3" fmla="*/ 1216618 h 1631950"/>
                  <a:gd name="connsiteX4" fmla="*/ 673933 w 1422400"/>
                  <a:gd name="connsiteY4" fmla="*/ 1557369 h 1631950"/>
                  <a:gd name="connsiteX5" fmla="*/ 1419128 w 1422400"/>
                  <a:gd name="connsiteY5" fmla="*/ 1622158 h 1631950"/>
                  <a:gd name="connsiteX6" fmla="*/ 1419128 w 1422400"/>
                  <a:gd name="connsiteY6" fmla="*/ 1615793 h 1631950"/>
                  <a:gd name="connsiteX7" fmla="*/ 774354 w 1422400"/>
                  <a:gd name="connsiteY7" fmla="*/ 1566998 h 1631950"/>
                  <a:gd name="connsiteX8" fmla="*/ 242945 w 1422400"/>
                  <a:gd name="connsiteY8" fmla="*/ 1288098 h 1631950"/>
                  <a:gd name="connsiteX9" fmla="*/ 29159 w 1422400"/>
                  <a:gd name="connsiteY9" fmla="*/ 755919 h 1631950"/>
                  <a:gd name="connsiteX10" fmla="*/ 200842 w 1422400"/>
                  <a:gd name="connsiteY10" fmla="*/ 259480 h 1631950"/>
                  <a:gd name="connsiteX11" fmla="*/ 741923 w 1422400"/>
                  <a:gd name="connsiteY11" fmla="*/ 22684 h 1631950"/>
                  <a:gd name="connsiteX12" fmla="*/ 741923 w 1422400"/>
                  <a:gd name="connsiteY12" fmla="*/ 19420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2400" h="1631950" fill="none" extrusionOk="0">
                    <a:moveTo>
                      <a:pt x="741923" y="19420"/>
                    </a:moveTo>
                    <a:cubicBezTo>
                      <a:pt x="551850" y="29037"/>
                      <a:pt x="357869" y="35096"/>
                      <a:pt x="239816" y="197955"/>
                    </a:cubicBezTo>
                    <a:cubicBezTo>
                      <a:pt x="88048" y="341879"/>
                      <a:pt x="40631" y="501326"/>
                      <a:pt x="22616" y="671547"/>
                    </a:cubicBezTo>
                    <a:cubicBezTo>
                      <a:pt x="-14268" y="866040"/>
                      <a:pt x="60333" y="1025727"/>
                      <a:pt x="168554" y="1216618"/>
                    </a:cubicBezTo>
                    <a:cubicBezTo>
                      <a:pt x="281070" y="1383092"/>
                      <a:pt x="437788" y="1466856"/>
                      <a:pt x="673933" y="1557369"/>
                    </a:cubicBezTo>
                    <a:cubicBezTo>
                      <a:pt x="881611" y="1600731"/>
                      <a:pt x="1141782" y="1641367"/>
                      <a:pt x="1419128" y="1622158"/>
                    </a:cubicBezTo>
                    <a:cubicBezTo>
                      <a:pt x="1422483" y="1622890"/>
                      <a:pt x="1422884" y="1615270"/>
                      <a:pt x="1419128" y="1615793"/>
                    </a:cubicBezTo>
                    <a:cubicBezTo>
                      <a:pt x="1161703" y="1608980"/>
                      <a:pt x="951423" y="1595985"/>
                      <a:pt x="774354" y="1566998"/>
                    </a:cubicBezTo>
                    <a:cubicBezTo>
                      <a:pt x="592696" y="1518892"/>
                      <a:pt x="379286" y="1483962"/>
                      <a:pt x="242945" y="1288098"/>
                    </a:cubicBezTo>
                    <a:cubicBezTo>
                      <a:pt x="114636" y="1143938"/>
                      <a:pt x="22443" y="950186"/>
                      <a:pt x="29159" y="755919"/>
                    </a:cubicBezTo>
                    <a:cubicBezTo>
                      <a:pt x="22722" y="555131"/>
                      <a:pt x="105338" y="385092"/>
                      <a:pt x="200842" y="259480"/>
                    </a:cubicBezTo>
                    <a:cubicBezTo>
                      <a:pt x="363828" y="91964"/>
                      <a:pt x="535447" y="12520"/>
                      <a:pt x="741923" y="22684"/>
                    </a:cubicBezTo>
                    <a:cubicBezTo>
                      <a:pt x="745688" y="23119"/>
                      <a:pt x="745139" y="19278"/>
                      <a:pt x="741923" y="19420"/>
                    </a:cubicBezTo>
                    <a:close/>
                  </a:path>
                  <a:path w="1422400" h="1631950" stroke="0" extrusionOk="0">
                    <a:moveTo>
                      <a:pt x="741923" y="19420"/>
                    </a:moveTo>
                    <a:cubicBezTo>
                      <a:pt x="593209" y="-25298"/>
                      <a:pt x="378910" y="71233"/>
                      <a:pt x="239816" y="197955"/>
                    </a:cubicBezTo>
                    <a:cubicBezTo>
                      <a:pt x="105962" y="319242"/>
                      <a:pt x="25314" y="495809"/>
                      <a:pt x="22616" y="671547"/>
                    </a:cubicBezTo>
                    <a:cubicBezTo>
                      <a:pt x="-33702" y="858448"/>
                      <a:pt x="74446" y="1012795"/>
                      <a:pt x="168554" y="1216618"/>
                    </a:cubicBezTo>
                    <a:cubicBezTo>
                      <a:pt x="310293" y="1339217"/>
                      <a:pt x="453489" y="1525471"/>
                      <a:pt x="673933" y="1557369"/>
                    </a:cubicBezTo>
                    <a:cubicBezTo>
                      <a:pt x="890623" y="1637894"/>
                      <a:pt x="1131004" y="1646411"/>
                      <a:pt x="1419128" y="1622158"/>
                    </a:cubicBezTo>
                    <a:cubicBezTo>
                      <a:pt x="1422386" y="1621652"/>
                      <a:pt x="1422372" y="1615638"/>
                      <a:pt x="1419128" y="1615793"/>
                    </a:cubicBezTo>
                    <a:cubicBezTo>
                      <a:pt x="1194076" y="1658017"/>
                      <a:pt x="985671" y="1605624"/>
                      <a:pt x="774354" y="1566998"/>
                    </a:cubicBezTo>
                    <a:cubicBezTo>
                      <a:pt x="558500" y="1481304"/>
                      <a:pt x="372938" y="1491700"/>
                      <a:pt x="242945" y="1288098"/>
                    </a:cubicBezTo>
                    <a:cubicBezTo>
                      <a:pt x="109206" y="1171437"/>
                      <a:pt x="18905" y="955649"/>
                      <a:pt x="29159" y="755919"/>
                    </a:cubicBezTo>
                    <a:cubicBezTo>
                      <a:pt x="39756" y="589544"/>
                      <a:pt x="103707" y="381136"/>
                      <a:pt x="200842" y="259480"/>
                    </a:cubicBezTo>
                    <a:cubicBezTo>
                      <a:pt x="371424" y="67315"/>
                      <a:pt x="555457" y="-1941"/>
                      <a:pt x="741923" y="22684"/>
                    </a:cubicBezTo>
                    <a:cubicBezTo>
                      <a:pt x="745153" y="22620"/>
                      <a:pt x="745664" y="19227"/>
                      <a:pt x="741923" y="19420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="" xmlns:ask="http://schemas.microsoft.com/office/drawing/2018/sketchyshapes" sd="321285653">
                      <a:custGeom>
                        <a:avLst/>
                        <a:gdLst>
                          <a:gd name="T0" fmla="*/ 229 w 439"/>
                          <a:gd name="T1" fmla="*/ 6 h 503"/>
                          <a:gd name="T2" fmla="*/ 74 w 439"/>
                          <a:gd name="T3" fmla="*/ 61 h 503"/>
                          <a:gd name="T4" fmla="*/ 7 w 439"/>
                          <a:gd name="T5" fmla="*/ 207 h 503"/>
                          <a:gd name="T6" fmla="*/ 52 w 439"/>
                          <a:gd name="T7" fmla="*/ 375 h 503"/>
                          <a:gd name="T8" fmla="*/ 208 w 439"/>
                          <a:gd name="T9" fmla="*/ 480 h 503"/>
                          <a:gd name="T10" fmla="*/ 438 w 439"/>
                          <a:gd name="T11" fmla="*/ 500 h 503"/>
                          <a:gd name="T12" fmla="*/ 438 w 439"/>
                          <a:gd name="T13" fmla="*/ 498 h 503"/>
                          <a:gd name="T14" fmla="*/ 239 w 439"/>
                          <a:gd name="T15" fmla="*/ 483 h 503"/>
                          <a:gd name="T16" fmla="*/ 75 w 439"/>
                          <a:gd name="T17" fmla="*/ 397 h 503"/>
                          <a:gd name="T18" fmla="*/ 9 w 439"/>
                          <a:gd name="T19" fmla="*/ 233 h 503"/>
                          <a:gd name="T20" fmla="*/ 62 w 439"/>
                          <a:gd name="T21" fmla="*/ 80 h 503"/>
                          <a:gd name="T22" fmla="*/ 229 w 439"/>
                          <a:gd name="T23" fmla="*/ 7 h 503"/>
                          <a:gd name="T24" fmla="*/ 229 w 439"/>
                          <a:gd name="T25" fmla="*/ 6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9" h="503">
                            <a:moveTo>
                              <a:pt x="229" y="6"/>
                            </a:moveTo>
                            <a:cubicBezTo>
                              <a:pt x="171" y="0"/>
                              <a:pt x="116" y="20"/>
                              <a:pt x="74" y="61"/>
                            </a:cubicBezTo>
                            <a:cubicBezTo>
                              <a:pt x="36" y="100"/>
                              <a:pt x="13" y="153"/>
                              <a:pt x="7" y="207"/>
                            </a:cubicBezTo>
                            <a:cubicBezTo>
                              <a:pt x="0" y="268"/>
                              <a:pt x="17" y="325"/>
                              <a:pt x="52" y="375"/>
                            </a:cubicBezTo>
                            <a:cubicBezTo>
                              <a:pt x="90" y="428"/>
                              <a:pt x="145" y="463"/>
                              <a:pt x="208" y="480"/>
                            </a:cubicBezTo>
                            <a:cubicBezTo>
                              <a:pt x="281" y="501"/>
                              <a:pt x="362" y="503"/>
                              <a:pt x="438" y="500"/>
                            </a:cubicBezTo>
                            <a:cubicBezTo>
                              <a:pt x="439" y="500"/>
                              <a:pt x="439" y="498"/>
                              <a:pt x="438" y="498"/>
                            </a:cubicBezTo>
                            <a:cubicBezTo>
                              <a:pt x="371" y="495"/>
                              <a:pt x="305" y="497"/>
                              <a:pt x="239" y="483"/>
                            </a:cubicBezTo>
                            <a:cubicBezTo>
                              <a:pt x="177" y="471"/>
                              <a:pt x="118" y="445"/>
                              <a:pt x="75" y="397"/>
                            </a:cubicBezTo>
                            <a:cubicBezTo>
                              <a:pt x="34" y="352"/>
                              <a:pt x="8" y="294"/>
                              <a:pt x="9" y="233"/>
                            </a:cubicBezTo>
                            <a:cubicBezTo>
                              <a:pt x="9" y="178"/>
                              <a:pt x="28" y="123"/>
                              <a:pt x="62" y="80"/>
                            </a:cubicBezTo>
                            <a:cubicBezTo>
                              <a:pt x="103" y="29"/>
                              <a:pt x="164" y="2"/>
                              <a:pt x="229" y="7"/>
                            </a:cubicBezTo>
                            <a:cubicBezTo>
                              <a:pt x="230" y="7"/>
                              <a:pt x="230" y="6"/>
                              <a:pt x="229" y="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D9B66DFA-B1C0-46B6-9A44-CFEB96088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5475" y="-12700"/>
                <a:ext cx="1412875" cy="1631950"/>
              </a:xfrm>
              <a:custGeom>
                <a:avLst/>
                <a:gdLst>
                  <a:gd name="connsiteX0" fmla="*/ 683690 w 1412875"/>
                  <a:gd name="connsiteY0" fmla="*/ 22684 h 1631950"/>
                  <a:gd name="connsiteX1" fmla="*/ 1182858 w 1412875"/>
                  <a:gd name="connsiteY1" fmla="*/ 210847 h 1631950"/>
                  <a:gd name="connsiteX2" fmla="*/ 1393377 w 1412875"/>
                  <a:gd name="connsiteY2" fmla="*/ 694231 h 1631950"/>
                  <a:gd name="connsiteX3" fmla="*/ 1234711 w 1412875"/>
                  <a:gd name="connsiteY3" fmla="*/ 1223146 h 1631950"/>
                  <a:gd name="connsiteX4" fmla="*/ 722685 w 1412875"/>
                  <a:gd name="connsiteY4" fmla="*/ 1550842 h 1631950"/>
                  <a:gd name="connsiteX5" fmla="*/ 6499 w 1412875"/>
                  <a:gd name="connsiteY5" fmla="*/ 1615793 h 1631950"/>
                  <a:gd name="connsiteX6" fmla="*/ 6499 w 1412875"/>
                  <a:gd name="connsiteY6" fmla="*/ 1622158 h 1631950"/>
                  <a:gd name="connsiteX7" fmla="*/ 677332 w 1412875"/>
                  <a:gd name="connsiteY7" fmla="*/ 1576790 h 1631950"/>
                  <a:gd name="connsiteX8" fmla="*/ 1208714 w 1412875"/>
                  <a:gd name="connsiteY8" fmla="*/ 1278306 h 1631950"/>
                  <a:gd name="connsiteX9" fmla="*/ 1406375 w 1412875"/>
                  <a:gd name="connsiteY9" fmla="*/ 743026 h 1631950"/>
                  <a:gd name="connsiteX10" fmla="*/ 1228212 w 1412875"/>
                  <a:gd name="connsiteY10" fmla="*/ 246587 h 1631950"/>
                  <a:gd name="connsiteX11" fmla="*/ 683690 w 1412875"/>
                  <a:gd name="connsiteY11" fmla="*/ 19420 h 1631950"/>
                  <a:gd name="connsiteX12" fmla="*/ 683690 w 1412875"/>
                  <a:gd name="connsiteY12" fmla="*/ 22684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12875" h="1631950" fill="none" extrusionOk="0">
                    <a:moveTo>
                      <a:pt x="683690" y="22684"/>
                    </a:moveTo>
                    <a:cubicBezTo>
                      <a:pt x="902726" y="-21374"/>
                      <a:pt x="1085152" y="97072"/>
                      <a:pt x="1182858" y="210847"/>
                    </a:cubicBezTo>
                    <a:cubicBezTo>
                      <a:pt x="1282511" y="335863"/>
                      <a:pt x="1387729" y="529856"/>
                      <a:pt x="1393377" y="694231"/>
                    </a:cubicBezTo>
                    <a:cubicBezTo>
                      <a:pt x="1400355" y="872735"/>
                      <a:pt x="1384348" y="1081697"/>
                      <a:pt x="1234711" y="1223146"/>
                    </a:cubicBezTo>
                    <a:cubicBezTo>
                      <a:pt x="1125962" y="1398094"/>
                      <a:pt x="950493" y="1532249"/>
                      <a:pt x="722685" y="1550842"/>
                    </a:cubicBezTo>
                    <a:cubicBezTo>
                      <a:pt x="462999" y="1606536"/>
                      <a:pt x="234234" y="1603020"/>
                      <a:pt x="6499" y="1615793"/>
                    </a:cubicBezTo>
                    <a:cubicBezTo>
                      <a:pt x="-863" y="1616318"/>
                      <a:pt x="1249" y="1622744"/>
                      <a:pt x="6499" y="1622158"/>
                    </a:cubicBezTo>
                    <a:cubicBezTo>
                      <a:pt x="268756" y="1664715"/>
                      <a:pt x="479191" y="1596637"/>
                      <a:pt x="677332" y="1576790"/>
                    </a:cubicBezTo>
                    <a:cubicBezTo>
                      <a:pt x="926297" y="1516772"/>
                      <a:pt x="1089933" y="1437618"/>
                      <a:pt x="1208714" y="1278306"/>
                    </a:cubicBezTo>
                    <a:cubicBezTo>
                      <a:pt x="1329826" y="1102302"/>
                      <a:pt x="1427186" y="937833"/>
                      <a:pt x="1406375" y="743026"/>
                    </a:cubicBezTo>
                    <a:cubicBezTo>
                      <a:pt x="1406673" y="542253"/>
                      <a:pt x="1343028" y="344411"/>
                      <a:pt x="1228212" y="246587"/>
                    </a:cubicBezTo>
                    <a:cubicBezTo>
                      <a:pt x="1083374" y="37565"/>
                      <a:pt x="885696" y="4311"/>
                      <a:pt x="683690" y="19420"/>
                    </a:cubicBezTo>
                    <a:cubicBezTo>
                      <a:pt x="677478" y="18810"/>
                      <a:pt x="677137" y="23088"/>
                      <a:pt x="683690" y="22684"/>
                    </a:cubicBezTo>
                    <a:close/>
                  </a:path>
                  <a:path w="1412875" h="1631950" stroke="0" extrusionOk="0">
                    <a:moveTo>
                      <a:pt x="683690" y="22684"/>
                    </a:moveTo>
                    <a:cubicBezTo>
                      <a:pt x="878685" y="-39626"/>
                      <a:pt x="1047350" y="82014"/>
                      <a:pt x="1182858" y="210847"/>
                    </a:cubicBezTo>
                    <a:cubicBezTo>
                      <a:pt x="1340547" y="338911"/>
                      <a:pt x="1384142" y="512164"/>
                      <a:pt x="1393377" y="694231"/>
                    </a:cubicBezTo>
                    <a:cubicBezTo>
                      <a:pt x="1412557" y="933483"/>
                      <a:pt x="1383782" y="1062284"/>
                      <a:pt x="1234711" y="1223146"/>
                    </a:cubicBezTo>
                    <a:cubicBezTo>
                      <a:pt x="1124419" y="1403806"/>
                      <a:pt x="956204" y="1490391"/>
                      <a:pt x="722685" y="1550842"/>
                    </a:cubicBezTo>
                    <a:cubicBezTo>
                      <a:pt x="454821" y="1611804"/>
                      <a:pt x="248928" y="1621306"/>
                      <a:pt x="6499" y="1615793"/>
                    </a:cubicBezTo>
                    <a:cubicBezTo>
                      <a:pt x="1223" y="1615851"/>
                      <a:pt x="69" y="1622426"/>
                      <a:pt x="6499" y="1622158"/>
                    </a:cubicBezTo>
                    <a:cubicBezTo>
                      <a:pt x="217657" y="1679196"/>
                      <a:pt x="413110" y="1650786"/>
                      <a:pt x="677332" y="1576790"/>
                    </a:cubicBezTo>
                    <a:cubicBezTo>
                      <a:pt x="906824" y="1531733"/>
                      <a:pt x="1099501" y="1393454"/>
                      <a:pt x="1208714" y="1278306"/>
                    </a:cubicBezTo>
                    <a:cubicBezTo>
                      <a:pt x="1327525" y="1135140"/>
                      <a:pt x="1409572" y="950676"/>
                      <a:pt x="1406375" y="743026"/>
                    </a:cubicBezTo>
                    <a:cubicBezTo>
                      <a:pt x="1408391" y="557727"/>
                      <a:pt x="1317957" y="383176"/>
                      <a:pt x="1228212" y="246587"/>
                    </a:cubicBezTo>
                    <a:cubicBezTo>
                      <a:pt x="1094609" y="125028"/>
                      <a:pt x="901779" y="3775"/>
                      <a:pt x="683690" y="19420"/>
                    </a:cubicBezTo>
                    <a:cubicBezTo>
                      <a:pt x="678086" y="19276"/>
                      <a:pt x="677657" y="22079"/>
                      <a:pt x="683690" y="22684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="" xmlns:ask="http://schemas.microsoft.com/office/drawing/2018/sketchyshapes" sd="1186888572">
                      <a:custGeom>
                        <a:avLst/>
                        <a:gdLst>
                          <a:gd name="T0" fmla="*/ 211 w 436"/>
                          <a:gd name="T1" fmla="*/ 7 h 503"/>
                          <a:gd name="T2" fmla="*/ 365 w 436"/>
                          <a:gd name="T3" fmla="*/ 65 h 503"/>
                          <a:gd name="T4" fmla="*/ 430 w 436"/>
                          <a:gd name="T5" fmla="*/ 214 h 503"/>
                          <a:gd name="T6" fmla="*/ 381 w 436"/>
                          <a:gd name="T7" fmla="*/ 377 h 503"/>
                          <a:gd name="T8" fmla="*/ 223 w 436"/>
                          <a:gd name="T9" fmla="*/ 478 h 503"/>
                          <a:gd name="T10" fmla="*/ 2 w 436"/>
                          <a:gd name="T11" fmla="*/ 498 h 503"/>
                          <a:gd name="T12" fmla="*/ 2 w 436"/>
                          <a:gd name="T13" fmla="*/ 500 h 503"/>
                          <a:gd name="T14" fmla="*/ 209 w 436"/>
                          <a:gd name="T15" fmla="*/ 486 h 503"/>
                          <a:gd name="T16" fmla="*/ 373 w 436"/>
                          <a:gd name="T17" fmla="*/ 394 h 503"/>
                          <a:gd name="T18" fmla="*/ 434 w 436"/>
                          <a:gd name="T19" fmla="*/ 229 h 503"/>
                          <a:gd name="T20" fmla="*/ 379 w 436"/>
                          <a:gd name="T21" fmla="*/ 76 h 503"/>
                          <a:gd name="T22" fmla="*/ 211 w 436"/>
                          <a:gd name="T23" fmla="*/ 6 h 503"/>
                          <a:gd name="T24" fmla="*/ 211 w 436"/>
                          <a:gd name="T25" fmla="*/ 7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6" h="503">
                            <a:moveTo>
                              <a:pt x="211" y="7"/>
                            </a:moveTo>
                            <a:cubicBezTo>
                              <a:pt x="268" y="2"/>
                              <a:pt x="324" y="23"/>
                              <a:pt x="365" y="65"/>
                            </a:cubicBezTo>
                            <a:cubicBezTo>
                              <a:pt x="403" y="105"/>
                              <a:pt x="426" y="159"/>
                              <a:pt x="430" y="214"/>
                            </a:cubicBezTo>
                            <a:cubicBezTo>
                              <a:pt x="435" y="274"/>
                              <a:pt x="417" y="330"/>
                              <a:pt x="381" y="377"/>
                            </a:cubicBezTo>
                            <a:cubicBezTo>
                              <a:pt x="343" y="430"/>
                              <a:pt x="286" y="462"/>
                              <a:pt x="223" y="478"/>
                            </a:cubicBezTo>
                            <a:cubicBezTo>
                              <a:pt x="151" y="497"/>
                              <a:pt x="76" y="495"/>
                              <a:pt x="2" y="498"/>
                            </a:cubicBezTo>
                            <a:cubicBezTo>
                              <a:pt x="0" y="498"/>
                              <a:pt x="0" y="500"/>
                              <a:pt x="2" y="500"/>
                            </a:cubicBezTo>
                            <a:cubicBezTo>
                              <a:pt x="71" y="503"/>
                              <a:pt x="142" y="501"/>
                              <a:pt x="209" y="486"/>
                            </a:cubicBezTo>
                            <a:cubicBezTo>
                              <a:pt x="272" y="472"/>
                              <a:pt x="331" y="443"/>
                              <a:pt x="373" y="394"/>
                            </a:cubicBezTo>
                            <a:cubicBezTo>
                              <a:pt x="412" y="347"/>
                              <a:pt x="436" y="290"/>
                              <a:pt x="434" y="229"/>
                            </a:cubicBezTo>
                            <a:cubicBezTo>
                              <a:pt x="433" y="174"/>
                              <a:pt x="413" y="119"/>
                              <a:pt x="379" y="76"/>
                            </a:cubicBezTo>
                            <a:cubicBezTo>
                              <a:pt x="337" y="25"/>
                              <a:pt x="276" y="0"/>
                              <a:pt x="211" y="6"/>
                            </a:cubicBezTo>
                            <a:cubicBezTo>
                              <a:pt x="209" y="6"/>
                              <a:pt x="209" y="7"/>
                              <a:pt x="211" y="7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0D4A169B-5B23-4F78-A3CF-831DE38E6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6538" y="1584325"/>
                <a:ext cx="409575" cy="298450"/>
              </a:xfrm>
              <a:custGeom>
                <a:avLst/>
                <a:gdLst>
                  <a:gd name="connsiteX0" fmla="*/ 182015 w 409575"/>
                  <a:gd name="connsiteY0" fmla="*/ 6476 h 298450"/>
                  <a:gd name="connsiteX1" fmla="*/ 3235 w 409575"/>
                  <a:gd name="connsiteY1" fmla="*/ 288720 h 298450"/>
                  <a:gd name="connsiteX2" fmla="*/ 9747 w 409575"/>
                  <a:gd name="connsiteY2" fmla="*/ 298450 h 298450"/>
                  <a:gd name="connsiteX3" fmla="*/ 247055 w 409575"/>
                  <a:gd name="connsiteY3" fmla="*/ 171937 h 298450"/>
                  <a:gd name="connsiteX4" fmla="*/ 406339 w 409575"/>
                  <a:gd name="connsiteY4" fmla="*/ 9729 h 298450"/>
                  <a:gd name="connsiteX5" fmla="*/ 396591 w 409575"/>
                  <a:gd name="connsiteY5" fmla="*/ 6476 h 298450"/>
                  <a:gd name="connsiteX6" fmla="*/ 234031 w 409575"/>
                  <a:gd name="connsiteY6" fmla="*/ 168683 h 298450"/>
                  <a:gd name="connsiteX7" fmla="*/ 6512 w 409575"/>
                  <a:gd name="connsiteY7" fmla="*/ 285467 h 298450"/>
                  <a:gd name="connsiteX8" fmla="*/ 12983 w 409575"/>
                  <a:gd name="connsiteY8" fmla="*/ 295196 h 298450"/>
                  <a:gd name="connsiteX9" fmla="*/ 188527 w 409575"/>
                  <a:gd name="connsiteY9" fmla="*/ 9729 h 298450"/>
                  <a:gd name="connsiteX10" fmla="*/ 182015 w 409575"/>
                  <a:gd name="connsiteY10" fmla="*/ 6476 h 29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9575" h="298450" fill="none" extrusionOk="0">
                    <a:moveTo>
                      <a:pt x="182015" y="6476"/>
                    </a:moveTo>
                    <a:cubicBezTo>
                      <a:pt x="135837" y="112941"/>
                      <a:pt x="79492" y="200624"/>
                      <a:pt x="3235" y="288720"/>
                    </a:cubicBezTo>
                    <a:cubicBezTo>
                      <a:pt x="1514" y="292371"/>
                      <a:pt x="3206" y="298723"/>
                      <a:pt x="9747" y="298450"/>
                    </a:cubicBezTo>
                    <a:cubicBezTo>
                      <a:pt x="90810" y="273011"/>
                      <a:pt x="156878" y="225488"/>
                      <a:pt x="247055" y="171937"/>
                    </a:cubicBezTo>
                    <a:cubicBezTo>
                      <a:pt x="312776" y="142486"/>
                      <a:pt x="364392" y="91159"/>
                      <a:pt x="406339" y="9729"/>
                    </a:cubicBezTo>
                    <a:cubicBezTo>
                      <a:pt x="408443" y="4173"/>
                      <a:pt x="398920" y="804"/>
                      <a:pt x="396591" y="6476"/>
                    </a:cubicBezTo>
                    <a:cubicBezTo>
                      <a:pt x="361800" y="64108"/>
                      <a:pt x="295015" y="125136"/>
                      <a:pt x="234031" y="168683"/>
                    </a:cubicBezTo>
                    <a:cubicBezTo>
                      <a:pt x="156816" y="203324"/>
                      <a:pt x="74469" y="257097"/>
                      <a:pt x="6512" y="285467"/>
                    </a:cubicBezTo>
                    <a:cubicBezTo>
                      <a:pt x="9883" y="288675"/>
                      <a:pt x="9778" y="292593"/>
                      <a:pt x="12983" y="295196"/>
                    </a:cubicBezTo>
                    <a:cubicBezTo>
                      <a:pt x="97211" y="224501"/>
                      <a:pt x="157269" y="131992"/>
                      <a:pt x="188527" y="9729"/>
                    </a:cubicBezTo>
                    <a:cubicBezTo>
                      <a:pt x="188461" y="6366"/>
                      <a:pt x="185578" y="2586"/>
                      <a:pt x="182015" y="6476"/>
                    </a:cubicBezTo>
                    <a:close/>
                  </a:path>
                  <a:path w="409575" h="298450" stroke="0" extrusionOk="0">
                    <a:moveTo>
                      <a:pt x="182015" y="6476"/>
                    </a:moveTo>
                    <a:cubicBezTo>
                      <a:pt x="157467" y="116574"/>
                      <a:pt x="88841" y="208547"/>
                      <a:pt x="3235" y="288720"/>
                    </a:cubicBezTo>
                    <a:cubicBezTo>
                      <a:pt x="-1110" y="292768"/>
                      <a:pt x="4471" y="297748"/>
                      <a:pt x="9747" y="298450"/>
                    </a:cubicBezTo>
                    <a:cubicBezTo>
                      <a:pt x="104792" y="293727"/>
                      <a:pt x="177142" y="229491"/>
                      <a:pt x="247055" y="171937"/>
                    </a:cubicBezTo>
                    <a:cubicBezTo>
                      <a:pt x="322320" y="136436"/>
                      <a:pt x="377247" y="83772"/>
                      <a:pt x="406339" y="9729"/>
                    </a:cubicBezTo>
                    <a:cubicBezTo>
                      <a:pt x="409306" y="4202"/>
                      <a:pt x="399080" y="-1525"/>
                      <a:pt x="396591" y="6476"/>
                    </a:cubicBezTo>
                    <a:cubicBezTo>
                      <a:pt x="370422" y="67825"/>
                      <a:pt x="302527" y="123191"/>
                      <a:pt x="234031" y="168683"/>
                    </a:cubicBezTo>
                    <a:cubicBezTo>
                      <a:pt x="161120" y="232121"/>
                      <a:pt x="105154" y="252907"/>
                      <a:pt x="6512" y="285467"/>
                    </a:cubicBezTo>
                    <a:cubicBezTo>
                      <a:pt x="9903" y="288730"/>
                      <a:pt x="10140" y="291734"/>
                      <a:pt x="12983" y="295196"/>
                    </a:cubicBezTo>
                    <a:cubicBezTo>
                      <a:pt x="84971" y="214234"/>
                      <a:pt x="165572" y="90128"/>
                      <a:pt x="188527" y="9729"/>
                    </a:cubicBezTo>
                    <a:cubicBezTo>
                      <a:pt x="188572" y="7110"/>
                      <a:pt x="185968" y="2884"/>
                      <a:pt x="182015" y="6476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="" xmlns:ask="http://schemas.microsoft.com/office/drawing/2018/sketchyshapes" sd="1538759010">
                      <a:custGeom>
                        <a:avLst/>
                        <a:gdLst>
                          <a:gd name="T0" fmla="*/ 56 w 126"/>
                          <a:gd name="T1" fmla="*/ 2 h 92"/>
                          <a:gd name="T2" fmla="*/ 1 w 126"/>
                          <a:gd name="T3" fmla="*/ 89 h 92"/>
                          <a:gd name="T4" fmla="*/ 3 w 126"/>
                          <a:gd name="T5" fmla="*/ 92 h 92"/>
                          <a:gd name="T6" fmla="*/ 76 w 126"/>
                          <a:gd name="T7" fmla="*/ 53 h 92"/>
                          <a:gd name="T8" fmla="*/ 125 w 126"/>
                          <a:gd name="T9" fmla="*/ 3 h 92"/>
                          <a:gd name="T10" fmla="*/ 122 w 126"/>
                          <a:gd name="T11" fmla="*/ 2 h 92"/>
                          <a:gd name="T12" fmla="*/ 72 w 126"/>
                          <a:gd name="T13" fmla="*/ 52 h 92"/>
                          <a:gd name="T14" fmla="*/ 2 w 126"/>
                          <a:gd name="T15" fmla="*/ 88 h 92"/>
                          <a:gd name="T16" fmla="*/ 4 w 126"/>
                          <a:gd name="T17" fmla="*/ 91 h 92"/>
                          <a:gd name="T18" fmla="*/ 58 w 126"/>
                          <a:gd name="T19" fmla="*/ 3 h 92"/>
                          <a:gd name="T20" fmla="*/ 56 w 126"/>
                          <a:gd name="T21" fmla="*/ 2 h 9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126" h="92">
                            <a:moveTo>
                              <a:pt x="56" y="2"/>
                            </a:moveTo>
                            <a:cubicBezTo>
                              <a:pt x="42" y="34"/>
                              <a:pt x="26" y="64"/>
                              <a:pt x="1" y="89"/>
                            </a:cubicBezTo>
                            <a:cubicBezTo>
                              <a:pt x="0" y="90"/>
                              <a:pt x="1" y="92"/>
                              <a:pt x="3" y="92"/>
                            </a:cubicBezTo>
                            <a:cubicBezTo>
                              <a:pt x="30" y="84"/>
                              <a:pt x="54" y="70"/>
                              <a:pt x="76" y="53"/>
                            </a:cubicBezTo>
                            <a:cubicBezTo>
                              <a:pt x="95" y="39"/>
                              <a:pt x="113" y="23"/>
                              <a:pt x="125" y="3"/>
                            </a:cubicBezTo>
                            <a:cubicBezTo>
                              <a:pt x="126" y="1"/>
                              <a:pt x="123" y="0"/>
                              <a:pt x="122" y="2"/>
                            </a:cubicBezTo>
                            <a:cubicBezTo>
                              <a:pt x="110" y="22"/>
                              <a:pt x="91" y="38"/>
                              <a:pt x="72" y="52"/>
                            </a:cubicBezTo>
                            <a:cubicBezTo>
                              <a:pt x="51" y="67"/>
                              <a:pt x="27" y="81"/>
                              <a:pt x="2" y="88"/>
                            </a:cubicBezTo>
                            <a:cubicBezTo>
                              <a:pt x="3" y="89"/>
                              <a:pt x="3" y="90"/>
                              <a:pt x="4" y="91"/>
                            </a:cubicBezTo>
                            <a:cubicBezTo>
                              <a:pt x="27" y="67"/>
                              <a:pt x="49" y="35"/>
                              <a:pt x="58" y="3"/>
                            </a:cubicBezTo>
                            <a:cubicBezTo>
                              <a:pt x="58" y="2"/>
                              <a:pt x="57" y="1"/>
                              <a:pt x="56" y="2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026" name="Picture 2" descr="Collection of little girls in school uniform Vector Image">
            <a:extLst>
              <a:ext uri="{FF2B5EF4-FFF2-40B4-BE49-F238E27FC236}">
                <a16:creationId xmlns:a16="http://schemas.microsoft.com/office/drawing/2014/main" id="{A9278D25-2CF9-466F-924A-36718931A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0" b="84630" l="36200" r="59300">
                        <a14:foregroundMark x1="37000" y1="60370" x2="36200" y2="59352"/>
                        <a14:foregroundMark x1="45100" y1="51852" x2="48300" y2="51019"/>
                        <a14:foregroundMark x1="48300" y1="51019" x2="48400" y2="51019"/>
                        <a14:foregroundMark x1="49700" y1="65926" x2="52200" y2="67778"/>
                        <a14:foregroundMark x1="52200" y1="67778" x2="52300" y2="67778"/>
                        <a14:foregroundMark x1="50300" y1="67870" x2="50400" y2="75741"/>
                        <a14:foregroundMark x1="46900" y1="65833" x2="45900" y2="73796"/>
                        <a14:foregroundMark x1="46700" y1="79907" x2="46600" y2="82870"/>
                        <a14:foregroundMark x1="45900" y1="77778" x2="46700" y2="82407"/>
                        <a14:foregroundMark x1="46700" y1="82407" x2="45700" y2="84630"/>
                        <a14:foregroundMark x1="51000" y1="80000" x2="50900" y2="84630"/>
                        <a14:foregroundMark x1="58100" y1="58796" x2="59300" y2="59352"/>
                        <a14:foregroundMark x1="43500" y1="62963" x2="44200" y2="64907"/>
                        <a14:foregroundMark x1="46100" y1="50556" x2="49300" y2="50000"/>
                        <a14:backgroundMark x1="40700" y1="60093" x2="42300" y2="61852"/>
                        <a14:backgroundMark x1="53100" y1="69074" x2="53100" y2="69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57" t="49519" r="38730" b="14106"/>
          <a:stretch/>
        </p:blipFill>
        <p:spPr bwMode="auto">
          <a:xfrm>
            <a:off x="4178968" y="3575240"/>
            <a:ext cx="2076917" cy="30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0984F3C6-C9D1-4798-B2C7-187966CC3F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0" t="54031" r="40412" b="5044"/>
          <a:stretch/>
        </p:blipFill>
        <p:spPr>
          <a:xfrm>
            <a:off x="519841" y="3575240"/>
            <a:ext cx="1468503" cy="305429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7BDC1B1-039C-42DD-9385-1B3A3E9A5C83}"/>
              </a:ext>
            </a:extLst>
          </p:cNvPr>
          <p:cNvGrpSpPr/>
          <p:nvPr/>
        </p:nvGrpSpPr>
        <p:grpSpPr>
          <a:xfrm>
            <a:off x="1016978" y="1703407"/>
            <a:ext cx="1932208" cy="1788076"/>
            <a:chOff x="1064759" y="1701689"/>
            <a:chExt cx="1932208" cy="1788076"/>
          </a:xfrm>
        </p:grpSpPr>
        <p:pic>
          <p:nvPicPr>
            <p:cNvPr id="36" name="PA_库_图片 961">
              <a:extLst>
                <a:ext uri="{FF2B5EF4-FFF2-40B4-BE49-F238E27FC236}">
                  <a16:creationId xmlns:a16="http://schemas.microsoft.com/office/drawing/2014/main" id="{F6F42ED3-0339-43A8-A6E3-471AAB280E7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759" y="1701689"/>
              <a:ext cx="1932208" cy="178807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FBFEFC2-8936-4A74-A786-D3831C9C43BB}"/>
                </a:ext>
              </a:extLst>
            </p:cNvPr>
            <p:cNvSpPr txBox="1"/>
            <p:nvPr/>
          </p:nvSpPr>
          <p:spPr>
            <a:xfrm>
              <a:off x="1162866" y="2087895"/>
              <a:ext cx="170571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7430D6-0510-47BB-9559-64EFD506D4AA}"/>
              </a:ext>
            </a:extLst>
          </p:cNvPr>
          <p:cNvGrpSpPr/>
          <p:nvPr/>
        </p:nvGrpSpPr>
        <p:grpSpPr>
          <a:xfrm>
            <a:off x="3285218" y="1640924"/>
            <a:ext cx="1932208" cy="1788076"/>
            <a:chOff x="3461427" y="1640925"/>
            <a:chExt cx="1932208" cy="1788076"/>
          </a:xfrm>
        </p:grpSpPr>
        <p:pic>
          <p:nvPicPr>
            <p:cNvPr id="37" name="PA_库_图片 961">
              <a:extLst>
                <a:ext uri="{FF2B5EF4-FFF2-40B4-BE49-F238E27FC236}">
                  <a16:creationId xmlns:a16="http://schemas.microsoft.com/office/drawing/2014/main" id="{B4964A4C-196B-4565-B022-15B077BD30A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1427" y="1640925"/>
              <a:ext cx="1932208" cy="178807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EE1B6FF-6437-4412-9D28-B3980B7D91FE}"/>
                </a:ext>
              </a:extLst>
            </p:cNvPr>
            <p:cNvSpPr txBox="1"/>
            <p:nvPr/>
          </p:nvSpPr>
          <p:spPr>
            <a:xfrm>
              <a:off x="3680186" y="1972214"/>
              <a:ext cx="15518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F38245E-EA32-4B0B-9393-DF5858536A51}"/>
              </a:ext>
            </a:extLst>
          </p:cNvPr>
          <p:cNvSpPr txBox="1"/>
          <p:nvPr/>
        </p:nvSpPr>
        <p:spPr>
          <a:xfrm>
            <a:off x="3678128" y="465368"/>
            <a:ext cx="2798872" cy="954107"/>
          </a:xfrm>
          <a:custGeom>
            <a:avLst/>
            <a:gdLst>
              <a:gd name="connsiteX0" fmla="*/ 0 w 2798872"/>
              <a:gd name="connsiteY0" fmla="*/ 175938 h 1055608"/>
              <a:gd name="connsiteX1" fmla="*/ 175938 w 2798872"/>
              <a:gd name="connsiteY1" fmla="*/ 0 h 1055608"/>
              <a:gd name="connsiteX2" fmla="*/ 2622934 w 2798872"/>
              <a:gd name="connsiteY2" fmla="*/ 0 h 1055608"/>
              <a:gd name="connsiteX3" fmla="*/ 2798872 w 2798872"/>
              <a:gd name="connsiteY3" fmla="*/ 175938 h 1055608"/>
              <a:gd name="connsiteX4" fmla="*/ 2798872 w 2798872"/>
              <a:gd name="connsiteY4" fmla="*/ 879670 h 1055608"/>
              <a:gd name="connsiteX5" fmla="*/ 2622934 w 2798872"/>
              <a:gd name="connsiteY5" fmla="*/ 1055608 h 1055608"/>
              <a:gd name="connsiteX6" fmla="*/ 175938 w 2798872"/>
              <a:gd name="connsiteY6" fmla="*/ 1055608 h 1055608"/>
              <a:gd name="connsiteX7" fmla="*/ 0 w 2798872"/>
              <a:gd name="connsiteY7" fmla="*/ 879670 h 1055608"/>
              <a:gd name="connsiteX8" fmla="*/ 0 w 2798872"/>
              <a:gd name="connsiteY8" fmla="*/ 175938 h 105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8872" h="1055608" fill="none" extrusionOk="0">
                <a:moveTo>
                  <a:pt x="0" y="175938"/>
                </a:moveTo>
                <a:cubicBezTo>
                  <a:pt x="15684" y="78539"/>
                  <a:pt x="83980" y="-1416"/>
                  <a:pt x="175938" y="0"/>
                </a:cubicBezTo>
                <a:cubicBezTo>
                  <a:pt x="443615" y="-92648"/>
                  <a:pt x="2302887" y="-63196"/>
                  <a:pt x="2622934" y="0"/>
                </a:cubicBezTo>
                <a:cubicBezTo>
                  <a:pt x="2732567" y="10767"/>
                  <a:pt x="2798690" y="77565"/>
                  <a:pt x="2798872" y="175938"/>
                </a:cubicBezTo>
                <a:cubicBezTo>
                  <a:pt x="2812028" y="339554"/>
                  <a:pt x="2811258" y="621249"/>
                  <a:pt x="2798872" y="879670"/>
                </a:cubicBezTo>
                <a:cubicBezTo>
                  <a:pt x="2806167" y="991065"/>
                  <a:pt x="2715412" y="1073747"/>
                  <a:pt x="2622934" y="1055608"/>
                </a:cubicBezTo>
                <a:cubicBezTo>
                  <a:pt x="2083323" y="1023115"/>
                  <a:pt x="535653" y="935635"/>
                  <a:pt x="175938" y="1055608"/>
                </a:cubicBezTo>
                <a:cubicBezTo>
                  <a:pt x="86055" y="1072345"/>
                  <a:pt x="18331" y="970538"/>
                  <a:pt x="0" y="879670"/>
                </a:cubicBezTo>
                <a:cubicBezTo>
                  <a:pt x="-58747" y="556203"/>
                  <a:pt x="-15749" y="447629"/>
                  <a:pt x="0" y="175938"/>
                </a:cubicBezTo>
                <a:close/>
              </a:path>
              <a:path w="2798872" h="1055608" stroke="0" extrusionOk="0">
                <a:moveTo>
                  <a:pt x="0" y="175938"/>
                </a:moveTo>
                <a:cubicBezTo>
                  <a:pt x="2163" y="79019"/>
                  <a:pt x="81590" y="-2497"/>
                  <a:pt x="175938" y="0"/>
                </a:cubicBezTo>
                <a:cubicBezTo>
                  <a:pt x="654755" y="-3130"/>
                  <a:pt x="1778943" y="101176"/>
                  <a:pt x="2622934" y="0"/>
                </a:cubicBezTo>
                <a:cubicBezTo>
                  <a:pt x="2723527" y="6532"/>
                  <a:pt x="2803167" y="84446"/>
                  <a:pt x="2798872" y="175938"/>
                </a:cubicBezTo>
                <a:cubicBezTo>
                  <a:pt x="2814076" y="481029"/>
                  <a:pt x="2798817" y="735983"/>
                  <a:pt x="2798872" y="879670"/>
                </a:cubicBezTo>
                <a:cubicBezTo>
                  <a:pt x="2798919" y="975521"/>
                  <a:pt x="2713304" y="1045944"/>
                  <a:pt x="2622934" y="1055608"/>
                </a:cubicBezTo>
                <a:cubicBezTo>
                  <a:pt x="2282420" y="894363"/>
                  <a:pt x="953216" y="1011848"/>
                  <a:pt x="175938" y="1055608"/>
                </a:cubicBezTo>
                <a:cubicBezTo>
                  <a:pt x="64860" y="1064245"/>
                  <a:pt x="18460" y="979518"/>
                  <a:pt x="0" y="879670"/>
                </a:cubicBezTo>
                <a:cubicBezTo>
                  <a:pt x="4186" y="565999"/>
                  <a:pt x="11248" y="504238"/>
                  <a:pt x="0" y="175938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33CCFF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F7456F-6351-427B-84F0-8C594B3537C3}"/>
              </a:ext>
            </a:extLst>
          </p:cNvPr>
          <p:cNvSpPr txBox="1"/>
          <p:nvPr/>
        </p:nvSpPr>
        <p:spPr>
          <a:xfrm>
            <a:off x="166907" y="476097"/>
            <a:ext cx="3328768" cy="954107"/>
          </a:xfrm>
          <a:custGeom>
            <a:avLst/>
            <a:gdLst>
              <a:gd name="connsiteX0" fmla="*/ 0 w 3328768"/>
              <a:gd name="connsiteY0" fmla="*/ 175938 h 1055608"/>
              <a:gd name="connsiteX1" fmla="*/ 175938 w 3328768"/>
              <a:gd name="connsiteY1" fmla="*/ 0 h 1055608"/>
              <a:gd name="connsiteX2" fmla="*/ 3152830 w 3328768"/>
              <a:gd name="connsiteY2" fmla="*/ 0 h 1055608"/>
              <a:gd name="connsiteX3" fmla="*/ 3328768 w 3328768"/>
              <a:gd name="connsiteY3" fmla="*/ 175938 h 1055608"/>
              <a:gd name="connsiteX4" fmla="*/ 3328768 w 3328768"/>
              <a:gd name="connsiteY4" fmla="*/ 879670 h 1055608"/>
              <a:gd name="connsiteX5" fmla="*/ 3152830 w 3328768"/>
              <a:gd name="connsiteY5" fmla="*/ 1055608 h 1055608"/>
              <a:gd name="connsiteX6" fmla="*/ 175938 w 3328768"/>
              <a:gd name="connsiteY6" fmla="*/ 1055608 h 1055608"/>
              <a:gd name="connsiteX7" fmla="*/ 0 w 3328768"/>
              <a:gd name="connsiteY7" fmla="*/ 879670 h 1055608"/>
              <a:gd name="connsiteX8" fmla="*/ 0 w 3328768"/>
              <a:gd name="connsiteY8" fmla="*/ 175938 h 105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8768" h="1055608" fill="none" extrusionOk="0">
                <a:moveTo>
                  <a:pt x="0" y="175938"/>
                </a:moveTo>
                <a:cubicBezTo>
                  <a:pt x="15684" y="78539"/>
                  <a:pt x="83980" y="-1416"/>
                  <a:pt x="175938" y="0"/>
                </a:cubicBezTo>
                <a:cubicBezTo>
                  <a:pt x="1270289" y="-92648"/>
                  <a:pt x="2809057" y="-63196"/>
                  <a:pt x="3152830" y="0"/>
                </a:cubicBezTo>
                <a:cubicBezTo>
                  <a:pt x="3262463" y="10767"/>
                  <a:pt x="3328586" y="77565"/>
                  <a:pt x="3328768" y="175938"/>
                </a:cubicBezTo>
                <a:cubicBezTo>
                  <a:pt x="3341924" y="339554"/>
                  <a:pt x="3341154" y="621249"/>
                  <a:pt x="3328768" y="879670"/>
                </a:cubicBezTo>
                <a:cubicBezTo>
                  <a:pt x="3336063" y="991065"/>
                  <a:pt x="3245308" y="1073747"/>
                  <a:pt x="3152830" y="1055608"/>
                </a:cubicBezTo>
                <a:cubicBezTo>
                  <a:pt x="2537899" y="1023115"/>
                  <a:pt x="562980" y="935635"/>
                  <a:pt x="175938" y="1055608"/>
                </a:cubicBezTo>
                <a:cubicBezTo>
                  <a:pt x="86055" y="1072345"/>
                  <a:pt x="18331" y="970538"/>
                  <a:pt x="0" y="879670"/>
                </a:cubicBezTo>
                <a:cubicBezTo>
                  <a:pt x="-58747" y="556203"/>
                  <a:pt x="-15749" y="447629"/>
                  <a:pt x="0" y="175938"/>
                </a:cubicBezTo>
                <a:close/>
              </a:path>
              <a:path w="3328768" h="1055608" stroke="0" extrusionOk="0">
                <a:moveTo>
                  <a:pt x="0" y="175938"/>
                </a:moveTo>
                <a:cubicBezTo>
                  <a:pt x="2163" y="79019"/>
                  <a:pt x="81590" y="-2497"/>
                  <a:pt x="175938" y="0"/>
                </a:cubicBezTo>
                <a:cubicBezTo>
                  <a:pt x="514695" y="-3130"/>
                  <a:pt x="2639923" y="101176"/>
                  <a:pt x="3152830" y="0"/>
                </a:cubicBezTo>
                <a:cubicBezTo>
                  <a:pt x="3253423" y="6532"/>
                  <a:pt x="3333063" y="84446"/>
                  <a:pt x="3328768" y="175938"/>
                </a:cubicBezTo>
                <a:cubicBezTo>
                  <a:pt x="3343972" y="481029"/>
                  <a:pt x="3328713" y="735983"/>
                  <a:pt x="3328768" y="879670"/>
                </a:cubicBezTo>
                <a:cubicBezTo>
                  <a:pt x="3328815" y="975521"/>
                  <a:pt x="3243200" y="1045944"/>
                  <a:pt x="3152830" y="1055608"/>
                </a:cubicBezTo>
                <a:cubicBezTo>
                  <a:pt x="1772108" y="894363"/>
                  <a:pt x="654728" y="1011848"/>
                  <a:pt x="175938" y="1055608"/>
                </a:cubicBezTo>
                <a:cubicBezTo>
                  <a:pt x="64860" y="1064245"/>
                  <a:pt x="18460" y="979518"/>
                  <a:pt x="0" y="879670"/>
                </a:cubicBezTo>
                <a:cubicBezTo>
                  <a:pt x="4186" y="565999"/>
                  <a:pt x="11248" y="504238"/>
                  <a:pt x="0" y="175938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75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  <p:bldP spid="4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EC64AA2-745D-4F41-A651-BC0171650882}"/>
              </a:ext>
            </a:extLst>
          </p:cNvPr>
          <p:cNvSpPr txBox="1"/>
          <p:nvPr/>
        </p:nvSpPr>
        <p:spPr>
          <a:xfrm>
            <a:off x="1759527" y="2603791"/>
            <a:ext cx="3400425" cy="646331"/>
          </a:xfrm>
          <a:custGeom>
            <a:avLst/>
            <a:gdLst>
              <a:gd name="connsiteX0" fmla="*/ 0 w 3400425"/>
              <a:gd name="connsiteY0" fmla="*/ 119184 h 715089"/>
              <a:gd name="connsiteX1" fmla="*/ 119184 w 3400425"/>
              <a:gd name="connsiteY1" fmla="*/ 0 h 715089"/>
              <a:gd name="connsiteX2" fmla="*/ 3281241 w 3400425"/>
              <a:gd name="connsiteY2" fmla="*/ 0 h 715089"/>
              <a:gd name="connsiteX3" fmla="*/ 3400425 w 3400425"/>
              <a:gd name="connsiteY3" fmla="*/ 119184 h 715089"/>
              <a:gd name="connsiteX4" fmla="*/ 3400425 w 3400425"/>
              <a:gd name="connsiteY4" fmla="*/ 595905 h 715089"/>
              <a:gd name="connsiteX5" fmla="*/ 3281241 w 3400425"/>
              <a:gd name="connsiteY5" fmla="*/ 715089 h 715089"/>
              <a:gd name="connsiteX6" fmla="*/ 119184 w 3400425"/>
              <a:gd name="connsiteY6" fmla="*/ 715089 h 715089"/>
              <a:gd name="connsiteX7" fmla="*/ 0 w 3400425"/>
              <a:gd name="connsiteY7" fmla="*/ 595905 h 715089"/>
              <a:gd name="connsiteX8" fmla="*/ 0 w 340042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042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443018" y="-92648"/>
                  <a:pt x="2605697" y="-63196"/>
                  <a:pt x="3281241" y="0"/>
                </a:cubicBezTo>
                <a:cubicBezTo>
                  <a:pt x="3356232" y="7918"/>
                  <a:pt x="3399036" y="44172"/>
                  <a:pt x="3400425" y="119184"/>
                </a:cubicBezTo>
                <a:cubicBezTo>
                  <a:pt x="3408745" y="259279"/>
                  <a:pt x="3399587" y="460042"/>
                  <a:pt x="3400425" y="595905"/>
                </a:cubicBezTo>
                <a:cubicBezTo>
                  <a:pt x="3403452" y="667631"/>
                  <a:pt x="3344952" y="723261"/>
                  <a:pt x="3281241" y="715089"/>
                </a:cubicBezTo>
                <a:cubicBezTo>
                  <a:pt x="2641862" y="682596"/>
                  <a:pt x="1669312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40042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898218" y="-3130"/>
                  <a:pt x="2368772" y="101176"/>
                  <a:pt x="3281241" y="0"/>
                </a:cubicBezTo>
                <a:cubicBezTo>
                  <a:pt x="3352751" y="10846"/>
                  <a:pt x="3403793" y="57810"/>
                  <a:pt x="3400425" y="119184"/>
                </a:cubicBezTo>
                <a:cubicBezTo>
                  <a:pt x="3409323" y="192102"/>
                  <a:pt x="3400406" y="410568"/>
                  <a:pt x="3400425" y="595905"/>
                </a:cubicBezTo>
                <a:cubicBezTo>
                  <a:pt x="3400486" y="660012"/>
                  <a:pt x="3341940" y="707803"/>
                  <a:pt x="3281241" y="715089"/>
                </a:cubicBezTo>
                <a:cubicBezTo>
                  <a:pt x="2832826" y="553844"/>
                  <a:pt x="798603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12322F-47E3-458D-B94B-5C21A0DF8702}"/>
              </a:ext>
            </a:extLst>
          </p:cNvPr>
          <p:cNvSpPr txBox="1"/>
          <p:nvPr/>
        </p:nvSpPr>
        <p:spPr>
          <a:xfrm>
            <a:off x="1759526" y="3589542"/>
            <a:ext cx="3400425" cy="646331"/>
          </a:xfrm>
          <a:custGeom>
            <a:avLst/>
            <a:gdLst>
              <a:gd name="connsiteX0" fmla="*/ 0 w 3400425"/>
              <a:gd name="connsiteY0" fmla="*/ 119184 h 715089"/>
              <a:gd name="connsiteX1" fmla="*/ 119184 w 3400425"/>
              <a:gd name="connsiteY1" fmla="*/ 0 h 715089"/>
              <a:gd name="connsiteX2" fmla="*/ 3281241 w 3400425"/>
              <a:gd name="connsiteY2" fmla="*/ 0 h 715089"/>
              <a:gd name="connsiteX3" fmla="*/ 3400425 w 3400425"/>
              <a:gd name="connsiteY3" fmla="*/ 119184 h 715089"/>
              <a:gd name="connsiteX4" fmla="*/ 3400425 w 3400425"/>
              <a:gd name="connsiteY4" fmla="*/ 595905 h 715089"/>
              <a:gd name="connsiteX5" fmla="*/ 3281241 w 3400425"/>
              <a:gd name="connsiteY5" fmla="*/ 715089 h 715089"/>
              <a:gd name="connsiteX6" fmla="*/ 119184 w 3400425"/>
              <a:gd name="connsiteY6" fmla="*/ 715089 h 715089"/>
              <a:gd name="connsiteX7" fmla="*/ 0 w 3400425"/>
              <a:gd name="connsiteY7" fmla="*/ 595905 h 715089"/>
              <a:gd name="connsiteX8" fmla="*/ 0 w 340042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042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443018" y="-92648"/>
                  <a:pt x="2605697" y="-63196"/>
                  <a:pt x="3281241" y="0"/>
                </a:cubicBezTo>
                <a:cubicBezTo>
                  <a:pt x="3356232" y="7918"/>
                  <a:pt x="3399036" y="44172"/>
                  <a:pt x="3400425" y="119184"/>
                </a:cubicBezTo>
                <a:cubicBezTo>
                  <a:pt x="3408745" y="259279"/>
                  <a:pt x="3399587" y="460042"/>
                  <a:pt x="3400425" y="595905"/>
                </a:cubicBezTo>
                <a:cubicBezTo>
                  <a:pt x="3403452" y="667631"/>
                  <a:pt x="3344952" y="723261"/>
                  <a:pt x="3281241" y="715089"/>
                </a:cubicBezTo>
                <a:cubicBezTo>
                  <a:pt x="2641862" y="682596"/>
                  <a:pt x="1669312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40042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898218" y="-3130"/>
                  <a:pt x="2368772" y="101176"/>
                  <a:pt x="3281241" y="0"/>
                </a:cubicBezTo>
                <a:cubicBezTo>
                  <a:pt x="3352751" y="10846"/>
                  <a:pt x="3403793" y="57810"/>
                  <a:pt x="3400425" y="119184"/>
                </a:cubicBezTo>
                <a:cubicBezTo>
                  <a:pt x="3409323" y="192102"/>
                  <a:pt x="3400406" y="410568"/>
                  <a:pt x="3400425" y="595905"/>
                </a:cubicBezTo>
                <a:cubicBezTo>
                  <a:pt x="3400486" y="660012"/>
                  <a:pt x="3341940" y="707803"/>
                  <a:pt x="3281241" y="715089"/>
                </a:cubicBezTo>
                <a:cubicBezTo>
                  <a:pt x="2832826" y="553844"/>
                  <a:pt x="798603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C8D812-676A-4E3E-95BA-9D05BE88E2E5}"/>
              </a:ext>
            </a:extLst>
          </p:cNvPr>
          <p:cNvSpPr txBox="1"/>
          <p:nvPr/>
        </p:nvSpPr>
        <p:spPr>
          <a:xfrm flipH="1">
            <a:off x="1902400" y="4482127"/>
            <a:ext cx="3114676" cy="646331"/>
          </a:xfrm>
          <a:custGeom>
            <a:avLst/>
            <a:gdLst>
              <a:gd name="connsiteX0" fmla="*/ 0 w 3114676"/>
              <a:gd name="connsiteY0" fmla="*/ 119184 h 715089"/>
              <a:gd name="connsiteX1" fmla="*/ 119184 w 3114676"/>
              <a:gd name="connsiteY1" fmla="*/ 0 h 715089"/>
              <a:gd name="connsiteX2" fmla="*/ 2995492 w 3114676"/>
              <a:gd name="connsiteY2" fmla="*/ 0 h 715089"/>
              <a:gd name="connsiteX3" fmla="*/ 3114676 w 3114676"/>
              <a:gd name="connsiteY3" fmla="*/ 119184 h 715089"/>
              <a:gd name="connsiteX4" fmla="*/ 3114676 w 3114676"/>
              <a:gd name="connsiteY4" fmla="*/ 595905 h 715089"/>
              <a:gd name="connsiteX5" fmla="*/ 2995492 w 3114676"/>
              <a:gd name="connsiteY5" fmla="*/ 715089 h 715089"/>
              <a:gd name="connsiteX6" fmla="*/ 119184 w 3114676"/>
              <a:gd name="connsiteY6" fmla="*/ 715089 h 715089"/>
              <a:gd name="connsiteX7" fmla="*/ 0 w 3114676"/>
              <a:gd name="connsiteY7" fmla="*/ 595905 h 715089"/>
              <a:gd name="connsiteX8" fmla="*/ 0 w 3114676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76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198879" y="-92648"/>
                  <a:pt x="2527178" y="-63196"/>
                  <a:pt x="2995492" y="0"/>
                </a:cubicBezTo>
                <a:cubicBezTo>
                  <a:pt x="3070483" y="7918"/>
                  <a:pt x="3113287" y="44172"/>
                  <a:pt x="3114676" y="119184"/>
                </a:cubicBezTo>
                <a:cubicBezTo>
                  <a:pt x="3122996" y="259279"/>
                  <a:pt x="3113838" y="460042"/>
                  <a:pt x="3114676" y="595905"/>
                </a:cubicBezTo>
                <a:cubicBezTo>
                  <a:pt x="3117703" y="667631"/>
                  <a:pt x="3059203" y="723261"/>
                  <a:pt x="2995492" y="715089"/>
                </a:cubicBezTo>
                <a:cubicBezTo>
                  <a:pt x="1645461" y="682596"/>
                  <a:pt x="1239548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114676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1255689" y="-3130"/>
                  <a:pt x="2659953" y="101176"/>
                  <a:pt x="2995492" y="0"/>
                </a:cubicBezTo>
                <a:cubicBezTo>
                  <a:pt x="3067002" y="10846"/>
                  <a:pt x="3118044" y="57810"/>
                  <a:pt x="3114676" y="119184"/>
                </a:cubicBezTo>
                <a:cubicBezTo>
                  <a:pt x="3123574" y="192102"/>
                  <a:pt x="3114657" y="410568"/>
                  <a:pt x="3114676" y="595905"/>
                </a:cubicBezTo>
                <a:cubicBezTo>
                  <a:pt x="3114737" y="660012"/>
                  <a:pt x="3056191" y="707803"/>
                  <a:pt x="2995492" y="715089"/>
                </a:cubicBezTo>
                <a:cubicBezTo>
                  <a:pt x="1579003" y="553844"/>
                  <a:pt x="1098516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–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7E5AC5-B099-406F-AF76-FB827FF5CB39}"/>
              </a:ext>
            </a:extLst>
          </p:cNvPr>
          <p:cNvSpPr txBox="1"/>
          <p:nvPr/>
        </p:nvSpPr>
        <p:spPr>
          <a:xfrm flipH="1">
            <a:off x="6670964" y="2368270"/>
            <a:ext cx="3114676" cy="646331"/>
          </a:xfrm>
          <a:custGeom>
            <a:avLst/>
            <a:gdLst>
              <a:gd name="connsiteX0" fmla="*/ 0 w 3114676"/>
              <a:gd name="connsiteY0" fmla="*/ 119184 h 715089"/>
              <a:gd name="connsiteX1" fmla="*/ 119184 w 3114676"/>
              <a:gd name="connsiteY1" fmla="*/ 0 h 715089"/>
              <a:gd name="connsiteX2" fmla="*/ 2995492 w 3114676"/>
              <a:gd name="connsiteY2" fmla="*/ 0 h 715089"/>
              <a:gd name="connsiteX3" fmla="*/ 3114676 w 3114676"/>
              <a:gd name="connsiteY3" fmla="*/ 119184 h 715089"/>
              <a:gd name="connsiteX4" fmla="*/ 3114676 w 3114676"/>
              <a:gd name="connsiteY4" fmla="*/ 595905 h 715089"/>
              <a:gd name="connsiteX5" fmla="*/ 2995492 w 3114676"/>
              <a:gd name="connsiteY5" fmla="*/ 715089 h 715089"/>
              <a:gd name="connsiteX6" fmla="*/ 119184 w 3114676"/>
              <a:gd name="connsiteY6" fmla="*/ 715089 h 715089"/>
              <a:gd name="connsiteX7" fmla="*/ 0 w 3114676"/>
              <a:gd name="connsiteY7" fmla="*/ 595905 h 715089"/>
              <a:gd name="connsiteX8" fmla="*/ 0 w 3114676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76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198879" y="-92648"/>
                  <a:pt x="2527178" y="-63196"/>
                  <a:pt x="2995492" y="0"/>
                </a:cubicBezTo>
                <a:cubicBezTo>
                  <a:pt x="3070483" y="7918"/>
                  <a:pt x="3113287" y="44172"/>
                  <a:pt x="3114676" y="119184"/>
                </a:cubicBezTo>
                <a:cubicBezTo>
                  <a:pt x="3122996" y="259279"/>
                  <a:pt x="3113838" y="460042"/>
                  <a:pt x="3114676" y="595905"/>
                </a:cubicBezTo>
                <a:cubicBezTo>
                  <a:pt x="3117703" y="667631"/>
                  <a:pt x="3059203" y="723261"/>
                  <a:pt x="2995492" y="715089"/>
                </a:cubicBezTo>
                <a:cubicBezTo>
                  <a:pt x="1645461" y="682596"/>
                  <a:pt x="1239548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114676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1255689" y="-3130"/>
                  <a:pt x="2659953" y="101176"/>
                  <a:pt x="2995492" y="0"/>
                </a:cubicBezTo>
                <a:cubicBezTo>
                  <a:pt x="3067002" y="10846"/>
                  <a:pt x="3118044" y="57810"/>
                  <a:pt x="3114676" y="119184"/>
                </a:cubicBezTo>
                <a:cubicBezTo>
                  <a:pt x="3123574" y="192102"/>
                  <a:pt x="3114657" y="410568"/>
                  <a:pt x="3114676" y="595905"/>
                </a:cubicBezTo>
                <a:cubicBezTo>
                  <a:pt x="3114737" y="660012"/>
                  <a:pt x="3056191" y="707803"/>
                  <a:pt x="2995492" y="715089"/>
                </a:cubicBezTo>
                <a:cubicBezTo>
                  <a:pt x="1579003" y="553844"/>
                  <a:pt x="1098516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27D2F5-3401-4B2E-906A-F624747EDB64}"/>
              </a:ext>
            </a:extLst>
          </p:cNvPr>
          <p:cNvSpPr txBox="1"/>
          <p:nvPr/>
        </p:nvSpPr>
        <p:spPr>
          <a:xfrm flipH="1">
            <a:off x="6670964" y="3347352"/>
            <a:ext cx="3114676" cy="646331"/>
          </a:xfrm>
          <a:custGeom>
            <a:avLst/>
            <a:gdLst>
              <a:gd name="connsiteX0" fmla="*/ 0 w 3114676"/>
              <a:gd name="connsiteY0" fmla="*/ 119184 h 715089"/>
              <a:gd name="connsiteX1" fmla="*/ 119184 w 3114676"/>
              <a:gd name="connsiteY1" fmla="*/ 0 h 715089"/>
              <a:gd name="connsiteX2" fmla="*/ 2995492 w 3114676"/>
              <a:gd name="connsiteY2" fmla="*/ 0 h 715089"/>
              <a:gd name="connsiteX3" fmla="*/ 3114676 w 3114676"/>
              <a:gd name="connsiteY3" fmla="*/ 119184 h 715089"/>
              <a:gd name="connsiteX4" fmla="*/ 3114676 w 3114676"/>
              <a:gd name="connsiteY4" fmla="*/ 595905 h 715089"/>
              <a:gd name="connsiteX5" fmla="*/ 2995492 w 3114676"/>
              <a:gd name="connsiteY5" fmla="*/ 715089 h 715089"/>
              <a:gd name="connsiteX6" fmla="*/ 119184 w 3114676"/>
              <a:gd name="connsiteY6" fmla="*/ 715089 h 715089"/>
              <a:gd name="connsiteX7" fmla="*/ 0 w 3114676"/>
              <a:gd name="connsiteY7" fmla="*/ 595905 h 715089"/>
              <a:gd name="connsiteX8" fmla="*/ 0 w 3114676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76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198879" y="-92648"/>
                  <a:pt x="2527178" y="-63196"/>
                  <a:pt x="2995492" y="0"/>
                </a:cubicBezTo>
                <a:cubicBezTo>
                  <a:pt x="3070483" y="7918"/>
                  <a:pt x="3113287" y="44172"/>
                  <a:pt x="3114676" y="119184"/>
                </a:cubicBezTo>
                <a:cubicBezTo>
                  <a:pt x="3122996" y="259279"/>
                  <a:pt x="3113838" y="460042"/>
                  <a:pt x="3114676" y="595905"/>
                </a:cubicBezTo>
                <a:cubicBezTo>
                  <a:pt x="3117703" y="667631"/>
                  <a:pt x="3059203" y="723261"/>
                  <a:pt x="2995492" y="715089"/>
                </a:cubicBezTo>
                <a:cubicBezTo>
                  <a:pt x="1645461" y="682596"/>
                  <a:pt x="1239548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114676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1255689" y="-3130"/>
                  <a:pt x="2659953" y="101176"/>
                  <a:pt x="2995492" y="0"/>
                </a:cubicBezTo>
                <a:cubicBezTo>
                  <a:pt x="3067002" y="10846"/>
                  <a:pt x="3118044" y="57810"/>
                  <a:pt x="3114676" y="119184"/>
                </a:cubicBezTo>
                <a:cubicBezTo>
                  <a:pt x="3123574" y="192102"/>
                  <a:pt x="3114657" y="410568"/>
                  <a:pt x="3114676" y="595905"/>
                </a:cubicBezTo>
                <a:cubicBezTo>
                  <a:pt x="3114737" y="660012"/>
                  <a:pt x="3056191" y="707803"/>
                  <a:pt x="2995492" y="715089"/>
                </a:cubicBezTo>
                <a:cubicBezTo>
                  <a:pt x="1579003" y="553844"/>
                  <a:pt x="1098516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1E71E0-60D8-456B-81E0-A72602CA2AC5}"/>
              </a:ext>
            </a:extLst>
          </p:cNvPr>
          <p:cNvSpPr txBox="1"/>
          <p:nvPr/>
        </p:nvSpPr>
        <p:spPr>
          <a:xfrm>
            <a:off x="1156854" y="311727"/>
            <a:ext cx="10335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ặp từ chỉ đặc điểm có nghĩa trái ngược nhau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27D2F5-3401-4B2E-906A-F624747EDB64}"/>
              </a:ext>
            </a:extLst>
          </p:cNvPr>
          <p:cNvSpPr txBox="1"/>
          <p:nvPr/>
        </p:nvSpPr>
        <p:spPr>
          <a:xfrm flipH="1">
            <a:off x="6766648" y="4315878"/>
            <a:ext cx="3114676" cy="646331"/>
          </a:xfrm>
          <a:custGeom>
            <a:avLst/>
            <a:gdLst>
              <a:gd name="connsiteX0" fmla="*/ 0 w 3114676"/>
              <a:gd name="connsiteY0" fmla="*/ 119184 h 715089"/>
              <a:gd name="connsiteX1" fmla="*/ 119184 w 3114676"/>
              <a:gd name="connsiteY1" fmla="*/ 0 h 715089"/>
              <a:gd name="connsiteX2" fmla="*/ 2995492 w 3114676"/>
              <a:gd name="connsiteY2" fmla="*/ 0 h 715089"/>
              <a:gd name="connsiteX3" fmla="*/ 3114676 w 3114676"/>
              <a:gd name="connsiteY3" fmla="*/ 119184 h 715089"/>
              <a:gd name="connsiteX4" fmla="*/ 3114676 w 3114676"/>
              <a:gd name="connsiteY4" fmla="*/ 595905 h 715089"/>
              <a:gd name="connsiteX5" fmla="*/ 2995492 w 3114676"/>
              <a:gd name="connsiteY5" fmla="*/ 715089 h 715089"/>
              <a:gd name="connsiteX6" fmla="*/ 119184 w 3114676"/>
              <a:gd name="connsiteY6" fmla="*/ 715089 h 715089"/>
              <a:gd name="connsiteX7" fmla="*/ 0 w 3114676"/>
              <a:gd name="connsiteY7" fmla="*/ 595905 h 715089"/>
              <a:gd name="connsiteX8" fmla="*/ 0 w 3114676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76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198879" y="-92648"/>
                  <a:pt x="2527178" y="-63196"/>
                  <a:pt x="2995492" y="0"/>
                </a:cubicBezTo>
                <a:cubicBezTo>
                  <a:pt x="3070483" y="7918"/>
                  <a:pt x="3113287" y="44172"/>
                  <a:pt x="3114676" y="119184"/>
                </a:cubicBezTo>
                <a:cubicBezTo>
                  <a:pt x="3122996" y="259279"/>
                  <a:pt x="3113838" y="460042"/>
                  <a:pt x="3114676" y="595905"/>
                </a:cubicBezTo>
                <a:cubicBezTo>
                  <a:pt x="3117703" y="667631"/>
                  <a:pt x="3059203" y="723261"/>
                  <a:pt x="2995492" y="715089"/>
                </a:cubicBezTo>
                <a:cubicBezTo>
                  <a:pt x="1645461" y="682596"/>
                  <a:pt x="1239548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114676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1255689" y="-3130"/>
                  <a:pt x="2659953" y="101176"/>
                  <a:pt x="2995492" y="0"/>
                </a:cubicBezTo>
                <a:cubicBezTo>
                  <a:pt x="3067002" y="10846"/>
                  <a:pt x="3118044" y="57810"/>
                  <a:pt x="3114676" y="119184"/>
                </a:cubicBezTo>
                <a:cubicBezTo>
                  <a:pt x="3123574" y="192102"/>
                  <a:pt x="3114657" y="410568"/>
                  <a:pt x="3114676" y="595905"/>
                </a:cubicBezTo>
                <a:cubicBezTo>
                  <a:pt x="3114737" y="660012"/>
                  <a:pt x="3056191" y="707803"/>
                  <a:pt x="2995492" y="715089"/>
                </a:cubicBezTo>
                <a:cubicBezTo>
                  <a:pt x="1579003" y="553844"/>
                  <a:pt x="1098516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C8D812-676A-4E3E-95BA-9D05BE88E2E5}"/>
              </a:ext>
            </a:extLst>
          </p:cNvPr>
          <p:cNvSpPr txBox="1"/>
          <p:nvPr/>
        </p:nvSpPr>
        <p:spPr>
          <a:xfrm flipH="1">
            <a:off x="6670964" y="1370795"/>
            <a:ext cx="3114676" cy="646331"/>
          </a:xfrm>
          <a:custGeom>
            <a:avLst/>
            <a:gdLst>
              <a:gd name="connsiteX0" fmla="*/ 0 w 3114676"/>
              <a:gd name="connsiteY0" fmla="*/ 119184 h 715089"/>
              <a:gd name="connsiteX1" fmla="*/ 119184 w 3114676"/>
              <a:gd name="connsiteY1" fmla="*/ 0 h 715089"/>
              <a:gd name="connsiteX2" fmla="*/ 2995492 w 3114676"/>
              <a:gd name="connsiteY2" fmla="*/ 0 h 715089"/>
              <a:gd name="connsiteX3" fmla="*/ 3114676 w 3114676"/>
              <a:gd name="connsiteY3" fmla="*/ 119184 h 715089"/>
              <a:gd name="connsiteX4" fmla="*/ 3114676 w 3114676"/>
              <a:gd name="connsiteY4" fmla="*/ 595905 h 715089"/>
              <a:gd name="connsiteX5" fmla="*/ 2995492 w 3114676"/>
              <a:gd name="connsiteY5" fmla="*/ 715089 h 715089"/>
              <a:gd name="connsiteX6" fmla="*/ 119184 w 3114676"/>
              <a:gd name="connsiteY6" fmla="*/ 715089 h 715089"/>
              <a:gd name="connsiteX7" fmla="*/ 0 w 3114676"/>
              <a:gd name="connsiteY7" fmla="*/ 595905 h 715089"/>
              <a:gd name="connsiteX8" fmla="*/ 0 w 3114676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76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198879" y="-92648"/>
                  <a:pt x="2527178" y="-63196"/>
                  <a:pt x="2995492" y="0"/>
                </a:cubicBezTo>
                <a:cubicBezTo>
                  <a:pt x="3070483" y="7918"/>
                  <a:pt x="3113287" y="44172"/>
                  <a:pt x="3114676" y="119184"/>
                </a:cubicBezTo>
                <a:cubicBezTo>
                  <a:pt x="3122996" y="259279"/>
                  <a:pt x="3113838" y="460042"/>
                  <a:pt x="3114676" y="595905"/>
                </a:cubicBezTo>
                <a:cubicBezTo>
                  <a:pt x="3117703" y="667631"/>
                  <a:pt x="3059203" y="723261"/>
                  <a:pt x="2995492" y="715089"/>
                </a:cubicBezTo>
                <a:cubicBezTo>
                  <a:pt x="1645461" y="682596"/>
                  <a:pt x="1239548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114676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1255689" y="-3130"/>
                  <a:pt x="2659953" y="101176"/>
                  <a:pt x="2995492" y="0"/>
                </a:cubicBezTo>
                <a:cubicBezTo>
                  <a:pt x="3067002" y="10846"/>
                  <a:pt x="3118044" y="57810"/>
                  <a:pt x="3114676" y="119184"/>
                </a:cubicBezTo>
                <a:cubicBezTo>
                  <a:pt x="3123574" y="192102"/>
                  <a:pt x="3114657" y="410568"/>
                  <a:pt x="3114676" y="595905"/>
                </a:cubicBezTo>
                <a:cubicBezTo>
                  <a:pt x="3114737" y="660012"/>
                  <a:pt x="3056191" y="707803"/>
                  <a:pt x="2995492" y="715089"/>
                </a:cubicBezTo>
                <a:cubicBezTo>
                  <a:pt x="1579003" y="553844"/>
                  <a:pt x="1098516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C64AA2-745D-4F41-A651-BC0171650882}"/>
              </a:ext>
            </a:extLst>
          </p:cNvPr>
          <p:cNvSpPr txBox="1"/>
          <p:nvPr/>
        </p:nvSpPr>
        <p:spPr>
          <a:xfrm>
            <a:off x="6332822" y="5335311"/>
            <a:ext cx="5041754" cy="646331"/>
          </a:xfrm>
          <a:custGeom>
            <a:avLst/>
            <a:gdLst>
              <a:gd name="connsiteX0" fmla="*/ 0 w 3400425"/>
              <a:gd name="connsiteY0" fmla="*/ 119184 h 715089"/>
              <a:gd name="connsiteX1" fmla="*/ 119184 w 3400425"/>
              <a:gd name="connsiteY1" fmla="*/ 0 h 715089"/>
              <a:gd name="connsiteX2" fmla="*/ 3281241 w 3400425"/>
              <a:gd name="connsiteY2" fmla="*/ 0 h 715089"/>
              <a:gd name="connsiteX3" fmla="*/ 3400425 w 3400425"/>
              <a:gd name="connsiteY3" fmla="*/ 119184 h 715089"/>
              <a:gd name="connsiteX4" fmla="*/ 3400425 w 3400425"/>
              <a:gd name="connsiteY4" fmla="*/ 595905 h 715089"/>
              <a:gd name="connsiteX5" fmla="*/ 3281241 w 3400425"/>
              <a:gd name="connsiteY5" fmla="*/ 715089 h 715089"/>
              <a:gd name="connsiteX6" fmla="*/ 119184 w 3400425"/>
              <a:gd name="connsiteY6" fmla="*/ 715089 h 715089"/>
              <a:gd name="connsiteX7" fmla="*/ 0 w 3400425"/>
              <a:gd name="connsiteY7" fmla="*/ 595905 h 715089"/>
              <a:gd name="connsiteX8" fmla="*/ 0 w 340042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042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443018" y="-92648"/>
                  <a:pt x="2605697" y="-63196"/>
                  <a:pt x="3281241" y="0"/>
                </a:cubicBezTo>
                <a:cubicBezTo>
                  <a:pt x="3356232" y="7918"/>
                  <a:pt x="3399036" y="44172"/>
                  <a:pt x="3400425" y="119184"/>
                </a:cubicBezTo>
                <a:cubicBezTo>
                  <a:pt x="3408745" y="259279"/>
                  <a:pt x="3399587" y="460042"/>
                  <a:pt x="3400425" y="595905"/>
                </a:cubicBezTo>
                <a:cubicBezTo>
                  <a:pt x="3403452" y="667631"/>
                  <a:pt x="3344952" y="723261"/>
                  <a:pt x="3281241" y="715089"/>
                </a:cubicBezTo>
                <a:cubicBezTo>
                  <a:pt x="2641862" y="682596"/>
                  <a:pt x="1669312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40042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898218" y="-3130"/>
                  <a:pt x="2368772" y="101176"/>
                  <a:pt x="3281241" y="0"/>
                </a:cubicBezTo>
                <a:cubicBezTo>
                  <a:pt x="3352751" y="10846"/>
                  <a:pt x="3403793" y="57810"/>
                  <a:pt x="3400425" y="119184"/>
                </a:cubicBezTo>
                <a:cubicBezTo>
                  <a:pt x="3409323" y="192102"/>
                  <a:pt x="3400406" y="410568"/>
                  <a:pt x="3400425" y="595905"/>
                </a:cubicBezTo>
                <a:cubicBezTo>
                  <a:pt x="3400486" y="660012"/>
                  <a:pt x="3341940" y="707803"/>
                  <a:pt x="3281241" y="715089"/>
                </a:cubicBezTo>
                <a:cubicBezTo>
                  <a:pt x="2832826" y="553844"/>
                  <a:pt x="798603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27D2F5-3401-4B2E-906A-F624747EDB64}"/>
              </a:ext>
            </a:extLst>
          </p:cNvPr>
          <p:cNvSpPr txBox="1"/>
          <p:nvPr/>
        </p:nvSpPr>
        <p:spPr>
          <a:xfrm flipH="1">
            <a:off x="1902400" y="5467095"/>
            <a:ext cx="3114676" cy="646331"/>
          </a:xfrm>
          <a:custGeom>
            <a:avLst/>
            <a:gdLst>
              <a:gd name="connsiteX0" fmla="*/ 0 w 3114676"/>
              <a:gd name="connsiteY0" fmla="*/ 119184 h 715089"/>
              <a:gd name="connsiteX1" fmla="*/ 119184 w 3114676"/>
              <a:gd name="connsiteY1" fmla="*/ 0 h 715089"/>
              <a:gd name="connsiteX2" fmla="*/ 2995492 w 3114676"/>
              <a:gd name="connsiteY2" fmla="*/ 0 h 715089"/>
              <a:gd name="connsiteX3" fmla="*/ 3114676 w 3114676"/>
              <a:gd name="connsiteY3" fmla="*/ 119184 h 715089"/>
              <a:gd name="connsiteX4" fmla="*/ 3114676 w 3114676"/>
              <a:gd name="connsiteY4" fmla="*/ 595905 h 715089"/>
              <a:gd name="connsiteX5" fmla="*/ 2995492 w 3114676"/>
              <a:gd name="connsiteY5" fmla="*/ 715089 h 715089"/>
              <a:gd name="connsiteX6" fmla="*/ 119184 w 3114676"/>
              <a:gd name="connsiteY6" fmla="*/ 715089 h 715089"/>
              <a:gd name="connsiteX7" fmla="*/ 0 w 3114676"/>
              <a:gd name="connsiteY7" fmla="*/ 595905 h 715089"/>
              <a:gd name="connsiteX8" fmla="*/ 0 w 3114676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4676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198879" y="-92648"/>
                  <a:pt x="2527178" y="-63196"/>
                  <a:pt x="2995492" y="0"/>
                </a:cubicBezTo>
                <a:cubicBezTo>
                  <a:pt x="3070483" y="7918"/>
                  <a:pt x="3113287" y="44172"/>
                  <a:pt x="3114676" y="119184"/>
                </a:cubicBezTo>
                <a:cubicBezTo>
                  <a:pt x="3122996" y="259279"/>
                  <a:pt x="3113838" y="460042"/>
                  <a:pt x="3114676" y="595905"/>
                </a:cubicBezTo>
                <a:cubicBezTo>
                  <a:pt x="3117703" y="667631"/>
                  <a:pt x="3059203" y="723261"/>
                  <a:pt x="2995492" y="715089"/>
                </a:cubicBezTo>
                <a:cubicBezTo>
                  <a:pt x="1645461" y="682596"/>
                  <a:pt x="1239548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3114676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1255689" y="-3130"/>
                  <a:pt x="2659953" y="101176"/>
                  <a:pt x="2995492" y="0"/>
                </a:cubicBezTo>
                <a:cubicBezTo>
                  <a:pt x="3067002" y="10846"/>
                  <a:pt x="3118044" y="57810"/>
                  <a:pt x="3114676" y="119184"/>
                </a:cubicBezTo>
                <a:cubicBezTo>
                  <a:pt x="3123574" y="192102"/>
                  <a:pt x="3114657" y="410568"/>
                  <a:pt x="3114676" y="595905"/>
                </a:cubicBezTo>
                <a:cubicBezTo>
                  <a:pt x="3114737" y="660012"/>
                  <a:pt x="3056191" y="707803"/>
                  <a:pt x="2995492" y="715089"/>
                </a:cubicBezTo>
                <a:cubicBezTo>
                  <a:pt x="1579003" y="553844"/>
                  <a:pt x="1098516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4D0C41-F808-4151-B3C4-5386C1279E7D}"/>
              </a:ext>
            </a:extLst>
          </p:cNvPr>
          <p:cNvSpPr txBox="1"/>
          <p:nvPr/>
        </p:nvSpPr>
        <p:spPr>
          <a:xfrm>
            <a:off x="1474406" y="1332395"/>
            <a:ext cx="4067175" cy="646331"/>
          </a:xfrm>
          <a:custGeom>
            <a:avLst/>
            <a:gdLst>
              <a:gd name="connsiteX0" fmla="*/ 0 w 4067175"/>
              <a:gd name="connsiteY0" fmla="*/ 119184 h 715089"/>
              <a:gd name="connsiteX1" fmla="*/ 119184 w 4067175"/>
              <a:gd name="connsiteY1" fmla="*/ 0 h 715089"/>
              <a:gd name="connsiteX2" fmla="*/ 3947991 w 4067175"/>
              <a:gd name="connsiteY2" fmla="*/ 0 h 715089"/>
              <a:gd name="connsiteX3" fmla="*/ 4067175 w 4067175"/>
              <a:gd name="connsiteY3" fmla="*/ 119184 h 715089"/>
              <a:gd name="connsiteX4" fmla="*/ 4067175 w 4067175"/>
              <a:gd name="connsiteY4" fmla="*/ 595905 h 715089"/>
              <a:gd name="connsiteX5" fmla="*/ 3947991 w 4067175"/>
              <a:gd name="connsiteY5" fmla="*/ 715089 h 715089"/>
              <a:gd name="connsiteX6" fmla="*/ 119184 w 4067175"/>
              <a:gd name="connsiteY6" fmla="*/ 715089 h 715089"/>
              <a:gd name="connsiteX7" fmla="*/ 0 w 4067175"/>
              <a:gd name="connsiteY7" fmla="*/ 595905 h 715089"/>
              <a:gd name="connsiteX8" fmla="*/ 0 w 406717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717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370244" y="-92648"/>
                  <a:pt x="3009019" y="-63196"/>
                  <a:pt x="3947991" y="0"/>
                </a:cubicBezTo>
                <a:cubicBezTo>
                  <a:pt x="4022982" y="7918"/>
                  <a:pt x="4065786" y="44172"/>
                  <a:pt x="4067175" y="119184"/>
                </a:cubicBezTo>
                <a:cubicBezTo>
                  <a:pt x="4075495" y="259279"/>
                  <a:pt x="4066337" y="460042"/>
                  <a:pt x="4067175" y="595905"/>
                </a:cubicBezTo>
                <a:cubicBezTo>
                  <a:pt x="4070202" y="667631"/>
                  <a:pt x="4011702" y="723261"/>
                  <a:pt x="3947991" y="715089"/>
                </a:cubicBezTo>
                <a:cubicBezTo>
                  <a:pt x="2273291" y="682596"/>
                  <a:pt x="576877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406717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970802" y="-3130"/>
                  <a:pt x="2904429" y="101176"/>
                  <a:pt x="3947991" y="0"/>
                </a:cubicBezTo>
                <a:cubicBezTo>
                  <a:pt x="4019501" y="10846"/>
                  <a:pt x="4070543" y="57810"/>
                  <a:pt x="4067175" y="119184"/>
                </a:cubicBezTo>
                <a:cubicBezTo>
                  <a:pt x="4076073" y="192102"/>
                  <a:pt x="4067156" y="410568"/>
                  <a:pt x="4067175" y="595905"/>
                </a:cubicBezTo>
                <a:cubicBezTo>
                  <a:pt x="4067236" y="660012"/>
                  <a:pt x="4008690" y="707803"/>
                  <a:pt x="3947991" y="715089"/>
                </a:cubicBezTo>
                <a:cubicBezTo>
                  <a:pt x="2184466" y="553844"/>
                  <a:pt x="1190108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711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0" grpId="0" animBg="1"/>
      <p:bldP spid="22" grpId="0" animBg="1"/>
      <p:bldP spid="3" grpId="0"/>
      <p:bldP spid="10" grpId="0" animBg="1"/>
      <p:bldP spid="11" grpId="0" animBg="1"/>
      <p:bldP spid="12" grpId="0" animBg="1"/>
      <p:bldP spid="13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595745" y="28291"/>
            <a:ext cx="112083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lại câu chuyện </a:t>
            </a:r>
            <a:r>
              <a:rPr 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tìm mặt trời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đặt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tình huống sau: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A6439-584B-4971-8E2D-ECF312AD25DC}"/>
              </a:ext>
            </a:extLst>
          </p:cNvPr>
          <p:cNvSpPr txBox="1"/>
          <p:nvPr/>
        </p:nvSpPr>
        <p:spPr>
          <a:xfrm>
            <a:off x="859400" y="1452536"/>
            <a:ext cx="10149330" cy="1323439"/>
          </a:xfrm>
          <a:custGeom>
            <a:avLst/>
            <a:gdLst>
              <a:gd name="connsiteX0" fmla="*/ 0 w 8639175"/>
              <a:gd name="connsiteY0" fmla="*/ 221342 h 1328023"/>
              <a:gd name="connsiteX1" fmla="*/ 221342 w 8639175"/>
              <a:gd name="connsiteY1" fmla="*/ 0 h 1328023"/>
              <a:gd name="connsiteX2" fmla="*/ 8417833 w 8639175"/>
              <a:gd name="connsiteY2" fmla="*/ 0 h 1328023"/>
              <a:gd name="connsiteX3" fmla="*/ 8639175 w 8639175"/>
              <a:gd name="connsiteY3" fmla="*/ 221342 h 1328023"/>
              <a:gd name="connsiteX4" fmla="*/ 8639175 w 8639175"/>
              <a:gd name="connsiteY4" fmla="*/ 1106681 h 1328023"/>
              <a:gd name="connsiteX5" fmla="*/ 8417833 w 8639175"/>
              <a:gd name="connsiteY5" fmla="*/ 1328023 h 1328023"/>
              <a:gd name="connsiteX6" fmla="*/ 221342 w 8639175"/>
              <a:gd name="connsiteY6" fmla="*/ 1328023 h 1328023"/>
              <a:gd name="connsiteX7" fmla="*/ 0 w 8639175"/>
              <a:gd name="connsiteY7" fmla="*/ 1106681 h 1328023"/>
              <a:gd name="connsiteX8" fmla="*/ 0 w 8639175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9175" h="1328023" fill="none" extrusionOk="0">
                <a:moveTo>
                  <a:pt x="0" y="221342"/>
                </a:moveTo>
                <a:cubicBezTo>
                  <a:pt x="19441" y="98811"/>
                  <a:pt x="103798" y="-1277"/>
                  <a:pt x="221342" y="0"/>
                </a:cubicBezTo>
                <a:cubicBezTo>
                  <a:pt x="3304102" y="-92648"/>
                  <a:pt x="4886324" y="-63196"/>
                  <a:pt x="8417833" y="0"/>
                </a:cubicBezTo>
                <a:cubicBezTo>
                  <a:pt x="8545419" y="4614"/>
                  <a:pt x="8637381" y="87238"/>
                  <a:pt x="8639175" y="221342"/>
                </a:cubicBezTo>
                <a:cubicBezTo>
                  <a:pt x="8598461" y="573072"/>
                  <a:pt x="8711889" y="712282"/>
                  <a:pt x="8639175" y="1106681"/>
                </a:cubicBezTo>
                <a:cubicBezTo>
                  <a:pt x="8641632" y="1233717"/>
                  <a:pt x="8535008" y="1347629"/>
                  <a:pt x="8417833" y="1328023"/>
                </a:cubicBezTo>
                <a:cubicBezTo>
                  <a:pt x="5025080" y="1295530"/>
                  <a:pt x="3375099" y="1208050"/>
                  <a:pt x="221342" y="1328023"/>
                </a:cubicBezTo>
                <a:cubicBezTo>
                  <a:pt x="99934" y="1329943"/>
                  <a:pt x="14904" y="1223803"/>
                  <a:pt x="0" y="1106681"/>
                </a:cubicBezTo>
                <a:cubicBezTo>
                  <a:pt x="69459" y="982973"/>
                  <a:pt x="-3482" y="660530"/>
                  <a:pt x="0" y="221342"/>
                </a:cubicBezTo>
                <a:close/>
              </a:path>
              <a:path w="8639175" h="1328023" stroke="0" extrusionOk="0">
                <a:moveTo>
                  <a:pt x="0" y="221342"/>
                </a:moveTo>
                <a:cubicBezTo>
                  <a:pt x="20802" y="101494"/>
                  <a:pt x="116486" y="-15397"/>
                  <a:pt x="221342" y="0"/>
                </a:cubicBezTo>
                <a:cubicBezTo>
                  <a:pt x="1112235" y="-3130"/>
                  <a:pt x="7412057" y="101176"/>
                  <a:pt x="8417833" y="0"/>
                </a:cubicBezTo>
                <a:cubicBezTo>
                  <a:pt x="8550611" y="20092"/>
                  <a:pt x="8651915" y="115931"/>
                  <a:pt x="8639175" y="221342"/>
                </a:cubicBezTo>
                <a:cubicBezTo>
                  <a:pt x="8709366" y="476883"/>
                  <a:pt x="8651414" y="860290"/>
                  <a:pt x="8639175" y="1106681"/>
                </a:cubicBezTo>
                <a:cubicBezTo>
                  <a:pt x="8639954" y="1207182"/>
                  <a:pt x="8527666" y="1310379"/>
                  <a:pt x="8417833" y="1328023"/>
                </a:cubicBezTo>
                <a:cubicBezTo>
                  <a:pt x="6571036" y="1166778"/>
                  <a:pt x="3862399" y="1284263"/>
                  <a:pt x="221342" y="1328023"/>
                </a:cubicBezTo>
                <a:cubicBezTo>
                  <a:pt x="80492" y="1339575"/>
                  <a:pt x="16655" y="1231343"/>
                  <a:pt x="0" y="1106681"/>
                </a:cubicBezTo>
                <a:cubicBezTo>
                  <a:pt x="6310" y="862437"/>
                  <a:pt x="-63828" y="465945"/>
                  <a:pt x="0" y="22134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liếu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choè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72991-519C-4AC7-8F63-B57D8A47421D}"/>
              </a:ext>
            </a:extLst>
          </p:cNvPr>
          <p:cNvSpPr txBox="1"/>
          <p:nvPr/>
        </p:nvSpPr>
        <p:spPr>
          <a:xfrm>
            <a:off x="959855" y="2876781"/>
            <a:ext cx="9958820" cy="1323439"/>
          </a:xfrm>
          <a:custGeom>
            <a:avLst/>
            <a:gdLst>
              <a:gd name="connsiteX0" fmla="*/ 0 w 9029700"/>
              <a:gd name="connsiteY0" fmla="*/ 221342 h 1328023"/>
              <a:gd name="connsiteX1" fmla="*/ 221342 w 9029700"/>
              <a:gd name="connsiteY1" fmla="*/ 0 h 1328023"/>
              <a:gd name="connsiteX2" fmla="*/ 8808358 w 9029700"/>
              <a:gd name="connsiteY2" fmla="*/ 0 h 1328023"/>
              <a:gd name="connsiteX3" fmla="*/ 9029700 w 9029700"/>
              <a:gd name="connsiteY3" fmla="*/ 221342 h 1328023"/>
              <a:gd name="connsiteX4" fmla="*/ 9029700 w 9029700"/>
              <a:gd name="connsiteY4" fmla="*/ 1106681 h 1328023"/>
              <a:gd name="connsiteX5" fmla="*/ 8808358 w 9029700"/>
              <a:gd name="connsiteY5" fmla="*/ 1328023 h 1328023"/>
              <a:gd name="connsiteX6" fmla="*/ 221342 w 9029700"/>
              <a:gd name="connsiteY6" fmla="*/ 1328023 h 1328023"/>
              <a:gd name="connsiteX7" fmla="*/ 0 w 9029700"/>
              <a:gd name="connsiteY7" fmla="*/ 1106681 h 1328023"/>
              <a:gd name="connsiteX8" fmla="*/ 0 w 9029700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9700" h="1328023" fill="none" extrusionOk="0">
                <a:moveTo>
                  <a:pt x="0" y="221342"/>
                </a:moveTo>
                <a:cubicBezTo>
                  <a:pt x="19441" y="98811"/>
                  <a:pt x="103798" y="-1277"/>
                  <a:pt x="221342" y="0"/>
                </a:cubicBezTo>
                <a:cubicBezTo>
                  <a:pt x="2075348" y="-92648"/>
                  <a:pt x="6630998" y="-63196"/>
                  <a:pt x="8808358" y="0"/>
                </a:cubicBezTo>
                <a:cubicBezTo>
                  <a:pt x="8935944" y="4614"/>
                  <a:pt x="9027906" y="87238"/>
                  <a:pt x="9029700" y="221342"/>
                </a:cubicBezTo>
                <a:cubicBezTo>
                  <a:pt x="8988986" y="573072"/>
                  <a:pt x="9102414" y="712282"/>
                  <a:pt x="9029700" y="1106681"/>
                </a:cubicBezTo>
                <a:cubicBezTo>
                  <a:pt x="9032157" y="1233717"/>
                  <a:pt x="8925533" y="1347629"/>
                  <a:pt x="8808358" y="1328023"/>
                </a:cubicBezTo>
                <a:cubicBezTo>
                  <a:pt x="5091322" y="1295530"/>
                  <a:pt x="3172423" y="1208050"/>
                  <a:pt x="221342" y="1328023"/>
                </a:cubicBezTo>
                <a:cubicBezTo>
                  <a:pt x="99934" y="1329943"/>
                  <a:pt x="14904" y="1223803"/>
                  <a:pt x="0" y="1106681"/>
                </a:cubicBezTo>
                <a:cubicBezTo>
                  <a:pt x="69459" y="982973"/>
                  <a:pt x="-3482" y="660530"/>
                  <a:pt x="0" y="221342"/>
                </a:cubicBezTo>
                <a:close/>
              </a:path>
              <a:path w="9029700" h="1328023" stroke="0" extrusionOk="0">
                <a:moveTo>
                  <a:pt x="0" y="221342"/>
                </a:moveTo>
                <a:cubicBezTo>
                  <a:pt x="20802" y="101494"/>
                  <a:pt x="116486" y="-15397"/>
                  <a:pt x="221342" y="0"/>
                </a:cubicBezTo>
                <a:cubicBezTo>
                  <a:pt x="1914212" y="-3130"/>
                  <a:pt x="5967278" y="101176"/>
                  <a:pt x="8808358" y="0"/>
                </a:cubicBezTo>
                <a:cubicBezTo>
                  <a:pt x="8941136" y="20092"/>
                  <a:pt x="9042440" y="115931"/>
                  <a:pt x="9029700" y="221342"/>
                </a:cubicBezTo>
                <a:cubicBezTo>
                  <a:pt x="9099891" y="476883"/>
                  <a:pt x="9041939" y="860290"/>
                  <a:pt x="9029700" y="1106681"/>
                </a:cubicBezTo>
                <a:cubicBezTo>
                  <a:pt x="9030479" y="1207182"/>
                  <a:pt x="8918191" y="1310379"/>
                  <a:pt x="8808358" y="1328023"/>
                </a:cubicBezTo>
                <a:cubicBezTo>
                  <a:pt x="7309246" y="1166778"/>
                  <a:pt x="4081225" y="1284263"/>
                  <a:pt x="221342" y="1328023"/>
                </a:cubicBezTo>
                <a:cubicBezTo>
                  <a:pt x="80492" y="1339575"/>
                  <a:pt x="16655" y="1231343"/>
                  <a:pt x="0" y="1106681"/>
                </a:cubicBezTo>
                <a:cubicBezTo>
                  <a:pt x="6310" y="862437"/>
                  <a:pt x="-63828" y="465945"/>
                  <a:pt x="0" y="22134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Công </a:t>
            </a:r>
            <a:r>
              <a:rPr lang="vi-VN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đi tìm mặt trời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vi-VN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172991-519C-4AC7-8F63-B57D8A47421D}"/>
              </a:ext>
            </a:extLst>
          </p:cNvPr>
          <p:cNvSpPr txBox="1"/>
          <p:nvPr/>
        </p:nvSpPr>
        <p:spPr>
          <a:xfrm>
            <a:off x="1049910" y="4301026"/>
            <a:ext cx="9958820" cy="1323439"/>
          </a:xfrm>
          <a:custGeom>
            <a:avLst/>
            <a:gdLst>
              <a:gd name="connsiteX0" fmla="*/ 0 w 9029700"/>
              <a:gd name="connsiteY0" fmla="*/ 221342 h 1328023"/>
              <a:gd name="connsiteX1" fmla="*/ 221342 w 9029700"/>
              <a:gd name="connsiteY1" fmla="*/ 0 h 1328023"/>
              <a:gd name="connsiteX2" fmla="*/ 8808358 w 9029700"/>
              <a:gd name="connsiteY2" fmla="*/ 0 h 1328023"/>
              <a:gd name="connsiteX3" fmla="*/ 9029700 w 9029700"/>
              <a:gd name="connsiteY3" fmla="*/ 221342 h 1328023"/>
              <a:gd name="connsiteX4" fmla="*/ 9029700 w 9029700"/>
              <a:gd name="connsiteY4" fmla="*/ 1106681 h 1328023"/>
              <a:gd name="connsiteX5" fmla="*/ 8808358 w 9029700"/>
              <a:gd name="connsiteY5" fmla="*/ 1328023 h 1328023"/>
              <a:gd name="connsiteX6" fmla="*/ 221342 w 9029700"/>
              <a:gd name="connsiteY6" fmla="*/ 1328023 h 1328023"/>
              <a:gd name="connsiteX7" fmla="*/ 0 w 9029700"/>
              <a:gd name="connsiteY7" fmla="*/ 1106681 h 1328023"/>
              <a:gd name="connsiteX8" fmla="*/ 0 w 9029700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9700" h="1328023" fill="none" extrusionOk="0">
                <a:moveTo>
                  <a:pt x="0" y="221342"/>
                </a:moveTo>
                <a:cubicBezTo>
                  <a:pt x="19441" y="98811"/>
                  <a:pt x="103798" y="-1277"/>
                  <a:pt x="221342" y="0"/>
                </a:cubicBezTo>
                <a:cubicBezTo>
                  <a:pt x="2075348" y="-92648"/>
                  <a:pt x="6630998" y="-63196"/>
                  <a:pt x="8808358" y="0"/>
                </a:cubicBezTo>
                <a:cubicBezTo>
                  <a:pt x="8935944" y="4614"/>
                  <a:pt x="9027906" y="87238"/>
                  <a:pt x="9029700" y="221342"/>
                </a:cubicBezTo>
                <a:cubicBezTo>
                  <a:pt x="8988986" y="573072"/>
                  <a:pt x="9102414" y="712282"/>
                  <a:pt x="9029700" y="1106681"/>
                </a:cubicBezTo>
                <a:cubicBezTo>
                  <a:pt x="9032157" y="1233717"/>
                  <a:pt x="8925533" y="1347629"/>
                  <a:pt x="8808358" y="1328023"/>
                </a:cubicBezTo>
                <a:cubicBezTo>
                  <a:pt x="5091322" y="1295530"/>
                  <a:pt x="3172423" y="1208050"/>
                  <a:pt x="221342" y="1328023"/>
                </a:cubicBezTo>
                <a:cubicBezTo>
                  <a:pt x="99934" y="1329943"/>
                  <a:pt x="14904" y="1223803"/>
                  <a:pt x="0" y="1106681"/>
                </a:cubicBezTo>
                <a:cubicBezTo>
                  <a:pt x="69459" y="982973"/>
                  <a:pt x="-3482" y="660530"/>
                  <a:pt x="0" y="221342"/>
                </a:cubicBezTo>
                <a:close/>
              </a:path>
              <a:path w="9029700" h="1328023" stroke="0" extrusionOk="0">
                <a:moveTo>
                  <a:pt x="0" y="221342"/>
                </a:moveTo>
                <a:cubicBezTo>
                  <a:pt x="20802" y="101494"/>
                  <a:pt x="116486" y="-15397"/>
                  <a:pt x="221342" y="0"/>
                </a:cubicBezTo>
                <a:cubicBezTo>
                  <a:pt x="1914212" y="-3130"/>
                  <a:pt x="5967278" y="101176"/>
                  <a:pt x="8808358" y="0"/>
                </a:cubicBezTo>
                <a:cubicBezTo>
                  <a:pt x="8941136" y="20092"/>
                  <a:pt x="9042440" y="115931"/>
                  <a:pt x="9029700" y="221342"/>
                </a:cubicBezTo>
                <a:cubicBezTo>
                  <a:pt x="9099891" y="476883"/>
                  <a:pt x="9041939" y="860290"/>
                  <a:pt x="9029700" y="1106681"/>
                </a:cubicBezTo>
                <a:cubicBezTo>
                  <a:pt x="9030479" y="1207182"/>
                  <a:pt x="8918191" y="1310379"/>
                  <a:pt x="8808358" y="1328023"/>
                </a:cubicBezTo>
                <a:cubicBezTo>
                  <a:pt x="7309246" y="1166778"/>
                  <a:pt x="4081225" y="1284263"/>
                  <a:pt x="221342" y="1328023"/>
                </a:cubicBezTo>
                <a:cubicBezTo>
                  <a:pt x="80492" y="1339575"/>
                  <a:pt x="16655" y="1231343"/>
                  <a:pt x="0" y="1106681"/>
                </a:cubicBezTo>
                <a:cubicBezTo>
                  <a:pt x="6310" y="862437"/>
                  <a:pt x="-63828" y="465945"/>
                  <a:pt x="0" y="22134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Liếu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đi tìm mặt trời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vi-VN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4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67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BFA6439-584B-4971-8E2D-ECF312AD25DC}"/>
              </a:ext>
            </a:extLst>
          </p:cNvPr>
          <p:cNvSpPr txBox="1"/>
          <p:nvPr/>
        </p:nvSpPr>
        <p:spPr>
          <a:xfrm>
            <a:off x="720436" y="85120"/>
            <a:ext cx="11014363" cy="1323439"/>
          </a:xfrm>
          <a:custGeom>
            <a:avLst/>
            <a:gdLst>
              <a:gd name="connsiteX0" fmla="*/ 0 w 8639175"/>
              <a:gd name="connsiteY0" fmla="*/ 119184 h 715089"/>
              <a:gd name="connsiteX1" fmla="*/ 119184 w 8639175"/>
              <a:gd name="connsiteY1" fmla="*/ 0 h 715089"/>
              <a:gd name="connsiteX2" fmla="*/ 8519991 w 8639175"/>
              <a:gd name="connsiteY2" fmla="*/ 0 h 715089"/>
              <a:gd name="connsiteX3" fmla="*/ 8639175 w 8639175"/>
              <a:gd name="connsiteY3" fmla="*/ 119184 h 715089"/>
              <a:gd name="connsiteX4" fmla="*/ 8639175 w 8639175"/>
              <a:gd name="connsiteY4" fmla="*/ 595905 h 715089"/>
              <a:gd name="connsiteX5" fmla="*/ 8519991 w 8639175"/>
              <a:gd name="connsiteY5" fmla="*/ 715089 h 715089"/>
              <a:gd name="connsiteX6" fmla="*/ 119184 w 8639175"/>
              <a:gd name="connsiteY6" fmla="*/ 715089 h 715089"/>
              <a:gd name="connsiteX7" fmla="*/ 0 w 8639175"/>
              <a:gd name="connsiteY7" fmla="*/ 595905 h 715089"/>
              <a:gd name="connsiteX8" fmla="*/ 0 w 863917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917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390375" y="-92648"/>
                  <a:pt x="6559018" y="-63196"/>
                  <a:pt x="8519991" y="0"/>
                </a:cubicBezTo>
                <a:cubicBezTo>
                  <a:pt x="8594982" y="7918"/>
                  <a:pt x="8637786" y="44172"/>
                  <a:pt x="8639175" y="119184"/>
                </a:cubicBezTo>
                <a:cubicBezTo>
                  <a:pt x="8647495" y="259279"/>
                  <a:pt x="8638337" y="460042"/>
                  <a:pt x="8639175" y="595905"/>
                </a:cubicBezTo>
                <a:cubicBezTo>
                  <a:pt x="8642202" y="667631"/>
                  <a:pt x="8583702" y="723261"/>
                  <a:pt x="8519991" y="715089"/>
                </a:cubicBezTo>
                <a:cubicBezTo>
                  <a:pt x="5030475" y="682596"/>
                  <a:pt x="2684372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863917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3621276" y="-3130"/>
                  <a:pt x="6569066" y="101176"/>
                  <a:pt x="8519991" y="0"/>
                </a:cubicBezTo>
                <a:cubicBezTo>
                  <a:pt x="8591501" y="10846"/>
                  <a:pt x="8642543" y="57810"/>
                  <a:pt x="8639175" y="119184"/>
                </a:cubicBezTo>
                <a:cubicBezTo>
                  <a:pt x="8648073" y="192102"/>
                  <a:pt x="8639156" y="410568"/>
                  <a:pt x="8639175" y="595905"/>
                </a:cubicBezTo>
                <a:cubicBezTo>
                  <a:pt x="8639236" y="660012"/>
                  <a:pt x="8580690" y="707803"/>
                  <a:pt x="8519991" y="715089"/>
                </a:cubicBezTo>
                <a:cubicBezTo>
                  <a:pt x="6606305" y="553844"/>
                  <a:pt x="3713883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Đóng vai gà trống, nói lời đề nghị mặt trời chiếu ánh sáng cho khu rừng tối tăm, ẩm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72991-519C-4AC7-8F63-B57D8A47421D}"/>
              </a:ext>
            </a:extLst>
          </p:cNvPr>
          <p:cNvSpPr txBox="1"/>
          <p:nvPr/>
        </p:nvSpPr>
        <p:spPr>
          <a:xfrm>
            <a:off x="526472" y="1720287"/>
            <a:ext cx="11097491" cy="1938992"/>
          </a:xfrm>
          <a:custGeom>
            <a:avLst/>
            <a:gdLst>
              <a:gd name="connsiteX0" fmla="*/ 0 w 9029700"/>
              <a:gd name="connsiteY0" fmla="*/ 221342 h 1328023"/>
              <a:gd name="connsiteX1" fmla="*/ 221342 w 9029700"/>
              <a:gd name="connsiteY1" fmla="*/ 0 h 1328023"/>
              <a:gd name="connsiteX2" fmla="*/ 8808358 w 9029700"/>
              <a:gd name="connsiteY2" fmla="*/ 0 h 1328023"/>
              <a:gd name="connsiteX3" fmla="*/ 9029700 w 9029700"/>
              <a:gd name="connsiteY3" fmla="*/ 221342 h 1328023"/>
              <a:gd name="connsiteX4" fmla="*/ 9029700 w 9029700"/>
              <a:gd name="connsiteY4" fmla="*/ 1106681 h 1328023"/>
              <a:gd name="connsiteX5" fmla="*/ 8808358 w 9029700"/>
              <a:gd name="connsiteY5" fmla="*/ 1328023 h 1328023"/>
              <a:gd name="connsiteX6" fmla="*/ 221342 w 9029700"/>
              <a:gd name="connsiteY6" fmla="*/ 1328023 h 1328023"/>
              <a:gd name="connsiteX7" fmla="*/ 0 w 9029700"/>
              <a:gd name="connsiteY7" fmla="*/ 1106681 h 1328023"/>
              <a:gd name="connsiteX8" fmla="*/ 0 w 9029700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9700" h="1328023" fill="none" extrusionOk="0">
                <a:moveTo>
                  <a:pt x="0" y="221342"/>
                </a:moveTo>
                <a:cubicBezTo>
                  <a:pt x="19441" y="98811"/>
                  <a:pt x="103798" y="-1277"/>
                  <a:pt x="221342" y="0"/>
                </a:cubicBezTo>
                <a:cubicBezTo>
                  <a:pt x="2075348" y="-92648"/>
                  <a:pt x="6630998" y="-63196"/>
                  <a:pt x="8808358" y="0"/>
                </a:cubicBezTo>
                <a:cubicBezTo>
                  <a:pt x="8935944" y="4614"/>
                  <a:pt x="9027906" y="87238"/>
                  <a:pt x="9029700" y="221342"/>
                </a:cubicBezTo>
                <a:cubicBezTo>
                  <a:pt x="8988986" y="573072"/>
                  <a:pt x="9102414" y="712282"/>
                  <a:pt x="9029700" y="1106681"/>
                </a:cubicBezTo>
                <a:cubicBezTo>
                  <a:pt x="9032157" y="1233717"/>
                  <a:pt x="8925533" y="1347629"/>
                  <a:pt x="8808358" y="1328023"/>
                </a:cubicBezTo>
                <a:cubicBezTo>
                  <a:pt x="5091322" y="1295530"/>
                  <a:pt x="3172423" y="1208050"/>
                  <a:pt x="221342" y="1328023"/>
                </a:cubicBezTo>
                <a:cubicBezTo>
                  <a:pt x="99934" y="1329943"/>
                  <a:pt x="14904" y="1223803"/>
                  <a:pt x="0" y="1106681"/>
                </a:cubicBezTo>
                <a:cubicBezTo>
                  <a:pt x="69459" y="982973"/>
                  <a:pt x="-3482" y="660530"/>
                  <a:pt x="0" y="221342"/>
                </a:cubicBezTo>
                <a:close/>
              </a:path>
              <a:path w="9029700" h="1328023" stroke="0" extrusionOk="0">
                <a:moveTo>
                  <a:pt x="0" y="221342"/>
                </a:moveTo>
                <a:cubicBezTo>
                  <a:pt x="20802" y="101494"/>
                  <a:pt x="116486" y="-15397"/>
                  <a:pt x="221342" y="0"/>
                </a:cubicBezTo>
                <a:cubicBezTo>
                  <a:pt x="1914212" y="-3130"/>
                  <a:pt x="5967278" y="101176"/>
                  <a:pt x="8808358" y="0"/>
                </a:cubicBezTo>
                <a:cubicBezTo>
                  <a:pt x="8941136" y="20092"/>
                  <a:pt x="9042440" y="115931"/>
                  <a:pt x="9029700" y="221342"/>
                </a:cubicBezTo>
                <a:cubicBezTo>
                  <a:pt x="9099891" y="476883"/>
                  <a:pt x="9041939" y="860290"/>
                  <a:pt x="9029700" y="1106681"/>
                </a:cubicBezTo>
                <a:cubicBezTo>
                  <a:pt x="9030479" y="1207182"/>
                  <a:pt x="8918191" y="1310379"/>
                  <a:pt x="8808358" y="1328023"/>
                </a:cubicBezTo>
                <a:cubicBezTo>
                  <a:pt x="7309246" y="1166778"/>
                  <a:pt x="4081225" y="1284263"/>
                  <a:pt x="221342" y="1328023"/>
                </a:cubicBezTo>
                <a:cubicBezTo>
                  <a:pt x="80492" y="1339575"/>
                  <a:pt x="16655" y="1231343"/>
                  <a:pt x="0" y="1106681"/>
                </a:cubicBezTo>
                <a:cubicBezTo>
                  <a:pt x="6310" y="862437"/>
                  <a:pt x="-63828" y="465945"/>
                  <a:pt x="0" y="22134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 </a:t>
            </a:r>
            <a:r>
              <a:rPr lang="vi-VN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trời, chúng con cần ánh sáng để sống. Xin mặt trời hãy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</a:t>
            </a:r>
            <a:r>
              <a:rPr lang="vi-VN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4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72991-519C-4AC7-8F63-B57D8A47421D}"/>
              </a:ext>
            </a:extLst>
          </p:cNvPr>
          <p:cNvSpPr txBox="1"/>
          <p:nvPr/>
        </p:nvSpPr>
        <p:spPr>
          <a:xfrm>
            <a:off x="526471" y="4158687"/>
            <a:ext cx="11097491" cy="1938992"/>
          </a:xfrm>
          <a:custGeom>
            <a:avLst/>
            <a:gdLst>
              <a:gd name="connsiteX0" fmla="*/ 0 w 9029700"/>
              <a:gd name="connsiteY0" fmla="*/ 221342 h 1328023"/>
              <a:gd name="connsiteX1" fmla="*/ 221342 w 9029700"/>
              <a:gd name="connsiteY1" fmla="*/ 0 h 1328023"/>
              <a:gd name="connsiteX2" fmla="*/ 8808358 w 9029700"/>
              <a:gd name="connsiteY2" fmla="*/ 0 h 1328023"/>
              <a:gd name="connsiteX3" fmla="*/ 9029700 w 9029700"/>
              <a:gd name="connsiteY3" fmla="*/ 221342 h 1328023"/>
              <a:gd name="connsiteX4" fmla="*/ 9029700 w 9029700"/>
              <a:gd name="connsiteY4" fmla="*/ 1106681 h 1328023"/>
              <a:gd name="connsiteX5" fmla="*/ 8808358 w 9029700"/>
              <a:gd name="connsiteY5" fmla="*/ 1328023 h 1328023"/>
              <a:gd name="connsiteX6" fmla="*/ 221342 w 9029700"/>
              <a:gd name="connsiteY6" fmla="*/ 1328023 h 1328023"/>
              <a:gd name="connsiteX7" fmla="*/ 0 w 9029700"/>
              <a:gd name="connsiteY7" fmla="*/ 1106681 h 1328023"/>
              <a:gd name="connsiteX8" fmla="*/ 0 w 9029700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9700" h="1328023" fill="none" extrusionOk="0">
                <a:moveTo>
                  <a:pt x="0" y="221342"/>
                </a:moveTo>
                <a:cubicBezTo>
                  <a:pt x="19441" y="98811"/>
                  <a:pt x="103798" y="-1277"/>
                  <a:pt x="221342" y="0"/>
                </a:cubicBezTo>
                <a:cubicBezTo>
                  <a:pt x="2075348" y="-92648"/>
                  <a:pt x="6630998" y="-63196"/>
                  <a:pt x="8808358" y="0"/>
                </a:cubicBezTo>
                <a:cubicBezTo>
                  <a:pt x="8935944" y="4614"/>
                  <a:pt x="9027906" y="87238"/>
                  <a:pt x="9029700" y="221342"/>
                </a:cubicBezTo>
                <a:cubicBezTo>
                  <a:pt x="8988986" y="573072"/>
                  <a:pt x="9102414" y="712282"/>
                  <a:pt x="9029700" y="1106681"/>
                </a:cubicBezTo>
                <a:cubicBezTo>
                  <a:pt x="9032157" y="1233717"/>
                  <a:pt x="8925533" y="1347629"/>
                  <a:pt x="8808358" y="1328023"/>
                </a:cubicBezTo>
                <a:cubicBezTo>
                  <a:pt x="5091322" y="1295530"/>
                  <a:pt x="3172423" y="1208050"/>
                  <a:pt x="221342" y="1328023"/>
                </a:cubicBezTo>
                <a:cubicBezTo>
                  <a:pt x="99934" y="1329943"/>
                  <a:pt x="14904" y="1223803"/>
                  <a:pt x="0" y="1106681"/>
                </a:cubicBezTo>
                <a:cubicBezTo>
                  <a:pt x="69459" y="982973"/>
                  <a:pt x="-3482" y="660530"/>
                  <a:pt x="0" y="221342"/>
                </a:cubicBezTo>
                <a:close/>
              </a:path>
              <a:path w="9029700" h="1328023" stroke="0" extrusionOk="0">
                <a:moveTo>
                  <a:pt x="0" y="221342"/>
                </a:moveTo>
                <a:cubicBezTo>
                  <a:pt x="20802" y="101494"/>
                  <a:pt x="116486" y="-15397"/>
                  <a:pt x="221342" y="0"/>
                </a:cubicBezTo>
                <a:cubicBezTo>
                  <a:pt x="1914212" y="-3130"/>
                  <a:pt x="5967278" y="101176"/>
                  <a:pt x="8808358" y="0"/>
                </a:cubicBezTo>
                <a:cubicBezTo>
                  <a:pt x="8941136" y="20092"/>
                  <a:pt x="9042440" y="115931"/>
                  <a:pt x="9029700" y="221342"/>
                </a:cubicBezTo>
                <a:cubicBezTo>
                  <a:pt x="9099891" y="476883"/>
                  <a:pt x="9041939" y="860290"/>
                  <a:pt x="9029700" y="1106681"/>
                </a:cubicBezTo>
                <a:cubicBezTo>
                  <a:pt x="9030479" y="1207182"/>
                  <a:pt x="8918191" y="1310379"/>
                  <a:pt x="8808358" y="1328023"/>
                </a:cubicBezTo>
                <a:cubicBezTo>
                  <a:pt x="7309246" y="1166778"/>
                  <a:pt x="4081225" y="1284263"/>
                  <a:pt x="221342" y="1328023"/>
                </a:cubicBezTo>
                <a:cubicBezTo>
                  <a:pt x="80492" y="1339575"/>
                  <a:pt x="16655" y="1231343"/>
                  <a:pt x="0" y="1106681"/>
                </a:cubicBezTo>
                <a:cubicBezTo>
                  <a:pt x="6310" y="862437"/>
                  <a:pt x="-63828" y="465945"/>
                  <a:pt x="0" y="22134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trời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vi-VN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hãy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vi-VN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4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2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58" y="140501"/>
            <a:ext cx="6945797" cy="308761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1971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11817927" cy="1985592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2984" name="AutoShape 8"/>
          <p:cNvSpPr>
            <a:spLocks noChangeArrowheads="1"/>
          </p:cNvSpPr>
          <p:nvPr/>
        </p:nvSpPr>
        <p:spPr bwMode="auto">
          <a:xfrm>
            <a:off x="3168384" y="2399930"/>
            <a:ext cx="5785957" cy="3035295"/>
          </a:xfrm>
          <a:prstGeom prst="star24">
            <a:avLst>
              <a:gd name="adj" fmla="val 37500"/>
            </a:avLst>
          </a:prstGeom>
          <a:solidFill>
            <a:srgbClr val="59D379"/>
          </a:solidFill>
          <a:ln w="9525" cap="rnd">
            <a:solidFill>
              <a:srgbClr val="FFFF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1. KHỞI </a:t>
            </a:r>
            <a:r>
              <a:rPr lang="en-US" altLang="en-US" sz="4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87829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2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2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2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8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6" name="Picture 1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80" y="1589161"/>
            <a:ext cx="2921000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92" y="2438401"/>
            <a:ext cx="2944812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 descr="117 reference of sunlight png transparent background | Sun clip art, Happy  sunshine, Sun drawi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01199"/>
            <a:ext cx="2654326" cy="2654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-1" fmla="*/ 0 w 12420600"/>
              <a:gd name="connsiteY0-2" fmla="*/ 533400 h 1828800"/>
              <a:gd name="connsiteX1-3" fmla="*/ 8686641 w 12420600"/>
              <a:gd name="connsiteY1-4" fmla="*/ 0 h 1828800"/>
              <a:gd name="connsiteX2-5" fmla="*/ 12420600 w 12420600"/>
              <a:gd name="connsiteY2-6" fmla="*/ 533400 h 1828800"/>
              <a:gd name="connsiteX3-7" fmla="*/ 12420600 w 12420600"/>
              <a:gd name="connsiteY3-8" fmla="*/ 1828800 h 1828800"/>
              <a:gd name="connsiteX4-9" fmla="*/ 0 w 12420600"/>
              <a:gd name="connsiteY4-10" fmla="*/ 1828800 h 1828800"/>
              <a:gd name="connsiteX5" fmla="*/ 0 w 12420600"/>
              <a:gd name="connsiteY5" fmla="*/ 533400 h 1828800"/>
              <a:gd name="connsiteX0-11" fmla="*/ 0 w 12420600"/>
              <a:gd name="connsiteY0-12" fmla="*/ 533400 h 1828800"/>
              <a:gd name="connsiteX1-13" fmla="*/ 8686641 w 12420600"/>
              <a:gd name="connsiteY1-14" fmla="*/ 0 h 1828800"/>
              <a:gd name="connsiteX2-15" fmla="*/ 12420600 w 12420600"/>
              <a:gd name="connsiteY2-16" fmla="*/ 533400 h 1828800"/>
              <a:gd name="connsiteX3-17" fmla="*/ 12420600 w 12420600"/>
              <a:gd name="connsiteY3-18" fmla="*/ 1828800 h 1828800"/>
              <a:gd name="connsiteX4-19" fmla="*/ 0 w 12420600"/>
              <a:gd name="connsiteY4-20" fmla="*/ 1828800 h 1828800"/>
              <a:gd name="connsiteX5-21" fmla="*/ 0 w 12420600"/>
              <a:gd name="connsiteY5-22" fmla="*/ 533400 h 1828800"/>
              <a:gd name="connsiteX0-23" fmla="*/ 0 w 12420600"/>
              <a:gd name="connsiteY0-24" fmla="*/ 563283 h 1858683"/>
              <a:gd name="connsiteX1-25" fmla="*/ 8686641 w 12420600"/>
              <a:gd name="connsiteY1-26" fmla="*/ 29883 h 1858683"/>
              <a:gd name="connsiteX2-27" fmla="*/ 12420600 w 12420600"/>
              <a:gd name="connsiteY2-28" fmla="*/ 563283 h 1858683"/>
              <a:gd name="connsiteX3-29" fmla="*/ 12420600 w 12420600"/>
              <a:gd name="connsiteY3-30" fmla="*/ 1858683 h 1858683"/>
              <a:gd name="connsiteX4-31" fmla="*/ 0 w 12420600"/>
              <a:gd name="connsiteY4-32" fmla="*/ 1858683 h 1858683"/>
              <a:gd name="connsiteX5-33" fmla="*/ 0 w 12420600"/>
              <a:gd name="connsiteY5-34" fmla="*/ 563283 h 18586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9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82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1" y="499373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65" y="2012884"/>
            <a:ext cx="1111317" cy="111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740" y="1327084"/>
            <a:ext cx="1111317" cy="11113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84" y="609601"/>
            <a:ext cx="1111317" cy="1111317"/>
          </a:xfrm>
          <a:prstGeom prst="rect">
            <a:avLst/>
          </a:prstGeom>
        </p:spPr>
      </p:pic>
      <p:pic>
        <p:nvPicPr>
          <p:cNvPr id="1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88081" y="1022283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25400" y="2783755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62719" y="4545227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F0FADC-3D4B-4B47-B670-EEB9A5160156}"/>
              </a:ext>
            </a:extLst>
          </p:cNvPr>
          <p:cNvSpPr/>
          <p:nvPr/>
        </p:nvSpPr>
        <p:spPr>
          <a:xfrm>
            <a:off x="1479563" y="5662765"/>
            <a:ext cx="8255577" cy="981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7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6750" y="31064"/>
            <a:ext cx="10945654" cy="2233937"/>
          </a:xfrm>
        </p:spPr>
        <p:txBody>
          <a:bodyPr>
            <a:noAutofit/>
          </a:bodyPr>
          <a:lstStyle/>
          <a:p>
            <a:pPr algn="l" fontAlgn="base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1.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Đọc đoạn 1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bài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“Đi tìm mặt trời” trả lời câu hỏi: Vì sao gõ kiến phải gõ cửa từng nhà hỏi xem ai có thể đi tìm mặt trời?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681" y="5435100"/>
            <a:ext cx="1402319" cy="1402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777DC5-7DE3-45A5-915A-AF1C1CE302F9}"/>
              </a:ext>
            </a:extLst>
          </p:cNvPr>
          <p:cNvSpPr txBox="1"/>
          <p:nvPr/>
        </p:nvSpPr>
        <p:spPr>
          <a:xfrm>
            <a:off x="548640" y="2265001"/>
            <a:ext cx="11063764" cy="3170099"/>
          </a:xfrm>
          <a:custGeom>
            <a:avLst/>
            <a:gdLst>
              <a:gd name="connsiteX0" fmla="*/ 0 w 9224743"/>
              <a:gd name="connsiteY0" fmla="*/ 471060 h 2826306"/>
              <a:gd name="connsiteX1" fmla="*/ 471060 w 9224743"/>
              <a:gd name="connsiteY1" fmla="*/ 0 h 2826306"/>
              <a:gd name="connsiteX2" fmla="*/ 8753683 w 9224743"/>
              <a:gd name="connsiteY2" fmla="*/ 0 h 2826306"/>
              <a:gd name="connsiteX3" fmla="*/ 9224743 w 9224743"/>
              <a:gd name="connsiteY3" fmla="*/ 471060 h 2826306"/>
              <a:gd name="connsiteX4" fmla="*/ 9224743 w 9224743"/>
              <a:gd name="connsiteY4" fmla="*/ 2355246 h 2826306"/>
              <a:gd name="connsiteX5" fmla="*/ 8753683 w 9224743"/>
              <a:gd name="connsiteY5" fmla="*/ 2826306 h 2826306"/>
              <a:gd name="connsiteX6" fmla="*/ 471060 w 9224743"/>
              <a:gd name="connsiteY6" fmla="*/ 2826306 h 2826306"/>
              <a:gd name="connsiteX7" fmla="*/ 0 w 9224743"/>
              <a:gd name="connsiteY7" fmla="*/ 2355246 h 2826306"/>
              <a:gd name="connsiteX8" fmla="*/ 0 w 9224743"/>
              <a:gd name="connsiteY8" fmla="*/ 471060 h 282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24743" h="2826306" fill="none" extrusionOk="0">
                <a:moveTo>
                  <a:pt x="0" y="471060"/>
                </a:moveTo>
                <a:cubicBezTo>
                  <a:pt x="50541" y="210155"/>
                  <a:pt x="224889" y="-3802"/>
                  <a:pt x="471060" y="0"/>
                </a:cubicBezTo>
                <a:cubicBezTo>
                  <a:pt x="2333295" y="-92648"/>
                  <a:pt x="6844005" y="-63196"/>
                  <a:pt x="8753683" y="0"/>
                </a:cubicBezTo>
                <a:cubicBezTo>
                  <a:pt x="9038278" y="21106"/>
                  <a:pt x="9222835" y="198281"/>
                  <a:pt x="9224743" y="471060"/>
                </a:cubicBezTo>
                <a:cubicBezTo>
                  <a:pt x="9205793" y="1367328"/>
                  <a:pt x="9348065" y="1833711"/>
                  <a:pt x="9224743" y="2355246"/>
                </a:cubicBezTo>
                <a:cubicBezTo>
                  <a:pt x="9244778" y="2654474"/>
                  <a:pt x="9007999" y="2848905"/>
                  <a:pt x="8753683" y="2826306"/>
                </a:cubicBezTo>
                <a:cubicBezTo>
                  <a:pt x="6713685" y="2793813"/>
                  <a:pt x="3307576" y="2706333"/>
                  <a:pt x="471060" y="2826306"/>
                </a:cubicBezTo>
                <a:cubicBezTo>
                  <a:pt x="216577" y="2839347"/>
                  <a:pt x="38117" y="2602304"/>
                  <a:pt x="0" y="2355246"/>
                </a:cubicBezTo>
                <a:cubicBezTo>
                  <a:pt x="-47165" y="1905046"/>
                  <a:pt x="-101559" y="683461"/>
                  <a:pt x="0" y="471060"/>
                </a:cubicBezTo>
                <a:close/>
              </a:path>
              <a:path w="9224743" h="2826306" stroke="0" extrusionOk="0">
                <a:moveTo>
                  <a:pt x="0" y="471060"/>
                </a:moveTo>
                <a:cubicBezTo>
                  <a:pt x="43535" y="215916"/>
                  <a:pt x="238546" y="-24481"/>
                  <a:pt x="471060" y="0"/>
                </a:cubicBezTo>
                <a:cubicBezTo>
                  <a:pt x="3902365" y="-3130"/>
                  <a:pt x="7898466" y="101176"/>
                  <a:pt x="8753683" y="0"/>
                </a:cubicBezTo>
                <a:cubicBezTo>
                  <a:pt x="9037879" y="45847"/>
                  <a:pt x="9249393" y="243471"/>
                  <a:pt x="9224743" y="471060"/>
                </a:cubicBezTo>
                <a:cubicBezTo>
                  <a:pt x="9330111" y="690061"/>
                  <a:pt x="9082160" y="1472947"/>
                  <a:pt x="9224743" y="2355246"/>
                </a:cubicBezTo>
                <a:cubicBezTo>
                  <a:pt x="9225002" y="2608179"/>
                  <a:pt x="9008357" y="2818508"/>
                  <a:pt x="8753683" y="2826306"/>
                </a:cubicBezTo>
                <a:cubicBezTo>
                  <a:pt x="4913103" y="2665061"/>
                  <a:pt x="4069533" y="2782546"/>
                  <a:pt x="471060" y="2826306"/>
                </a:cubicBezTo>
                <a:cubicBezTo>
                  <a:pt x="184048" y="2842979"/>
                  <a:pt x="46528" y="2622161"/>
                  <a:pt x="0" y="2355246"/>
                </a:cubicBezTo>
                <a:cubicBezTo>
                  <a:pt x="-65535" y="1829651"/>
                  <a:pt x="96749" y="1224255"/>
                  <a:pt x="0" y="47106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Muôn 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 trong rừng lâu nay phải sống trong cảnh tối 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tăm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ẩm ướt. Cuộc sống vô cùng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 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 khi không có ánh sáng, không nhìn 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nhau...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thế, gõ kiến được giao nhiệm vụ đến các nhà hỏi xem ai có thể đi tìm mặt trời,..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67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9" y="5181754"/>
            <a:ext cx="1615281" cy="160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FF52A2CF-36A7-41F5-8AA0-1A2778751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76" y="108952"/>
            <a:ext cx="10945654" cy="1840813"/>
          </a:xfrm>
        </p:spPr>
        <p:txBody>
          <a:bodyPr>
            <a:noAutofit/>
          </a:bodyPr>
          <a:lstStyle/>
          <a:p>
            <a:pPr algn="l" fontAlgn="base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08166-D4A2-4408-B233-B12B9877F0DD}"/>
              </a:ext>
            </a:extLst>
          </p:cNvPr>
          <p:cNvSpPr txBox="1"/>
          <p:nvPr/>
        </p:nvSpPr>
        <p:spPr>
          <a:xfrm>
            <a:off x="948823" y="2242320"/>
            <a:ext cx="10217941" cy="1323439"/>
          </a:xfrm>
          <a:custGeom>
            <a:avLst/>
            <a:gdLst>
              <a:gd name="connsiteX0" fmla="*/ 0 w 9224743"/>
              <a:gd name="connsiteY0" fmla="*/ 244043 h 1464231"/>
              <a:gd name="connsiteX1" fmla="*/ 244043 w 9224743"/>
              <a:gd name="connsiteY1" fmla="*/ 0 h 1464231"/>
              <a:gd name="connsiteX2" fmla="*/ 8980700 w 9224743"/>
              <a:gd name="connsiteY2" fmla="*/ 0 h 1464231"/>
              <a:gd name="connsiteX3" fmla="*/ 9224743 w 9224743"/>
              <a:gd name="connsiteY3" fmla="*/ 244043 h 1464231"/>
              <a:gd name="connsiteX4" fmla="*/ 9224743 w 9224743"/>
              <a:gd name="connsiteY4" fmla="*/ 1220188 h 1464231"/>
              <a:gd name="connsiteX5" fmla="*/ 8980700 w 9224743"/>
              <a:gd name="connsiteY5" fmla="*/ 1464231 h 1464231"/>
              <a:gd name="connsiteX6" fmla="*/ 244043 w 9224743"/>
              <a:gd name="connsiteY6" fmla="*/ 1464231 h 1464231"/>
              <a:gd name="connsiteX7" fmla="*/ 0 w 9224743"/>
              <a:gd name="connsiteY7" fmla="*/ 1220188 h 1464231"/>
              <a:gd name="connsiteX8" fmla="*/ 0 w 9224743"/>
              <a:gd name="connsiteY8" fmla="*/ 244043 h 146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24743" h="1464231" fill="none" extrusionOk="0">
                <a:moveTo>
                  <a:pt x="0" y="244043"/>
                </a:moveTo>
                <a:cubicBezTo>
                  <a:pt x="25056" y="108892"/>
                  <a:pt x="111938" y="-727"/>
                  <a:pt x="244043" y="0"/>
                </a:cubicBezTo>
                <a:cubicBezTo>
                  <a:pt x="3042974" y="-92648"/>
                  <a:pt x="5517521" y="-63196"/>
                  <a:pt x="8980700" y="0"/>
                </a:cubicBezTo>
                <a:cubicBezTo>
                  <a:pt x="9132788" y="14949"/>
                  <a:pt x="9224139" y="105267"/>
                  <a:pt x="9224743" y="244043"/>
                </a:cubicBezTo>
                <a:cubicBezTo>
                  <a:pt x="9146054" y="608529"/>
                  <a:pt x="9308826" y="852841"/>
                  <a:pt x="9224743" y="1220188"/>
                </a:cubicBezTo>
                <a:cubicBezTo>
                  <a:pt x="9227654" y="1360645"/>
                  <a:pt x="9109741" y="1486432"/>
                  <a:pt x="8980700" y="1464231"/>
                </a:cubicBezTo>
                <a:cubicBezTo>
                  <a:pt x="6510434" y="1431738"/>
                  <a:pt x="3187474" y="1344258"/>
                  <a:pt x="244043" y="1464231"/>
                </a:cubicBezTo>
                <a:cubicBezTo>
                  <a:pt x="116299" y="1480399"/>
                  <a:pt x="24425" y="1346574"/>
                  <a:pt x="0" y="1220188"/>
                </a:cubicBezTo>
                <a:cubicBezTo>
                  <a:pt x="-77575" y="1049552"/>
                  <a:pt x="-40269" y="614769"/>
                  <a:pt x="0" y="244043"/>
                </a:cubicBezTo>
                <a:close/>
              </a:path>
              <a:path w="9224743" h="1464231" stroke="0" extrusionOk="0">
                <a:moveTo>
                  <a:pt x="0" y="244043"/>
                </a:moveTo>
                <a:cubicBezTo>
                  <a:pt x="1948" y="109486"/>
                  <a:pt x="117621" y="-7402"/>
                  <a:pt x="244043" y="0"/>
                </a:cubicBezTo>
                <a:cubicBezTo>
                  <a:pt x="3659970" y="-3130"/>
                  <a:pt x="7330527" y="101176"/>
                  <a:pt x="8980700" y="0"/>
                </a:cubicBezTo>
                <a:cubicBezTo>
                  <a:pt x="9119101" y="6904"/>
                  <a:pt x="9240026" y="129455"/>
                  <a:pt x="9224743" y="244043"/>
                </a:cubicBezTo>
                <a:cubicBezTo>
                  <a:pt x="9146946" y="586290"/>
                  <a:pt x="9234650" y="950434"/>
                  <a:pt x="9224743" y="1220188"/>
                </a:cubicBezTo>
                <a:cubicBezTo>
                  <a:pt x="9224913" y="1350217"/>
                  <a:pt x="9113613" y="1461576"/>
                  <a:pt x="8980700" y="1464231"/>
                </a:cubicBezTo>
                <a:cubicBezTo>
                  <a:pt x="6702740" y="1302986"/>
                  <a:pt x="3046225" y="1420471"/>
                  <a:pt x="244043" y="1464231"/>
                </a:cubicBezTo>
                <a:cubicBezTo>
                  <a:pt x="99066" y="1470562"/>
                  <a:pt x="12150" y="1356733"/>
                  <a:pt x="0" y="1220188"/>
                </a:cubicBezTo>
                <a:cubicBezTo>
                  <a:pt x="-53959" y="978617"/>
                  <a:pt x="34633" y="508447"/>
                  <a:pt x="0" y="24404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ngợi những việc làm cao đẹp vì cộng 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0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229" y="4762970"/>
            <a:ext cx="1567007" cy="193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3"/>
          <p:cNvSpPr txBox="1"/>
          <p:nvPr/>
        </p:nvSpPr>
        <p:spPr>
          <a:xfrm>
            <a:off x="2216727" y="-124691"/>
            <a:ext cx="8331258" cy="2722417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121729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bè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Nấp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ve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316" name="Picture 4" descr="Văn lớp 7] Biểu cảm về Cây Phượng mới nhất 20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982" y="2819400"/>
            <a:ext cx="4855934" cy="36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65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0C00C8-E5D8-45D8-B571-D55E3F911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3" b="78388"/>
          <a:stretch/>
        </p:blipFill>
        <p:spPr>
          <a:xfrm>
            <a:off x="10171378" y="0"/>
            <a:ext cx="3459094" cy="23534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40BD07-6F32-440E-91B4-8A071C2DEA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2285178" y="820200"/>
            <a:ext cx="1493132" cy="1162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571B83-BB61-41E6-A4F0-06E088A44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582151" y="121711"/>
            <a:ext cx="1169042" cy="939592"/>
          </a:xfrm>
          <a:prstGeom prst="rect">
            <a:avLst/>
          </a:prstGeom>
        </p:spPr>
      </p:pic>
      <p:sp>
        <p:nvSpPr>
          <p:cNvPr id="5" name="思想气泡: 云 4">
            <a:extLst>
              <a:ext uri="{FF2B5EF4-FFF2-40B4-BE49-F238E27FC236}">
                <a16:creationId xmlns:a16="http://schemas.microsoft.com/office/drawing/2014/main" id="{91D15218-9CC9-4E64-8726-7B64191B7902}"/>
              </a:ext>
            </a:extLst>
          </p:cNvPr>
          <p:cNvSpPr/>
          <p:nvPr/>
        </p:nvSpPr>
        <p:spPr>
          <a:xfrm rot="580589">
            <a:off x="3354328" y="1995767"/>
            <a:ext cx="6869816" cy="3158381"/>
          </a:xfrm>
          <a:prstGeom prst="cloudCallout">
            <a:avLst>
              <a:gd name="adj1" fmla="val -45297"/>
              <a:gd name="adj2" fmla="val 66717"/>
            </a:avLst>
          </a:prstGeom>
          <a:solidFill>
            <a:schemeClr val="bg1">
              <a:alpha val="83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C5A0BEAD-77C4-48F2-AF59-619837AFE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0275608" y="4297680"/>
            <a:ext cx="1916392" cy="2560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FE0FC4-EE92-4B7D-82DD-CED6CA50BA75}"/>
              </a:ext>
            </a:extLst>
          </p:cNvPr>
          <p:cNvSpPr txBox="1"/>
          <p:nvPr/>
        </p:nvSpPr>
        <p:spPr>
          <a:xfrm>
            <a:off x="4548273" y="2732057"/>
            <a:ext cx="5713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BB5B3591-D633-496B-88B3-4EC99450BB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6" t="35594" r="8150" b="33895"/>
          <a:stretch/>
        </p:blipFill>
        <p:spPr>
          <a:xfrm flipH="1">
            <a:off x="-236943" y="3511554"/>
            <a:ext cx="3498889" cy="326781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35249F3-AD79-457C-8DD2-3E010176D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1744" y="4407142"/>
            <a:ext cx="7970435" cy="1151831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>
          <a:xfrm>
            <a:off x="1148956" y="192213"/>
            <a:ext cx="9797657" cy="1608878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b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1400" b="1" i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b="1" u="sng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  <a:r>
              <a:rPr lang="en-US" alt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en-US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9342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1585470" y="541367"/>
            <a:ext cx="95983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1</a:t>
            </a:r>
            <a:r>
              <a:rPr lang="en-US" sz="4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Tìm trong những từ dưới đây các cặp từ có nghĩa trá</a:t>
            </a:r>
            <a:r>
              <a:rPr lang="en-US" sz="4000" b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i</a:t>
            </a:r>
            <a:r>
              <a:rPr lang="vi-VN" sz="4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ngược nhau</a:t>
            </a:r>
            <a:r>
              <a:rPr lang="en-US" sz="4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9EFE8-EE2E-452C-B7F8-6642FB4CA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8177" y="2194560"/>
            <a:ext cx="12500177" cy="372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101647" y="124692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989196" y="196700"/>
            <a:ext cx="9598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cặp từ có nghĩa trá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ngược 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173BA-BD21-4654-B321-ABB5EAFE4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26" y="1575539"/>
            <a:ext cx="2272076" cy="1997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D216A2-6FD3-453E-B4A3-5A2AF35AE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655" y="1575539"/>
            <a:ext cx="1958686" cy="1939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4E9FB5-4FDA-49B0-9504-C270E93764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95" y="3781259"/>
            <a:ext cx="2269181" cy="2358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6B560A-E737-4AA3-AF2D-CDEC8F01E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5015" y="3774328"/>
            <a:ext cx="2202440" cy="23581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E1D60D-9BD2-4DE4-9415-0439BD44DE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8673" y="1125039"/>
            <a:ext cx="2349308" cy="2219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EE0C0D-9420-4F7D-BC9A-012F47DD6B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7767" y="1148734"/>
            <a:ext cx="2222710" cy="2093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FB0EA4-DBC8-4D30-87E7-743CB5F677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6305" y="3811506"/>
            <a:ext cx="2219838" cy="20905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11F151-348F-4642-96D0-5D309F93F5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38536" y="3795114"/>
            <a:ext cx="2317550" cy="2120777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2312179" y="2535383"/>
            <a:ext cx="872836" cy="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446189" y="4918366"/>
            <a:ext cx="872836" cy="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741916" y="2299857"/>
            <a:ext cx="872836" cy="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709013" y="4959933"/>
            <a:ext cx="872836" cy="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15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</TotalTime>
  <Words>569</Words>
  <Application>Microsoft Office PowerPoint</Application>
  <PresentationFormat>Widescreen</PresentationFormat>
  <Paragraphs>61</Paragraphs>
  <Slides>15</Slides>
  <Notes>8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Arial-Rounded</vt:lpstr>
      <vt:lpstr>Calibri</vt:lpstr>
      <vt:lpstr>等线</vt:lpstr>
      <vt:lpstr>Segoe UI Symbol</vt:lpstr>
      <vt:lpstr>Times New Roman</vt:lpstr>
      <vt:lpstr>Office Theme</vt:lpstr>
      <vt:lpstr>Clip</vt:lpstr>
      <vt:lpstr>  </vt:lpstr>
      <vt:lpstr>Thứ tư ngày 6 tháng 12 năm 2023  Tiếng Việt:</vt:lpstr>
      <vt:lpstr>PowerPoint Presentation</vt:lpstr>
      <vt:lpstr>1. Đọc đoạn 1 bài “Đi tìm mặt trời” trả lời câu hỏi: Vì sao gõ kiến phải gõ cửa từng nhà hỏi xem ai có thể đi tìm mặt trời?</vt:lpstr>
      <vt:lpstr>2. Đọc đoạn cuối bài “Đi tìm mặt trời” trả lời câu hỏi: Câu chuyện muốn ca ngợi điều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60</cp:revision>
  <dcterms:created xsi:type="dcterms:W3CDTF">2022-09-18T12:16:26Z</dcterms:created>
  <dcterms:modified xsi:type="dcterms:W3CDTF">2023-12-06T03:19:29Z</dcterms:modified>
</cp:coreProperties>
</file>