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75" r:id="rId4"/>
    <p:sldId id="266" r:id="rId5"/>
    <p:sldId id="276" r:id="rId6"/>
    <p:sldId id="277" r:id="rId7"/>
    <p:sldId id="288" r:id="rId8"/>
    <p:sldId id="278" r:id="rId9"/>
    <p:sldId id="267" r:id="rId10"/>
    <p:sldId id="279" r:id="rId11"/>
    <p:sldId id="268" r:id="rId12"/>
    <p:sldId id="280" r:id="rId13"/>
    <p:sldId id="281" r:id="rId14"/>
    <p:sldId id="269" r:id="rId15"/>
    <p:sldId id="282" r:id="rId16"/>
    <p:sldId id="270" r:id="rId17"/>
    <p:sldId id="283" r:id="rId18"/>
    <p:sldId id="271" r:id="rId19"/>
    <p:sldId id="284" r:id="rId20"/>
    <p:sldId id="285" r:id="rId21"/>
    <p:sldId id="272" r:id="rId22"/>
    <p:sldId id="286" r:id="rId23"/>
    <p:sldId id="273" r:id="rId24"/>
    <p:sldId id="287" r:id="rId25"/>
    <p:sldId id="274" r:id="rId26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28"/>
    </p:embeddedFont>
    <p:embeddedFont>
      <p:font typeface="SimSun" panose="02010600030101010101" pitchFamily="2" charset="-122"/>
      <p:regular r:id="rId28"/>
    </p:embeddedFont>
    <p:embeddedFont>
      <p:font typeface="DFPOP1-W9" panose="020B0600070205080204" charset="-128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HL Hoctro" panose="020B0604020202020204" charset="0"/>
      <p:regular r:id="rId34"/>
    </p:embeddedFont>
    <p:embeddedFont>
      <p:font typeface="Arial-Rounded" panose="020B0500000000000000" charset="0"/>
      <p:regular r:id="rId35"/>
    </p:embeddedFont>
    <p:embeddedFont>
      <p:font typeface="Microsoft YaHei" panose="020B0503020204020204" pitchFamily="34" charset="-122"/>
      <p:regular r:id="rId36"/>
      <p:bold r:id="rId37"/>
    </p:embeddedFont>
  </p:embeddedFontLst>
  <p:custDataLst>
    <p:tags r:id="rId38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88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55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892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652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851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955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795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610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268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829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2567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287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976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042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26767" y="4073598"/>
            <a:ext cx="241765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Thiên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929974" y="2033081"/>
            <a:ext cx="1634247" cy="97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564221" y="3039839"/>
            <a:ext cx="21516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5294" y="773170"/>
            <a:ext cx="80155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36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5294" y="2488201"/>
            <a:ext cx="80155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en-US" sz="3600" dirty="0">
              <a:solidFill>
                <a:srgbClr val="0070C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852153" y="690664"/>
            <a:ext cx="184826" cy="6712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11485" y="1361872"/>
            <a:ext cx="184826" cy="6712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502612" y="1233334"/>
            <a:ext cx="184826" cy="6712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595025" y="1253829"/>
            <a:ext cx="184826" cy="6712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887493" y="2417157"/>
            <a:ext cx="184826" cy="6712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410199" y="2412121"/>
            <a:ext cx="184826" cy="6712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138463" y="3065247"/>
            <a:ext cx="184826" cy="6712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219525" y="3065247"/>
            <a:ext cx="184826" cy="6712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416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307</Words>
  <Application>Microsoft Office PowerPoint</Application>
  <PresentationFormat>On-screen Show (16:9)</PresentationFormat>
  <Paragraphs>92</Paragraphs>
  <Slides>25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华康少女文字W5</vt:lpstr>
      <vt:lpstr>SimSun</vt:lpstr>
      <vt:lpstr>Arial</vt:lpstr>
      <vt:lpstr>SimSun</vt:lpstr>
      <vt:lpstr>DFPOP1-W9</vt:lpstr>
      <vt:lpstr>Calibri</vt:lpstr>
      <vt:lpstr>HL Hoctro</vt:lpstr>
      <vt:lpstr>Times New Roman</vt:lpstr>
      <vt:lpstr>Arial-Rounded</vt:lpstr>
      <vt:lpstr>Microsoft YaHei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</cp:lastModifiedBy>
  <cp:revision>19</cp:revision>
  <dcterms:created xsi:type="dcterms:W3CDTF">2020-08-13T09:19:00Z</dcterms:created>
  <dcterms:modified xsi:type="dcterms:W3CDTF">2024-01-10T20:55:14Z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