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99" r:id="rId4"/>
    <p:sldId id="300" r:id="rId5"/>
    <p:sldId id="262" r:id="rId6"/>
    <p:sldId id="295" r:id="rId7"/>
    <p:sldId id="296" r:id="rId8"/>
    <p:sldId id="288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7" y="0"/>
            <a:ext cx="92261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63838"/>
          <a:stretch/>
        </p:blipFill>
        <p:spPr>
          <a:xfrm>
            <a:off x="0" y="34532"/>
            <a:ext cx="9152927" cy="68234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6068296"/>
            <a:ext cx="7786254" cy="7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01" y="2311111"/>
            <a:ext cx="7164678" cy="248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" y="0"/>
            <a:ext cx="9123957" cy="6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t="84040" r="7185" b="7980"/>
          <a:stretch/>
        </p:blipFill>
        <p:spPr>
          <a:xfrm>
            <a:off x="180104" y="1759532"/>
            <a:ext cx="9005455" cy="12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77833"/>
            <a:ext cx="2327564" cy="717516"/>
            <a:chOff x="1233053" y="1094509"/>
            <a:chExt cx="2881746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Đọc</a:t>
              </a:r>
              <a:endParaRPr lang="vi-VN" sz="4400" b="1"/>
            </a:p>
          </p:txBody>
        </p:sp>
        <p:sp>
          <p:nvSpPr>
            <p:cNvPr id="4" name="Oval 3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.VnAvant" pitchFamily="34" charset="0"/>
                </a:rPr>
                <a:t>4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5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1" y="2036617"/>
            <a:ext cx="4558144" cy="459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/>
        </p:blipFill>
        <p:spPr>
          <a:xfrm>
            <a:off x="-1" y="0"/>
            <a:ext cx="9197787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075710" y="374073"/>
            <a:ext cx="3117272" cy="8728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10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56</cp:revision>
  <dcterms:created xsi:type="dcterms:W3CDTF">2020-08-06T11:51:30Z</dcterms:created>
  <dcterms:modified xsi:type="dcterms:W3CDTF">2020-08-19T11:15:03Z</dcterms:modified>
</cp:coreProperties>
</file>